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91" r:id="rId7"/>
    <p:sldId id="276" r:id="rId8"/>
    <p:sldId id="277" r:id="rId9"/>
    <p:sldId id="278" r:id="rId10"/>
    <p:sldId id="260" r:id="rId11"/>
    <p:sldId id="279" r:id="rId12"/>
    <p:sldId id="273" r:id="rId13"/>
    <p:sldId id="281" r:id="rId14"/>
    <p:sldId id="282" r:id="rId15"/>
    <p:sldId id="261" r:id="rId16"/>
    <p:sldId id="284" r:id="rId17"/>
    <p:sldId id="271" r:id="rId18"/>
    <p:sldId id="293" r:id="rId19"/>
    <p:sldId id="265" r:id="rId20"/>
    <p:sldId id="264" r:id="rId21"/>
    <p:sldId id="262" r:id="rId22"/>
    <p:sldId id="266" r:id="rId23"/>
    <p:sldId id="272" r:id="rId24"/>
    <p:sldId id="275" r:id="rId25"/>
    <p:sldId id="287" r:id="rId26"/>
    <p:sldId id="263" r:id="rId27"/>
    <p:sldId id="289" r:id="rId28"/>
    <p:sldId id="294" r:id="rId29"/>
    <p:sldId id="295" r:id="rId30"/>
    <p:sldId id="268" r:id="rId31"/>
    <p:sldId id="270" r:id="rId32"/>
    <p:sldId id="296"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600A"/>
    <a:srgbClr val="102A04"/>
    <a:srgbClr val="F0B903"/>
    <a:srgbClr val="2C5300"/>
    <a:srgbClr val="998A89"/>
    <a:srgbClr val="828AAA"/>
    <a:srgbClr val="5B5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13" autoAdjust="0"/>
    <p:restoredTop sz="94660"/>
  </p:normalViewPr>
  <p:slideViewPr>
    <p:cSldViewPr snapToGrid="0">
      <p:cViewPr varScale="1">
        <p:scale>
          <a:sx n="54" d="100"/>
          <a:sy n="54" d="100"/>
        </p:scale>
        <p:origin x="84" y="198"/>
      </p:cViewPr>
      <p:guideLst>
        <p:guide orient="horz" pos="2160"/>
        <p:guide pos="3840"/>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solidFill>
            </c:spPr>
          </c:dPt>
          <c:dPt>
            <c:idx val="1"/>
            <c:bubble3D val="0"/>
            <c:spPr>
              <a:solidFill>
                <a:schemeClr val="accent4"/>
              </a:solidFill>
            </c:spPr>
          </c:dPt>
          <c:dLbls>
            <c:delete val="1"/>
          </c:dLbls>
          <c:cat>
            <c:strRef>
              <c:f>Sheet1!$A$2:$A$3</c:f>
              <c:strCache>
                <c:ptCount val="2"/>
                <c:pt idx="0">
                  <c:v>1st Qtr</c:v>
                </c:pt>
                <c:pt idx="1">
                  <c:v>2nd Qtr</c:v>
                </c:pt>
              </c:strCache>
            </c:strRef>
          </c:cat>
          <c:val>
            <c:numRef>
              <c:f>Sheet1!$B$2:$B$3</c:f>
              <c:numCache>
                <c:formatCode>General</c:formatCode>
                <c:ptCount val="2"/>
                <c:pt idx="0">
                  <c:v>30</c:v>
                </c:pt>
                <c:pt idx="1">
                  <c:v>30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0"/>
          <c:dPt>
            <c:idx val="0"/>
            <c:bubble3D val="0"/>
            <c:spPr>
              <a:solidFill>
                <a:schemeClr val="bg1"/>
              </a:solidFill>
            </c:spPr>
          </c:dPt>
          <c:dPt>
            <c:idx val="1"/>
            <c:bubble3D val="0"/>
            <c:spPr>
              <a:solidFill>
                <a:schemeClr val="accent4"/>
              </a:solidFill>
            </c:spPr>
          </c:dPt>
          <c:dLbls>
            <c:delete val="1"/>
          </c:dLbls>
          <c:cat>
            <c:strRef>
              <c:f>Sheet1!$A$2:$A$3</c:f>
              <c:strCache>
                <c:ptCount val="2"/>
                <c:pt idx="0">
                  <c:v>1st Qtr</c:v>
                </c:pt>
                <c:pt idx="1">
                  <c:v>2nd Qtr</c:v>
                </c:pt>
              </c:strCache>
            </c:strRef>
          </c:cat>
          <c:val>
            <c:numRef>
              <c:f>Sheet1!$B$2:$B$3</c:f>
              <c:numCache>
                <c:formatCode>General</c:formatCode>
                <c:ptCount val="2"/>
                <c:pt idx="0">
                  <c:v>30</c:v>
                </c:pt>
                <c:pt idx="1">
                  <c:v>30</c:v>
                </c:pt>
              </c:numCache>
            </c:numRef>
          </c:val>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列1</c:v>
                </c:pt>
              </c:strCache>
            </c:strRef>
          </c:tx>
          <c:spPr>
            <a:ln w="28575" cap="rnd" cmpd="sng" algn="ctr">
              <a:solidFill>
                <a:schemeClr val="tx2"/>
              </a:solidFill>
              <a:prstDash val="solid"/>
              <a:round/>
            </a:ln>
          </c:spPr>
          <c:marker>
            <c:symbol val="circle"/>
            <c:size val="10"/>
            <c:spPr>
              <a:solidFill>
                <a:prstClr val="white"/>
              </a:solidFill>
              <a:ln w="28575" cap="flat" cmpd="sng" algn="ctr">
                <a:solidFill>
                  <a:schemeClr val="tx2"/>
                </a:solidFill>
                <a:prstDash val="solid"/>
                <a:round/>
              </a:ln>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15</c:v>
                </c:pt>
                <c:pt idx="1">
                  <c:v>15</c:v>
                </c:pt>
                <c:pt idx="2">
                  <c:v>20</c:v>
                </c:pt>
                <c:pt idx="3">
                  <c:v>10</c:v>
                </c:pt>
                <c:pt idx="4">
                  <c:v>30</c:v>
                </c:pt>
              </c:numCache>
            </c:numRef>
          </c:val>
          <c:smooth val="0"/>
        </c:ser>
        <c:ser>
          <c:idx val="2"/>
          <c:order val="2"/>
          <c:tx>
            <c:strRef>
              <c:f>Sheet1!$D$1</c:f>
              <c:strCache>
                <c:ptCount val="1"/>
                <c:pt idx="0">
                  <c:v>列3</c:v>
                </c:pt>
              </c:strCache>
            </c:strRef>
          </c:tx>
          <c:spPr>
            <a:ln w="28575" cap="rnd" cmpd="sng" algn="ctr">
              <a:solidFill>
                <a:schemeClr val="bg2"/>
              </a:solidFill>
              <a:prstDash val="solid"/>
              <a:round/>
            </a:ln>
          </c:spPr>
          <c:marker>
            <c:symbol val="circle"/>
            <c:size val="10"/>
            <c:spPr>
              <a:solidFill>
                <a:schemeClr val="bg1"/>
              </a:solidFill>
              <a:ln w="28575" cap="flat" cmpd="sng" algn="ctr">
                <a:solidFill>
                  <a:schemeClr val="bg2"/>
                </a:solidFill>
                <a:prstDash val="solid"/>
                <a:round/>
              </a:ln>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Sheet1!$D$2:$D$6</c:f>
              <c:numCache>
                <c:formatCode>General</c:formatCode>
                <c:ptCount val="5"/>
                <c:pt idx="0">
                  <c:v>40</c:v>
                </c:pt>
                <c:pt idx="1">
                  <c:v>60</c:v>
                </c:pt>
                <c:pt idx="2">
                  <c:v>80</c:v>
                </c:pt>
                <c:pt idx="3">
                  <c:v>38</c:v>
                </c:pt>
                <c:pt idx="4">
                  <c:v>70</c:v>
                </c:pt>
              </c:numCache>
            </c:numRef>
          </c:val>
          <c:smooth val="0"/>
        </c:ser>
        <c:dLbls>
          <c:showLegendKey val="0"/>
          <c:showVal val="0"/>
          <c:showCatName val="0"/>
          <c:showSerName val="0"/>
          <c:showPercent val="0"/>
          <c:showBubbleSize val="0"/>
        </c:dLbls>
        <c:marker val="1"/>
        <c:smooth val="0"/>
        <c:axId val="264452096"/>
        <c:axId val="94864512"/>
      </c:lineChart>
      <c:lineChart>
        <c:grouping val="standard"/>
        <c:varyColors val="0"/>
        <c:ser>
          <c:idx val="1"/>
          <c:order val="1"/>
          <c:tx>
            <c:strRef>
              <c:f>Sheet1!$C$1</c:f>
              <c:strCache>
                <c:ptCount val="1"/>
                <c:pt idx="0">
                  <c:v>列2</c:v>
                </c:pt>
              </c:strCache>
            </c:strRef>
          </c:tx>
          <c:spPr>
            <a:ln w="28575" cap="rnd" cmpd="sng" algn="ctr">
              <a:solidFill>
                <a:schemeClr val="accent1"/>
              </a:solidFill>
              <a:prstDash val="solid"/>
              <a:round/>
            </a:ln>
          </c:spPr>
          <c:marker>
            <c:symbol val="circle"/>
            <c:size val="11"/>
            <c:spPr>
              <a:solidFill>
                <a:prstClr val="white"/>
              </a:solidFill>
              <a:ln w="28575" cap="flat" cmpd="sng" algn="ctr">
                <a:solidFill>
                  <a:schemeClr val="accent1"/>
                </a:solidFill>
                <a:prstDash val="solid"/>
                <a:round/>
              </a:ln>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45</c:v>
                </c:pt>
                <c:pt idx="1">
                  <c:v>30</c:v>
                </c:pt>
                <c:pt idx="2">
                  <c:v>40</c:v>
                </c:pt>
                <c:pt idx="3">
                  <c:v>30</c:v>
                </c:pt>
                <c:pt idx="4">
                  <c:v>20</c:v>
                </c:pt>
              </c:numCache>
            </c:numRef>
          </c:val>
          <c:smooth val="0"/>
        </c:ser>
        <c:ser>
          <c:idx val="3"/>
          <c:order val="3"/>
          <c:tx>
            <c:strRef>
              <c:f>Sheet1!$E$1</c:f>
              <c:strCache>
                <c:ptCount val="1"/>
                <c:pt idx="0">
                  <c:v>列4</c:v>
                </c:pt>
              </c:strCache>
            </c:strRef>
          </c:tx>
          <c:spPr>
            <a:ln w="28575" cap="rnd" cmpd="sng" algn="ctr">
              <a:solidFill>
                <a:schemeClr val="accent3"/>
              </a:solidFill>
              <a:prstDash val="solid"/>
              <a:round/>
            </a:ln>
          </c:spPr>
          <c:marker>
            <c:symbol val="circle"/>
            <c:size val="10"/>
            <c:spPr>
              <a:solidFill>
                <a:schemeClr val="bg1"/>
              </a:solidFill>
              <a:ln w="28575" cap="flat" cmpd="sng" algn="ctr">
                <a:solidFill>
                  <a:schemeClr val="accent3"/>
                </a:solidFill>
                <a:prstDash val="solid"/>
                <a:round/>
              </a:ln>
            </c:spPr>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Sheet1!$E$2:$E$6</c:f>
              <c:numCache>
                <c:formatCode>General</c:formatCode>
                <c:ptCount val="5"/>
                <c:pt idx="0">
                  <c:v>50</c:v>
                </c:pt>
                <c:pt idx="1">
                  <c:v>15</c:v>
                </c:pt>
                <c:pt idx="2">
                  <c:v>60</c:v>
                </c:pt>
                <c:pt idx="3">
                  <c:v>50</c:v>
                </c:pt>
                <c:pt idx="4">
                  <c:v>0</c:v>
                </c:pt>
              </c:numCache>
            </c:numRef>
          </c:val>
          <c:smooth val="0"/>
        </c:ser>
        <c:dLbls>
          <c:showLegendKey val="0"/>
          <c:showVal val="0"/>
          <c:showCatName val="0"/>
          <c:showSerName val="0"/>
          <c:showPercent val="0"/>
          <c:showBubbleSize val="0"/>
        </c:dLbls>
        <c:marker val="1"/>
        <c:smooth val="0"/>
        <c:axId val="264453632"/>
        <c:axId val="94865088"/>
      </c:lineChart>
      <c:dateAx>
        <c:axId val="264452096"/>
        <c:scaling>
          <c:orientation val="maxMin"/>
        </c:scaling>
        <c:delete val="0"/>
        <c:axPos val="b"/>
        <c:numFmt formatCode="m/d;@" sourceLinked="0"/>
        <c:majorTickMark val="out"/>
        <c:minorTickMark val="none"/>
        <c:tickLblPos val="low"/>
        <c:spPr>
          <a:ln w="6350" cap="flat" cmpd="sng" algn="ctr">
            <a:solidFill>
              <a:schemeClr val="bg1">
                <a:lumMod val="75000"/>
              </a:schemeClr>
            </a:solidFill>
            <a:prstDash val="solid"/>
            <a:round/>
          </a:ln>
        </c:spPr>
        <c:txPr>
          <a:bodyPr rot="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94864512"/>
        <c:crosses val="autoZero"/>
        <c:auto val="1"/>
        <c:lblOffset val="100"/>
        <c:baseTimeUnit val="days"/>
      </c:dateAx>
      <c:valAx>
        <c:axId val="94864512"/>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264452096"/>
        <c:crosses val="autoZero"/>
        <c:crossBetween val="between"/>
      </c:valAx>
      <c:dateAx>
        <c:axId val="264453632"/>
        <c:scaling>
          <c:orientation val="minMax"/>
        </c:scaling>
        <c:delete val="1"/>
        <c:axPos val="t"/>
        <c:numFmt formatCode="m/d/yyyy" sourceLinked="1"/>
        <c:majorTickMark val="out"/>
        <c:minorTickMark val="none"/>
        <c:tickLblPos val="none"/>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94865088"/>
        <c:crossesAt val="0"/>
        <c:auto val="1"/>
        <c:lblOffset val="100"/>
        <c:baseTimeUnit val="days"/>
      </c:dateAx>
      <c:valAx>
        <c:axId val="94865088"/>
        <c:scaling>
          <c:orientation val="maxMin"/>
        </c:scaling>
        <c:delete val="0"/>
        <c:axPos val="l"/>
        <c:majorGridlines>
          <c:spPr>
            <a:ln w="6350" cap="flat" cmpd="sng" algn="ctr">
              <a:solidFill>
                <a:schemeClr val="bg1">
                  <a:lumMod val="85000"/>
                </a:schemeClr>
              </a:solidFill>
              <a:prstDash val="solid"/>
              <a:round/>
            </a:ln>
          </c:spPr>
        </c:majorGridlines>
        <c:numFmt formatCode="General" sourceLinked="1"/>
        <c:majorTickMark val="out"/>
        <c:minorTickMark val="none"/>
        <c:tickLblPos val="nextTo"/>
        <c:spPr>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p>
        </c:txPr>
        <c:crossAx val="264453632"/>
        <c:crosses val="autoZero"/>
        <c:crossBetween val="between"/>
      </c:valAx>
      <c:spPr>
        <a:ln>
          <a:solidFill>
            <a:schemeClr val="bg1">
              <a:lumMod val="85000"/>
            </a:schemeClr>
          </a:solidFill>
        </a:ln>
      </c:spPr>
    </c:plotArea>
    <c:plotVisOnly val="1"/>
    <c:dispBlanksAs val="gap"/>
    <c:showDLblsOverMax val="0"/>
  </c:chart>
  <c:spPr>
    <a:ln cap="rnd">
      <a:noFill/>
      <a:bevel/>
    </a:ln>
    <a:effectLst>
      <a:outerShdw blurRad="50800" dist="38100" dir="5400000" algn="t" rotWithShape="0">
        <a:prstClr val="black">
          <a:alpha val="40000"/>
        </a:prstClr>
      </a:outerShdw>
    </a:effectLst>
  </c:spPr>
  <c:txPr>
    <a:bodyPr/>
    <a:lstStyle/>
    <a:p>
      <a:pPr>
        <a:defRPr lang="zh-CN" sz="1200" b="1">
          <a:solidFill>
            <a:schemeClr val="tx1">
              <a:lumMod val="65000"/>
              <a:lumOff val="35000"/>
            </a:schemeClr>
          </a:solidFill>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6D7B2-9109-4452-AC84-47C1606A37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66121-98F1-4368-B534-58A0B20B7CE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14</a:t>
            </a:r>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22</a:t>
            </a:r>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25</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26</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27</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30</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9326" y="168283"/>
            <a:ext cx="10515600" cy="618286"/>
          </a:xfrm>
        </p:spPr>
        <p:txBody>
          <a:bodyPr>
            <a:normAutofit/>
          </a:bodyPr>
          <a:lstStyle>
            <a:lvl1pPr algn="l">
              <a:defRPr sz="3200" b="1">
                <a:solidFill>
                  <a:schemeClr val="bg1"/>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828134"/>
            <a:ext cx="12192000" cy="602986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09E0E4C-AFE1-44CA-B49C-FCEA8C0D078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2AB19D3-8298-4DCA-B2DE-6CF36CC31D9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2018/8/6</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pic>
        <p:nvPicPr>
          <p:cNvPr id="7" name="图片 6" descr="fa61784a57ac2c91b8bb4ff2d2feac7"/>
          <p:cNvPicPr>
            <a:picLocks noChangeAspect="1"/>
          </p:cNvPicPr>
          <p:nvPr userDrawn="1"/>
        </p:nvPicPr>
        <p:blipFill>
          <a:blip r:embed="rId4"/>
          <a:stretch>
            <a:fillRect/>
          </a:stretch>
        </p:blipFill>
        <p:spPr>
          <a:xfrm>
            <a:off x="0" y="0"/>
            <a:ext cx="1219263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chart" Target="../charts/chart2.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290" y="1679689"/>
            <a:ext cx="8589818" cy="2424545"/>
          </a:xfrm>
          <a:prstGeom prst="homePlate">
            <a:avLst/>
          </a:prstGeom>
          <a:solidFill>
            <a:srgbClr val="25600A">
              <a:alpha val="8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Mark Petrie - A New Day No Drums">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876800" y="-1706070"/>
            <a:ext cx="609600" cy="609600"/>
          </a:xfrm>
          <a:prstGeom prst="rect">
            <a:avLst/>
          </a:prstGeom>
        </p:spPr>
      </p:pic>
      <p:sp>
        <p:nvSpPr>
          <p:cNvPr id="10" name="文本框 9"/>
          <p:cNvSpPr txBox="1"/>
          <p:nvPr/>
        </p:nvSpPr>
        <p:spPr>
          <a:xfrm>
            <a:off x="476277" y="1910033"/>
            <a:ext cx="9592768" cy="1014730"/>
          </a:xfrm>
          <a:prstGeom prst="rect">
            <a:avLst/>
          </a:prstGeom>
          <a:noFill/>
        </p:spPr>
        <p:txBody>
          <a:bodyPr wrap="square">
            <a:spAutoFit/>
          </a:bodyPr>
          <a:lstStyle/>
          <a:p>
            <a:pPr eaLnBrk="1" fontAlgn="auto" hangingPunct="1">
              <a:spcBef>
                <a:spcPts val="0"/>
              </a:spcBef>
              <a:spcAft>
                <a:spcPts val="0"/>
              </a:spcAft>
              <a:defRPr/>
            </a:pPr>
            <a:r>
              <a:rPr lang="zh-CN" altLang="en-US" sz="6000" b="1">
                <a:solidFill>
                  <a:schemeClr val="bg1"/>
                </a:solidFill>
                <a:effectLst/>
                <a:latin typeface="+mn-lt"/>
                <a:ea typeface="+mn-ea"/>
                <a:cs typeface="+mn-ea"/>
                <a:sym typeface="+mn-lt"/>
              </a:rPr>
              <a:t>毕业答辩</a:t>
            </a:r>
            <a:r>
              <a:rPr lang="en-US" altLang="zh-CN" sz="6000" b="1">
                <a:solidFill>
                  <a:schemeClr val="bg1"/>
                </a:solidFill>
                <a:effectLst/>
                <a:latin typeface="+mn-lt"/>
                <a:ea typeface="+mn-ea"/>
                <a:cs typeface="+mn-ea"/>
                <a:sym typeface="+mn-lt"/>
              </a:rPr>
              <a:t>PPT</a:t>
            </a:r>
            <a:r>
              <a:rPr lang="zh-CN" altLang="en-US" sz="6000" b="1">
                <a:solidFill>
                  <a:schemeClr val="bg1"/>
                </a:solidFill>
                <a:effectLst/>
                <a:latin typeface="+mn-lt"/>
                <a:ea typeface="+mn-ea"/>
                <a:cs typeface="+mn-ea"/>
                <a:sym typeface="+mn-lt"/>
              </a:rPr>
              <a:t>模板</a:t>
            </a:r>
            <a:endParaRPr lang="zh-CN" altLang="en-US" sz="6000" b="1">
              <a:solidFill>
                <a:schemeClr val="bg1"/>
              </a:solidFill>
              <a:effectLst/>
              <a:latin typeface="+mn-lt"/>
              <a:ea typeface="+mn-ea"/>
              <a:cs typeface="+mn-ea"/>
              <a:sym typeface="+mn-lt"/>
            </a:endParaRPr>
          </a:p>
        </p:txBody>
      </p:sp>
      <p:sp>
        <p:nvSpPr>
          <p:cNvPr id="11" name="文本框 10"/>
          <p:cNvSpPr txBox="1"/>
          <p:nvPr/>
        </p:nvSpPr>
        <p:spPr>
          <a:xfrm>
            <a:off x="503987" y="2925696"/>
            <a:ext cx="5524500" cy="368300"/>
          </a:xfrm>
          <a:prstGeom prst="rect">
            <a:avLst/>
          </a:prstGeom>
          <a:noFill/>
        </p:spPr>
        <p:txBody>
          <a:bodyPr>
            <a:spAutoFit/>
          </a:bodyPr>
          <a:lstStyle/>
          <a:p>
            <a:pPr eaLnBrk="1" fontAlgn="auto" hangingPunct="1">
              <a:spcBef>
                <a:spcPts val="0"/>
              </a:spcBef>
              <a:spcAft>
                <a:spcPts val="0"/>
              </a:spcAft>
              <a:defRPr/>
            </a:pPr>
            <a:endParaRPr lang="zh-CN" altLang="en-US" b="1" dirty="0">
              <a:solidFill>
                <a:schemeClr val="bg1"/>
              </a:solidFill>
              <a:effectLst/>
              <a:latin typeface="+mn-lt"/>
              <a:ea typeface="+mn-ea"/>
              <a:cs typeface="+mn-ea"/>
              <a:sym typeface="+mn-lt"/>
            </a:endParaRPr>
          </a:p>
        </p:txBody>
      </p:sp>
      <p:sp>
        <p:nvSpPr>
          <p:cNvPr id="12" name="文本框 11"/>
          <p:cNvSpPr txBox="1"/>
          <p:nvPr/>
        </p:nvSpPr>
        <p:spPr>
          <a:xfrm>
            <a:off x="504190" y="3338830"/>
            <a:ext cx="6126480" cy="398780"/>
          </a:xfrm>
          <a:prstGeom prst="rect">
            <a:avLst/>
          </a:prstGeom>
          <a:noFill/>
        </p:spPr>
        <p:txBody>
          <a:bodyPr wrap="square">
            <a:spAutoFit/>
          </a:bodyPr>
          <a:lstStyle/>
          <a:p>
            <a:pPr eaLnBrk="1" fontAlgn="auto" hangingPunct="1">
              <a:spcBef>
                <a:spcPts val="0"/>
              </a:spcBef>
              <a:spcAft>
                <a:spcPts val="0"/>
              </a:spcAft>
              <a:defRPr/>
            </a:pPr>
            <a:r>
              <a:rPr lang="zh-CN" altLang="en-US" sz="2000" b="1">
                <a:solidFill>
                  <a:schemeClr val="bg1"/>
                </a:solidFill>
                <a:effectLst/>
                <a:latin typeface="+mn-lt"/>
                <a:ea typeface="+mn-ea"/>
                <a:cs typeface="+mn-ea"/>
                <a:sym typeface="+mn-lt"/>
              </a:rPr>
              <a:t>答辩人：</a:t>
            </a:r>
            <a:r>
              <a:rPr lang="en-US" altLang="zh-CN" sz="2000" b="1">
                <a:solidFill>
                  <a:schemeClr val="bg1"/>
                </a:solidFill>
                <a:effectLst/>
                <a:latin typeface="+mn-lt"/>
                <a:ea typeface="+mn-ea"/>
                <a:cs typeface="+mn-ea"/>
                <a:sym typeface="+mn-lt"/>
              </a:rPr>
              <a:t>XXX</a:t>
            </a:r>
            <a:r>
              <a:rPr lang="en-US" altLang="zh-CN" sz="2000" b="1">
                <a:solidFill>
                  <a:schemeClr val="bg1"/>
                </a:solidFill>
                <a:effectLst/>
                <a:latin typeface="+mn-lt"/>
                <a:ea typeface="+mn-ea"/>
                <a:cs typeface="+mn-ea"/>
                <a:sym typeface="+mn-lt"/>
              </a:rPr>
              <a:t>                   </a:t>
            </a:r>
            <a:r>
              <a:rPr lang="zh-CN" altLang="en-US" sz="2000" b="1">
                <a:solidFill>
                  <a:schemeClr val="bg1"/>
                </a:solidFill>
                <a:effectLst/>
                <a:latin typeface="+mn-lt"/>
                <a:ea typeface="+mn-ea"/>
                <a:cs typeface="+mn-ea"/>
                <a:sym typeface="+mn-lt"/>
              </a:rPr>
              <a:t>指导教师：</a:t>
            </a:r>
            <a:r>
              <a:rPr lang="en-US" altLang="zh-CN" sz="2000" b="1">
                <a:solidFill>
                  <a:schemeClr val="bg1"/>
                </a:solidFill>
                <a:effectLst/>
                <a:latin typeface="+mn-lt"/>
                <a:ea typeface="+mn-ea"/>
                <a:cs typeface="+mn-ea"/>
                <a:sym typeface="+mn-lt"/>
              </a:rPr>
              <a:t>XXX</a:t>
            </a:r>
            <a:endParaRPr lang="en-US" altLang="zh-CN" sz="2000" b="1">
              <a:solidFill>
                <a:schemeClr val="bg1"/>
              </a:solidFill>
              <a:effectLst/>
              <a:latin typeface="+mn-lt"/>
              <a:ea typeface="+mn-ea"/>
              <a:cs typeface="+mn-ea"/>
              <a:sym typeface="+mn-lt"/>
            </a:endParaRPr>
          </a:p>
        </p:txBody>
      </p:sp>
      <p:pic>
        <p:nvPicPr>
          <p:cNvPr id="4" name="图片 3" descr="63fc9b00b6cdb94609a6e8cb7eba17c"/>
          <p:cNvPicPr>
            <a:picLocks noChangeAspect="1"/>
          </p:cNvPicPr>
          <p:nvPr/>
        </p:nvPicPr>
        <p:blipFill>
          <a:blip r:embed="rId4"/>
          <a:stretch>
            <a:fillRect/>
          </a:stretch>
        </p:blipFill>
        <p:spPr>
          <a:xfrm>
            <a:off x="-163830" y="135255"/>
            <a:ext cx="1697355" cy="1198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2" presetClass="entr" presetSubtype="8" accel="34000" decel="66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0-#ppt_w/2"/>
                                          </p:val>
                                        </p:tav>
                                        <p:tav tm="100000">
                                          <p:val>
                                            <p:strVal val="#ppt_x"/>
                                          </p:val>
                                        </p:tav>
                                      </p:tavLst>
                                    </p:anim>
                                    <p:anim calcmode="lin" valueType="num">
                                      <p:cBhvr additive="base">
                                        <p:cTn id="10" dur="5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899"/>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par>
                          <p:cTn id="21" fill="hold">
                            <p:stCondLst>
                              <p:cond delay="1399"/>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27" repeatCount="indefinite" fill="hold" display="0">
                  <p:stCondLst>
                    <p:cond delay="indefinite"/>
                  </p:stCondLst>
                  <p:endCondLst>
                    <p:cond evt="onStopAudio" delay="0">
                      <p:tgtEl>
                        <p:sldTgt/>
                      </p:tgtEl>
                    </p:cond>
                  </p:endCondLst>
                </p:cTn>
                <p:tgtEl>
                  <p:spTgt spid="7"/>
                </p:tgtEl>
              </p:cMediaNode>
            </p:audio>
          </p:childTnLst>
        </p:cTn>
      </p:par>
    </p:tnLst>
    <p:bldLst>
      <p:bldP spid="2" grpId="0" bldLvl="0" animBg="1"/>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76"/>
          <p:cNvSpPr/>
          <p:nvPr/>
        </p:nvSpPr>
        <p:spPr>
          <a:xfrm>
            <a:off x="5823867" y="1298660"/>
            <a:ext cx="1711726" cy="855975"/>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085" tIns="58085" rIns="58085" bIns="58085" numCol="1" spcCol="1693" anchor="ctr" anchorCtr="0">
            <a:noAutofit/>
          </a:bodyPr>
          <a:lstStyle/>
          <a:p>
            <a:pPr algn="ctr" defTabSz="1219200">
              <a:spcBef>
                <a:spcPct val="20000"/>
              </a:spcBef>
              <a:defRPr/>
            </a:pPr>
            <a:r>
              <a:rPr lang="zh-CN" altLang="en-US" sz="1900">
                <a:solidFill>
                  <a:schemeClr val="bg1"/>
                </a:solidFill>
                <a:latin typeface="+mn-ea"/>
              </a:rPr>
              <a:t>添加标题 </a:t>
            </a:r>
            <a:r>
              <a:rPr lang="en-US" altLang="zh-CN" sz="1900">
                <a:solidFill>
                  <a:schemeClr val="bg1"/>
                </a:solidFill>
                <a:latin typeface="+mn-ea"/>
              </a:rPr>
              <a:t>01</a:t>
            </a:r>
            <a:endParaRPr lang="en-US" sz="1900" dirty="0">
              <a:solidFill>
                <a:schemeClr val="bg1"/>
              </a:solidFill>
              <a:latin typeface="+mn-ea"/>
            </a:endParaRPr>
          </a:p>
        </p:txBody>
      </p:sp>
      <p:grpSp>
        <p:nvGrpSpPr>
          <p:cNvPr id="85" name="Group 84"/>
          <p:cNvGrpSpPr/>
          <p:nvPr/>
        </p:nvGrpSpPr>
        <p:grpSpPr>
          <a:xfrm>
            <a:off x="5059922" y="1951265"/>
            <a:ext cx="843200" cy="535133"/>
            <a:chOff x="3794840" y="2240239"/>
            <a:chExt cx="632482" cy="401350"/>
          </a:xfrm>
        </p:grpSpPr>
        <p:sp>
          <p:nvSpPr>
            <p:cNvPr id="76" name="Freeform 75"/>
            <p:cNvSpPr/>
            <p:nvPr/>
          </p:nvSpPr>
          <p:spPr>
            <a:xfrm rot="19457599">
              <a:off x="3794840" y="2240239"/>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8" tIns="293" rIns="313129" bIns="293" numCol="1" spcCol="1270" anchor="ctr" anchorCtr="0">
              <a:noAutofit/>
            </a:bodyPr>
            <a:lstStyle/>
            <a:p>
              <a:pPr algn="ctr" defTabSz="296545">
                <a:lnSpc>
                  <a:spcPct val="90000"/>
                </a:lnSpc>
                <a:spcBef>
                  <a:spcPct val="0"/>
                </a:spcBef>
                <a:spcAft>
                  <a:spcPct val="35000"/>
                </a:spcAft>
              </a:pPr>
              <a:endParaRPr lang="en-US" sz="700">
                <a:latin typeface="+mn-ea"/>
              </a:endParaRPr>
            </a:p>
          </p:txBody>
        </p:sp>
        <p:sp>
          <p:nvSpPr>
            <p:cNvPr id="78" name="Freeform 77"/>
            <p:cNvSpPr/>
            <p:nvPr/>
          </p:nvSpPr>
          <p:spPr>
            <a:xfrm rot="2142401">
              <a:off x="3794840" y="2609378"/>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9" tIns="293" rIns="313128" bIns="293" numCol="1" spcCol="1270" anchor="ctr" anchorCtr="0">
              <a:noAutofit/>
            </a:bodyPr>
            <a:lstStyle/>
            <a:p>
              <a:pPr algn="ctr" defTabSz="296545">
                <a:lnSpc>
                  <a:spcPct val="90000"/>
                </a:lnSpc>
                <a:spcBef>
                  <a:spcPct val="0"/>
                </a:spcBef>
                <a:spcAft>
                  <a:spcPct val="35000"/>
                </a:spcAft>
              </a:pPr>
              <a:endParaRPr lang="en-US" sz="700">
                <a:latin typeface="+mn-ea"/>
              </a:endParaRPr>
            </a:p>
          </p:txBody>
        </p:sp>
      </p:grpSp>
      <p:sp>
        <p:nvSpPr>
          <p:cNvPr id="79" name="Freeform 78"/>
          <p:cNvSpPr/>
          <p:nvPr/>
        </p:nvSpPr>
        <p:spPr>
          <a:xfrm>
            <a:off x="5823867" y="2283031"/>
            <a:ext cx="1711726" cy="855975"/>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085" tIns="58085" rIns="58085" bIns="58085" numCol="1" spcCol="1693" anchor="ctr" anchorCtr="0">
            <a:noAutofit/>
          </a:bodyPr>
          <a:lstStyle/>
          <a:p>
            <a:pPr algn="ctr" defTabSz="1219200">
              <a:spcBef>
                <a:spcPct val="20000"/>
              </a:spcBef>
              <a:defRPr/>
            </a:pPr>
            <a:r>
              <a:rPr lang="zh-CN" altLang="en-US" sz="1900">
                <a:solidFill>
                  <a:schemeClr val="bg1"/>
                </a:solidFill>
                <a:latin typeface="+mn-ea"/>
              </a:rPr>
              <a:t>添加标题 </a:t>
            </a:r>
            <a:r>
              <a:rPr lang="en-US" altLang="zh-CN" sz="1900">
                <a:solidFill>
                  <a:schemeClr val="bg1"/>
                </a:solidFill>
                <a:latin typeface="+mn-ea"/>
              </a:rPr>
              <a:t>02</a:t>
            </a:r>
            <a:endParaRPr lang="en-US" sz="1900" dirty="0">
              <a:solidFill>
                <a:schemeClr val="bg1"/>
              </a:solidFill>
              <a:latin typeface="+mn-ea"/>
            </a:endParaRPr>
          </a:p>
        </p:txBody>
      </p:sp>
      <p:grpSp>
        <p:nvGrpSpPr>
          <p:cNvPr id="136" name="Group 135"/>
          <p:cNvGrpSpPr/>
          <p:nvPr/>
        </p:nvGrpSpPr>
        <p:grpSpPr>
          <a:xfrm>
            <a:off x="3054640" y="1952634"/>
            <a:ext cx="179355" cy="2449839"/>
            <a:chOff x="2290682" y="1464474"/>
            <a:chExt cx="134534" cy="1837379"/>
          </a:xfrm>
        </p:grpSpPr>
        <p:sp>
          <p:nvSpPr>
            <p:cNvPr id="74" name="Freeform 73"/>
            <p:cNvSpPr/>
            <p:nvPr/>
          </p:nvSpPr>
          <p:spPr>
            <a:xfrm rot="18770822" flipV="1">
              <a:off x="1825136" y="1930021"/>
              <a:ext cx="1065628" cy="134533"/>
            </a:xfrm>
            <a:custGeom>
              <a:avLst/>
              <a:gdLst>
                <a:gd name="connsiteX0" fmla="*/ 0 w 755224"/>
                <a:gd name="connsiteY0" fmla="*/ 16105 h 32211"/>
                <a:gd name="connsiteX1" fmla="*/ 755224 w 755224"/>
                <a:gd name="connsiteY1" fmla="*/ 16105 h 32211"/>
              </a:gdLst>
              <a:ahLst/>
              <a:cxnLst>
                <a:cxn ang="0">
                  <a:pos x="connsiteX0" y="connsiteY0"/>
                </a:cxn>
                <a:cxn ang="0">
                  <a:pos x="connsiteX1" y="connsiteY1"/>
                </a:cxn>
              </a:cxnLst>
              <a:rect l="l" t="t" r="r" b="b"/>
              <a:pathLst>
                <a:path w="755224" h="32211">
                  <a:moveTo>
                    <a:pt x="0" y="16105"/>
                  </a:moveTo>
                  <a:lnTo>
                    <a:pt x="755224" y="16105"/>
                  </a:lnTo>
                </a:path>
              </a:pathLst>
            </a:custGeom>
            <a:noFill/>
            <a:ln>
              <a:solidFill>
                <a:schemeClr val="tx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1430" tIns="-2775" rIns="371432" bIns="-2776" numCol="1" spcCol="1270" anchor="ctr" anchorCtr="0">
              <a:noAutofit/>
            </a:bodyPr>
            <a:lstStyle/>
            <a:p>
              <a:pPr algn="ctr" defTabSz="296545">
                <a:lnSpc>
                  <a:spcPct val="90000"/>
                </a:lnSpc>
                <a:spcBef>
                  <a:spcPct val="0"/>
                </a:spcBef>
                <a:spcAft>
                  <a:spcPct val="35000"/>
                </a:spcAft>
              </a:pPr>
              <a:endParaRPr lang="en-US" sz="700">
                <a:latin typeface="+mn-ea"/>
              </a:endParaRPr>
            </a:p>
          </p:txBody>
        </p:sp>
        <p:sp>
          <p:nvSpPr>
            <p:cNvPr id="111" name="Freeform 110"/>
            <p:cNvSpPr/>
            <p:nvPr/>
          </p:nvSpPr>
          <p:spPr>
            <a:xfrm rot="2829178">
              <a:off x="1825135" y="2701772"/>
              <a:ext cx="1065628" cy="134533"/>
            </a:xfrm>
            <a:custGeom>
              <a:avLst/>
              <a:gdLst>
                <a:gd name="connsiteX0" fmla="*/ 0 w 755224"/>
                <a:gd name="connsiteY0" fmla="*/ 16105 h 32211"/>
                <a:gd name="connsiteX1" fmla="*/ 755224 w 755224"/>
                <a:gd name="connsiteY1" fmla="*/ 16105 h 32211"/>
              </a:gdLst>
              <a:ahLst/>
              <a:cxnLst>
                <a:cxn ang="0">
                  <a:pos x="connsiteX0" y="connsiteY0"/>
                </a:cxn>
                <a:cxn ang="0">
                  <a:pos x="connsiteX1" y="connsiteY1"/>
                </a:cxn>
              </a:cxnLst>
              <a:rect l="l" t="t" r="r" b="b"/>
              <a:pathLst>
                <a:path w="755224" h="32211">
                  <a:moveTo>
                    <a:pt x="0" y="16105"/>
                  </a:moveTo>
                  <a:lnTo>
                    <a:pt x="755224" y="16105"/>
                  </a:lnTo>
                </a:path>
              </a:pathLst>
            </a:custGeom>
            <a:noFill/>
            <a:ln>
              <a:solidFill>
                <a:schemeClr val="tx2">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1430" tIns="-2775" rIns="371432" bIns="-2776" numCol="1" spcCol="1270" anchor="ctr" anchorCtr="0">
              <a:noAutofit/>
            </a:bodyPr>
            <a:lstStyle/>
            <a:p>
              <a:pPr algn="ctr" defTabSz="296545">
                <a:lnSpc>
                  <a:spcPct val="90000"/>
                </a:lnSpc>
                <a:spcBef>
                  <a:spcPct val="0"/>
                </a:spcBef>
                <a:spcAft>
                  <a:spcPct val="35000"/>
                </a:spcAft>
              </a:pPr>
              <a:endParaRPr lang="en-US" sz="700">
                <a:latin typeface="+mn-ea"/>
              </a:endParaRPr>
            </a:p>
          </p:txBody>
        </p:sp>
      </p:grpSp>
      <p:sp>
        <p:nvSpPr>
          <p:cNvPr id="95" name="Freeform 94"/>
          <p:cNvSpPr/>
          <p:nvPr/>
        </p:nvSpPr>
        <p:spPr>
          <a:xfrm>
            <a:off x="5823867" y="3275383"/>
            <a:ext cx="1711726" cy="855975"/>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085" tIns="58085" rIns="58085" bIns="58085" numCol="1" spcCol="1693" anchor="ctr" anchorCtr="0">
            <a:noAutofit/>
          </a:bodyPr>
          <a:lstStyle/>
          <a:p>
            <a:pPr algn="ctr" defTabSz="1219200">
              <a:spcBef>
                <a:spcPct val="20000"/>
              </a:spcBef>
              <a:defRPr/>
            </a:pPr>
            <a:r>
              <a:rPr lang="zh-CN" altLang="en-US" sz="1900">
                <a:solidFill>
                  <a:schemeClr val="bg1"/>
                </a:solidFill>
                <a:latin typeface="+mn-ea"/>
              </a:rPr>
              <a:t>添加标题 </a:t>
            </a:r>
            <a:r>
              <a:rPr lang="en-US" altLang="zh-CN" sz="1900">
                <a:solidFill>
                  <a:schemeClr val="bg1"/>
                </a:solidFill>
                <a:latin typeface="+mn-ea"/>
              </a:rPr>
              <a:t>03</a:t>
            </a:r>
            <a:endParaRPr lang="en-US" sz="1900" dirty="0">
              <a:solidFill>
                <a:schemeClr val="bg1"/>
              </a:solidFill>
              <a:latin typeface="+mn-ea"/>
            </a:endParaRPr>
          </a:p>
        </p:txBody>
      </p:sp>
      <p:grpSp>
        <p:nvGrpSpPr>
          <p:cNvPr id="96" name="Group 95"/>
          <p:cNvGrpSpPr/>
          <p:nvPr/>
        </p:nvGrpSpPr>
        <p:grpSpPr>
          <a:xfrm>
            <a:off x="5059922" y="3927988"/>
            <a:ext cx="843200" cy="535133"/>
            <a:chOff x="3794840" y="2240239"/>
            <a:chExt cx="632482" cy="401350"/>
          </a:xfrm>
        </p:grpSpPr>
        <p:sp>
          <p:nvSpPr>
            <p:cNvPr id="97" name="Freeform 96"/>
            <p:cNvSpPr/>
            <p:nvPr/>
          </p:nvSpPr>
          <p:spPr>
            <a:xfrm rot="19457599">
              <a:off x="3794840" y="2240239"/>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8" tIns="293" rIns="313129" bIns="293" numCol="1" spcCol="1270" anchor="ctr" anchorCtr="0">
              <a:noAutofit/>
            </a:bodyPr>
            <a:lstStyle/>
            <a:p>
              <a:pPr algn="ctr" defTabSz="296545">
                <a:lnSpc>
                  <a:spcPct val="90000"/>
                </a:lnSpc>
                <a:spcBef>
                  <a:spcPct val="0"/>
                </a:spcBef>
                <a:spcAft>
                  <a:spcPct val="35000"/>
                </a:spcAft>
              </a:pPr>
              <a:endParaRPr lang="en-US" sz="700">
                <a:latin typeface="+mn-ea"/>
              </a:endParaRPr>
            </a:p>
          </p:txBody>
        </p:sp>
        <p:sp>
          <p:nvSpPr>
            <p:cNvPr id="98" name="Freeform 97"/>
            <p:cNvSpPr/>
            <p:nvPr/>
          </p:nvSpPr>
          <p:spPr>
            <a:xfrm rot="2142401">
              <a:off x="3794840" y="2609378"/>
              <a:ext cx="632482" cy="32211"/>
            </a:xfrm>
            <a:custGeom>
              <a:avLst/>
              <a:gdLst>
                <a:gd name="connsiteX0" fmla="*/ 0 w 632482"/>
                <a:gd name="connsiteY0" fmla="*/ 16105 h 32211"/>
                <a:gd name="connsiteX1" fmla="*/ 632482 w 632482"/>
                <a:gd name="connsiteY1" fmla="*/ 16105 h 32211"/>
              </a:gdLst>
              <a:ahLst/>
              <a:cxnLst>
                <a:cxn ang="0">
                  <a:pos x="connsiteX0" y="connsiteY0"/>
                </a:cxn>
                <a:cxn ang="0">
                  <a:pos x="connsiteX1" y="connsiteY1"/>
                </a:cxn>
              </a:cxnLst>
              <a:rect l="l" t="t" r="r" b="b"/>
              <a:pathLst>
                <a:path w="632482" h="32211">
                  <a:moveTo>
                    <a:pt x="0" y="16105"/>
                  </a:moveTo>
                  <a:lnTo>
                    <a:pt x="632482" y="16105"/>
                  </a:lnTo>
                </a:path>
              </a:pathLst>
            </a:custGeom>
            <a:noFill/>
            <a:ln>
              <a:solidFill>
                <a:schemeClr val="bg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3129" tIns="293" rIns="313128" bIns="293" numCol="1" spcCol="1270" anchor="ctr" anchorCtr="0">
              <a:noAutofit/>
            </a:bodyPr>
            <a:lstStyle/>
            <a:p>
              <a:pPr algn="ctr" defTabSz="296545">
                <a:lnSpc>
                  <a:spcPct val="90000"/>
                </a:lnSpc>
                <a:spcBef>
                  <a:spcPct val="0"/>
                </a:spcBef>
                <a:spcAft>
                  <a:spcPct val="35000"/>
                </a:spcAft>
              </a:pPr>
              <a:endParaRPr lang="en-US" sz="700">
                <a:latin typeface="+mn-ea"/>
              </a:endParaRPr>
            </a:p>
          </p:txBody>
        </p:sp>
      </p:grpSp>
      <p:sp>
        <p:nvSpPr>
          <p:cNvPr id="99" name="Freeform 98"/>
          <p:cNvSpPr/>
          <p:nvPr/>
        </p:nvSpPr>
        <p:spPr>
          <a:xfrm>
            <a:off x="5823867" y="4259754"/>
            <a:ext cx="1711726" cy="855975"/>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085" tIns="58085" rIns="58085" bIns="58085" numCol="1" spcCol="1693" anchor="ctr" anchorCtr="0">
            <a:noAutofit/>
          </a:bodyPr>
          <a:lstStyle/>
          <a:p>
            <a:pPr algn="ctr" defTabSz="1219200">
              <a:spcBef>
                <a:spcPct val="20000"/>
              </a:spcBef>
              <a:defRPr/>
            </a:pPr>
            <a:r>
              <a:rPr lang="zh-CN" altLang="en-US" sz="1900">
                <a:solidFill>
                  <a:schemeClr val="bg1"/>
                </a:solidFill>
                <a:latin typeface="+mn-ea"/>
              </a:rPr>
              <a:t>添加标题 </a:t>
            </a:r>
            <a:r>
              <a:rPr lang="en-US" altLang="zh-CN" sz="1900">
                <a:solidFill>
                  <a:schemeClr val="bg1"/>
                </a:solidFill>
                <a:latin typeface="+mn-ea"/>
              </a:rPr>
              <a:t>04</a:t>
            </a:r>
            <a:endParaRPr lang="en-US" sz="1900" dirty="0">
              <a:solidFill>
                <a:schemeClr val="bg1"/>
              </a:solidFill>
              <a:latin typeface="+mn-ea"/>
            </a:endParaRPr>
          </a:p>
        </p:txBody>
      </p:sp>
      <p:sp>
        <p:nvSpPr>
          <p:cNvPr id="70" name="Freeform 69"/>
          <p:cNvSpPr/>
          <p:nvPr/>
        </p:nvSpPr>
        <p:spPr>
          <a:xfrm>
            <a:off x="970040" y="2737718"/>
            <a:ext cx="1711726" cy="855975"/>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085" tIns="58085" rIns="58085" bIns="58085" numCol="1" spcCol="1693" anchor="ctr" anchorCtr="0">
            <a:noAutofit/>
          </a:bodyPr>
          <a:lstStyle/>
          <a:p>
            <a:pPr algn="ctr" defTabSz="2311400">
              <a:lnSpc>
                <a:spcPct val="90000"/>
              </a:lnSpc>
              <a:spcBef>
                <a:spcPct val="0"/>
              </a:spcBef>
              <a:spcAft>
                <a:spcPct val="35000"/>
              </a:spcAft>
            </a:pPr>
            <a:r>
              <a:rPr lang="zh-CN" altLang="en-US" sz="2400">
                <a:latin typeface="+mn-ea"/>
              </a:rPr>
              <a:t>标题</a:t>
            </a:r>
            <a:endParaRPr lang="en-US" sz="2400" dirty="0">
              <a:latin typeface="+mn-ea"/>
            </a:endParaRPr>
          </a:p>
        </p:txBody>
      </p:sp>
      <p:sp>
        <p:nvSpPr>
          <p:cNvPr id="126" name="TextBox 125"/>
          <p:cNvSpPr txBox="1"/>
          <p:nvPr/>
        </p:nvSpPr>
        <p:spPr>
          <a:xfrm>
            <a:off x="7689190" y="1124720"/>
            <a:ext cx="3731392" cy="4970579"/>
          </a:xfrm>
          <a:prstGeom prst="rect">
            <a:avLst/>
          </a:prstGeom>
          <a:noFill/>
        </p:spPr>
        <p:txBody>
          <a:bodyPr wrap="square" lIns="121908" tIns="60954" rIns="121908" bIns="60954" rtlCol="0">
            <a:spAutoFit/>
          </a:bodyPr>
          <a:lstStyle/>
          <a:p>
            <a:r>
              <a:rPr lang="zh-CN" altLang="en-US" sz="2100">
                <a:solidFill>
                  <a:schemeClr val="bg2"/>
                </a:solidFill>
                <a:latin typeface="+mn-ea"/>
              </a:rPr>
              <a:t>项目产品开发</a:t>
            </a:r>
            <a:endParaRPr lang="zh-CN" altLang="en-US" sz="2100">
              <a:solidFill>
                <a:schemeClr val="bg2"/>
              </a:solidFill>
              <a:latin typeface="+mn-ea"/>
            </a:endParaRPr>
          </a:p>
          <a:p>
            <a:endParaRPr lang="zh-CN" altLang="en-US" sz="2100">
              <a:solidFill>
                <a:schemeClr val="bg2"/>
              </a:solidFill>
              <a:latin typeface="+mn-ea"/>
            </a:endParaRPr>
          </a:p>
          <a:p>
            <a:r>
              <a:rPr lang="zh-CN" altLang="en-US" sz="2100">
                <a:solidFill>
                  <a:schemeClr val="bg2"/>
                </a:solidFill>
                <a:latin typeface="+mn-ea"/>
              </a:rPr>
              <a:t>此处添加详细文本描述，建议与标题相关并符合整体语言风格，语言描述尽量简洁生动。尽量将每页幻灯片的字数控制在</a:t>
            </a:r>
            <a:r>
              <a:rPr lang="en-US" altLang="zh-CN" sz="2100">
                <a:solidFill>
                  <a:schemeClr val="bg2"/>
                </a:solidFill>
                <a:latin typeface="+mn-ea"/>
              </a:rPr>
              <a:t>200</a:t>
            </a:r>
            <a:r>
              <a:rPr lang="zh-CN" altLang="en-US" sz="2100">
                <a:solidFill>
                  <a:schemeClr val="bg2"/>
                </a:solidFill>
                <a:latin typeface="+mn-ea"/>
              </a:rPr>
              <a:t>字以内，据统计每页幻灯片的最好控制在</a:t>
            </a:r>
            <a:r>
              <a:rPr lang="en-US" altLang="zh-CN" sz="2100">
                <a:solidFill>
                  <a:schemeClr val="bg2"/>
                </a:solidFill>
                <a:latin typeface="+mn-ea"/>
              </a:rPr>
              <a:t>5</a:t>
            </a:r>
            <a:r>
              <a:rPr lang="zh-CN" altLang="en-US" sz="2100">
                <a:solidFill>
                  <a:schemeClr val="bg2"/>
                </a:solidFill>
                <a:latin typeface="+mn-ea"/>
              </a:rPr>
              <a:t>分钟之内。</a:t>
            </a:r>
            <a:endParaRPr lang="zh-CN" altLang="en-US" sz="2100">
              <a:solidFill>
                <a:schemeClr val="bg2"/>
              </a:solidFill>
              <a:latin typeface="+mn-ea"/>
            </a:endParaRPr>
          </a:p>
          <a:p>
            <a:endParaRPr lang="zh-CN" altLang="en-US" sz="2100">
              <a:solidFill>
                <a:schemeClr val="bg2"/>
              </a:solidFill>
              <a:latin typeface="+mn-ea"/>
            </a:endParaRPr>
          </a:p>
          <a:p>
            <a:r>
              <a:rPr lang="zh-CN" altLang="en-US" sz="2100">
                <a:solidFill>
                  <a:schemeClr val="bg2"/>
                </a:solidFill>
                <a:latin typeface="+mn-ea"/>
              </a:rPr>
              <a:t>此处添加详细文本描述，建议与标题相关并符合整体语言风格，语言描述尽量简洁生动。尽量将每页幻灯片的字数控制在</a:t>
            </a:r>
            <a:r>
              <a:rPr lang="en-US" altLang="zh-CN" sz="2100">
                <a:solidFill>
                  <a:schemeClr val="bg2"/>
                </a:solidFill>
                <a:latin typeface="+mn-ea"/>
              </a:rPr>
              <a:t>200</a:t>
            </a:r>
            <a:r>
              <a:rPr lang="zh-CN" altLang="en-US" sz="2100">
                <a:solidFill>
                  <a:schemeClr val="bg2"/>
                </a:solidFill>
                <a:latin typeface="+mn-ea"/>
              </a:rPr>
              <a:t>字以内，据统计每页幻灯片的最好控制在</a:t>
            </a:r>
            <a:r>
              <a:rPr lang="en-US" altLang="zh-CN" sz="2100">
                <a:solidFill>
                  <a:schemeClr val="bg2"/>
                </a:solidFill>
                <a:latin typeface="+mn-ea"/>
              </a:rPr>
              <a:t>5</a:t>
            </a:r>
            <a:r>
              <a:rPr lang="zh-CN" altLang="en-US" sz="2100">
                <a:solidFill>
                  <a:schemeClr val="bg2"/>
                </a:solidFill>
                <a:latin typeface="+mn-ea"/>
              </a:rPr>
              <a:t>分钟之内。</a:t>
            </a:r>
            <a:endParaRPr lang="zh-CN" altLang="en-US" sz="1300" dirty="0">
              <a:solidFill>
                <a:schemeClr val="tx1">
                  <a:lumMod val="65000"/>
                  <a:lumOff val="35000"/>
                </a:schemeClr>
              </a:solidFill>
              <a:latin typeface="+mn-ea"/>
            </a:endParaRPr>
          </a:p>
        </p:txBody>
      </p:sp>
      <p:sp>
        <p:nvSpPr>
          <p:cNvPr id="131" name="TextBox 130"/>
          <p:cNvSpPr txBox="1"/>
          <p:nvPr/>
        </p:nvSpPr>
        <p:spPr>
          <a:xfrm>
            <a:off x="1035440" y="5655394"/>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135" name="Straight Connector 134"/>
          <p:cNvCxnSpPr/>
          <p:nvPr/>
        </p:nvCxnSpPr>
        <p:spPr>
          <a:xfrm>
            <a:off x="1043634" y="5477608"/>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3414918" y="1709208"/>
            <a:ext cx="1711726" cy="855975"/>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085" tIns="58085" rIns="58085" bIns="58085" numCol="1" spcCol="1693" anchor="ctr" anchorCtr="0">
            <a:noAutofit/>
          </a:bodyPr>
          <a:lstStyle/>
          <a:p>
            <a:pPr algn="ctr" defTabSz="2311400">
              <a:lnSpc>
                <a:spcPct val="90000"/>
              </a:lnSpc>
              <a:spcBef>
                <a:spcPct val="0"/>
              </a:spcBef>
              <a:spcAft>
                <a:spcPct val="35000"/>
              </a:spcAft>
            </a:pPr>
            <a:r>
              <a:rPr lang="zh-CN" altLang="en-US" sz="2400">
                <a:latin typeface="+mn-ea"/>
              </a:rPr>
              <a:t>标题</a:t>
            </a:r>
            <a:endParaRPr lang="en-US" altLang="zh-CN" sz="2400" dirty="0">
              <a:latin typeface="+mn-ea"/>
            </a:endParaRPr>
          </a:p>
        </p:txBody>
      </p:sp>
      <p:sp>
        <p:nvSpPr>
          <p:cNvPr id="94" name="Freeform 93"/>
          <p:cNvSpPr/>
          <p:nvPr/>
        </p:nvSpPr>
        <p:spPr>
          <a:xfrm>
            <a:off x="3427448" y="3767568"/>
            <a:ext cx="1711726" cy="855975"/>
          </a:xfrm>
          <a:custGeom>
            <a:avLst/>
            <a:gdLst>
              <a:gd name="connsiteX0" fmla="*/ 0 w 1283962"/>
              <a:gd name="connsiteY0" fmla="*/ 64198 h 641981"/>
              <a:gd name="connsiteX1" fmla="*/ 18803 w 1283962"/>
              <a:gd name="connsiteY1" fmla="*/ 18803 h 641981"/>
              <a:gd name="connsiteX2" fmla="*/ 64198 w 1283962"/>
              <a:gd name="connsiteY2" fmla="*/ 0 h 641981"/>
              <a:gd name="connsiteX3" fmla="*/ 1219764 w 1283962"/>
              <a:gd name="connsiteY3" fmla="*/ 0 h 641981"/>
              <a:gd name="connsiteX4" fmla="*/ 1265159 w 1283962"/>
              <a:gd name="connsiteY4" fmla="*/ 18803 h 641981"/>
              <a:gd name="connsiteX5" fmla="*/ 1283962 w 1283962"/>
              <a:gd name="connsiteY5" fmla="*/ 64198 h 641981"/>
              <a:gd name="connsiteX6" fmla="*/ 1283962 w 1283962"/>
              <a:gd name="connsiteY6" fmla="*/ 577783 h 641981"/>
              <a:gd name="connsiteX7" fmla="*/ 1265159 w 1283962"/>
              <a:gd name="connsiteY7" fmla="*/ 623178 h 641981"/>
              <a:gd name="connsiteX8" fmla="*/ 1219764 w 1283962"/>
              <a:gd name="connsiteY8" fmla="*/ 641981 h 641981"/>
              <a:gd name="connsiteX9" fmla="*/ 64198 w 1283962"/>
              <a:gd name="connsiteY9" fmla="*/ 641981 h 641981"/>
              <a:gd name="connsiteX10" fmla="*/ 18803 w 1283962"/>
              <a:gd name="connsiteY10" fmla="*/ 623178 h 641981"/>
              <a:gd name="connsiteX11" fmla="*/ 0 w 1283962"/>
              <a:gd name="connsiteY11" fmla="*/ 577783 h 641981"/>
              <a:gd name="connsiteX12" fmla="*/ 0 w 1283962"/>
              <a:gd name="connsiteY12" fmla="*/ 64198 h 64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3962" h="641981">
                <a:moveTo>
                  <a:pt x="0" y="64198"/>
                </a:moveTo>
                <a:cubicBezTo>
                  <a:pt x="0" y="47172"/>
                  <a:pt x="6764" y="30843"/>
                  <a:pt x="18803" y="18803"/>
                </a:cubicBezTo>
                <a:cubicBezTo>
                  <a:pt x="30842" y="6764"/>
                  <a:pt x="47172" y="0"/>
                  <a:pt x="64198" y="0"/>
                </a:cubicBezTo>
                <a:lnTo>
                  <a:pt x="1219764" y="0"/>
                </a:lnTo>
                <a:cubicBezTo>
                  <a:pt x="1236790" y="0"/>
                  <a:pt x="1253119" y="6764"/>
                  <a:pt x="1265159" y="18803"/>
                </a:cubicBezTo>
                <a:cubicBezTo>
                  <a:pt x="1277198" y="30842"/>
                  <a:pt x="1283962" y="47172"/>
                  <a:pt x="1283962" y="64198"/>
                </a:cubicBezTo>
                <a:lnTo>
                  <a:pt x="1283962" y="577783"/>
                </a:lnTo>
                <a:cubicBezTo>
                  <a:pt x="1283962" y="594809"/>
                  <a:pt x="1277198" y="611138"/>
                  <a:pt x="1265159" y="623178"/>
                </a:cubicBezTo>
                <a:cubicBezTo>
                  <a:pt x="1253120" y="635217"/>
                  <a:pt x="1236791" y="641981"/>
                  <a:pt x="1219764" y="641981"/>
                </a:cubicBezTo>
                <a:lnTo>
                  <a:pt x="64198" y="641981"/>
                </a:lnTo>
                <a:cubicBezTo>
                  <a:pt x="47172" y="641981"/>
                  <a:pt x="30843" y="635217"/>
                  <a:pt x="18803" y="623178"/>
                </a:cubicBezTo>
                <a:cubicBezTo>
                  <a:pt x="6764" y="611139"/>
                  <a:pt x="0" y="594809"/>
                  <a:pt x="0" y="577783"/>
                </a:cubicBezTo>
                <a:lnTo>
                  <a:pt x="0" y="64198"/>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085" tIns="58085" rIns="58085" bIns="58085" numCol="1" spcCol="1693" anchor="ctr" anchorCtr="0">
            <a:noAutofit/>
          </a:bodyPr>
          <a:lstStyle/>
          <a:p>
            <a:pPr algn="ctr" defTabSz="2311400">
              <a:lnSpc>
                <a:spcPct val="90000"/>
              </a:lnSpc>
              <a:spcBef>
                <a:spcPct val="0"/>
              </a:spcBef>
              <a:spcAft>
                <a:spcPct val="35000"/>
              </a:spcAft>
            </a:pPr>
            <a:r>
              <a:rPr lang="zh-CN" altLang="en-US" sz="2400">
                <a:latin typeface="+mn-ea"/>
              </a:rPr>
              <a:t>标题</a:t>
            </a:r>
            <a:endParaRPr lang="en-US" altLang="zh-CN" sz="2400" dirty="0">
              <a:latin typeface="+mn-ea"/>
            </a:endParaRPr>
          </a:p>
        </p:txBody>
      </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slide(fromLeft)">
                                      <p:cBhvr>
                                        <p:cTn id="16" dur="500"/>
                                        <p:tgtEl>
                                          <p:spTgt spid="75"/>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slide(fromLeft)">
                                      <p:cBhvr>
                                        <p:cTn id="20" dur="500"/>
                                        <p:tgtEl>
                                          <p:spTgt spid="9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500"/>
                                        <p:tgtEl>
                                          <p:spTgt spid="85"/>
                                        </p:tgtEl>
                                      </p:cBhvr>
                                    </p:animEffect>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slide(fromLeft)">
                                      <p:cBhvr>
                                        <p:cTn id="28" dur="500"/>
                                        <p:tgtEl>
                                          <p:spTgt spid="77"/>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slide(fromLeft)">
                                      <p:cBhvr>
                                        <p:cTn id="32" dur="500"/>
                                        <p:tgtEl>
                                          <p:spTgt spid="79"/>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500"/>
                                        <p:tgtEl>
                                          <p:spTgt spid="96"/>
                                        </p:tgtEl>
                                      </p:cBhvr>
                                    </p:animEffect>
                                  </p:childTnLst>
                                </p:cTn>
                              </p:par>
                            </p:childTnLst>
                          </p:cTn>
                        </p:par>
                        <p:par>
                          <p:cTn id="37" fill="hold">
                            <p:stCondLst>
                              <p:cond delay="4000"/>
                            </p:stCondLst>
                            <p:childTnLst>
                              <p:par>
                                <p:cTn id="38" presetID="12" presetClass="entr" presetSubtype="8"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slide(fromLeft)">
                                      <p:cBhvr>
                                        <p:cTn id="40" dur="500"/>
                                        <p:tgtEl>
                                          <p:spTgt spid="95"/>
                                        </p:tgtEl>
                                      </p:cBhvr>
                                    </p:animEffect>
                                  </p:childTnLst>
                                </p:cTn>
                              </p:par>
                            </p:childTnLst>
                          </p:cTn>
                        </p:par>
                        <p:par>
                          <p:cTn id="41" fill="hold">
                            <p:stCondLst>
                              <p:cond delay="4500"/>
                            </p:stCondLst>
                            <p:childTnLst>
                              <p:par>
                                <p:cTn id="42" presetID="12" presetClass="entr" presetSubtype="8" fill="hold" grpId="0" nodeType="after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slide(fromLeft)">
                                      <p:cBhvr>
                                        <p:cTn id="44" dur="500"/>
                                        <p:tgtEl>
                                          <p:spTgt spid="99"/>
                                        </p:tgtEl>
                                      </p:cBhvr>
                                    </p:animEffect>
                                  </p:childTnLst>
                                </p:cTn>
                              </p:par>
                            </p:childTnLst>
                          </p:cTn>
                        </p:par>
                        <p:par>
                          <p:cTn id="45" fill="hold">
                            <p:stCondLst>
                              <p:cond delay="5000"/>
                            </p:stCondLst>
                            <p:childTnLst>
                              <p:par>
                                <p:cTn id="46" presetID="10" presetClass="entr" presetSubtype="0" fill="hold" nodeType="after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fade">
                                      <p:cBhvr>
                                        <p:cTn id="48" dur="1000"/>
                                        <p:tgtEl>
                                          <p:spTgt spid="126"/>
                                        </p:tgtEl>
                                      </p:cBhvr>
                                    </p:animEffect>
                                  </p:childTnLst>
                                </p:cTn>
                              </p:par>
                            </p:childTnLst>
                          </p:cTn>
                        </p:par>
                        <p:par>
                          <p:cTn id="49" fill="hold">
                            <p:stCondLst>
                              <p:cond delay="6000"/>
                            </p:stCondLst>
                            <p:childTnLst>
                              <p:par>
                                <p:cTn id="50" presetID="18" presetClass="entr" presetSubtype="3" fill="hold" nodeType="afterEffect">
                                  <p:stCondLst>
                                    <p:cond delay="0"/>
                                  </p:stCondLst>
                                  <p:childTnLst>
                                    <p:set>
                                      <p:cBhvr>
                                        <p:cTn id="51" dur="1" fill="hold">
                                          <p:stCondLst>
                                            <p:cond delay="0"/>
                                          </p:stCondLst>
                                        </p:cTn>
                                        <p:tgtEl>
                                          <p:spTgt spid="135"/>
                                        </p:tgtEl>
                                        <p:attrNameLst>
                                          <p:attrName>style.visibility</p:attrName>
                                        </p:attrNameLst>
                                      </p:cBhvr>
                                      <p:to>
                                        <p:strVal val="visible"/>
                                      </p:to>
                                    </p:set>
                                    <p:animEffect transition="in" filter="strips(upRight)">
                                      <p:cBhvr>
                                        <p:cTn id="52" dur="500"/>
                                        <p:tgtEl>
                                          <p:spTgt spid="135"/>
                                        </p:tgtEl>
                                      </p:cBhvr>
                                    </p:animEffec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95" grpId="0" animBg="1"/>
      <p:bldP spid="99" grpId="0" animBg="1"/>
      <p:bldP spid="70" grpId="0" animBg="1"/>
      <p:bldP spid="131" grpId="0"/>
      <p:bldP spid="75" grpId="0" animBg="1"/>
      <p:bldP spid="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
          <p:cNvCxnSpPr/>
          <p:nvPr/>
        </p:nvCxnSpPr>
        <p:spPr>
          <a:xfrm rot="5400000" flipH="1" flipV="1">
            <a:off x="3119812" y="2979912"/>
            <a:ext cx="239713" cy="2652367"/>
          </a:xfrm>
          <a:prstGeom prst="bentConnector2">
            <a:avLst/>
          </a:prstGeom>
          <a:ln>
            <a:solidFill>
              <a:schemeClr val="bg1">
                <a:lumMod val="50000"/>
              </a:schemeClr>
            </a:solidFill>
            <a:headEnd type="oval"/>
            <a:tailEnd type="none"/>
          </a:ln>
          <a:effectLst/>
        </p:spPr>
        <p:style>
          <a:lnRef idx="2">
            <a:schemeClr val="accent1"/>
          </a:lnRef>
          <a:fillRef idx="0">
            <a:schemeClr val="accent1"/>
          </a:fillRef>
          <a:effectRef idx="1">
            <a:schemeClr val="accent1"/>
          </a:effectRef>
          <a:fontRef idx="minor">
            <a:schemeClr val="tx1"/>
          </a:fontRef>
        </p:style>
      </p:cxnSp>
      <p:grpSp>
        <p:nvGrpSpPr>
          <p:cNvPr id="25" name="Group 2"/>
          <p:cNvGrpSpPr/>
          <p:nvPr/>
        </p:nvGrpSpPr>
        <p:grpSpPr bwMode="auto">
          <a:xfrm>
            <a:off x="1832532" y="1743077"/>
            <a:ext cx="3820616" cy="606425"/>
            <a:chOff x="687602" y="840984"/>
            <a:chExt cx="3554105" cy="682225"/>
          </a:xfrm>
        </p:grpSpPr>
        <p:cxnSp>
          <p:nvCxnSpPr>
            <p:cNvPr id="26" name="Straight Connector 3"/>
            <p:cNvCxnSpPr/>
            <p:nvPr/>
          </p:nvCxnSpPr>
          <p:spPr>
            <a:xfrm flipV="1">
              <a:off x="4231371" y="840984"/>
              <a:ext cx="0" cy="45898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4"/>
            <p:cNvCxnSpPr/>
            <p:nvPr/>
          </p:nvCxnSpPr>
          <p:spPr>
            <a:xfrm flipH="1">
              <a:off x="687602" y="853486"/>
              <a:ext cx="3554105"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5"/>
            <p:cNvCxnSpPr/>
            <p:nvPr/>
          </p:nvCxnSpPr>
          <p:spPr>
            <a:xfrm>
              <a:off x="697938" y="840984"/>
              <a:ext cx="0" cy="682225"/>
            </a:xfrm>
            <a:prstGeom prst="line">
              <a:avLst/>
            </a:prstGeom>
            <a:ln>
              <a:solidFill>
                <a:schemeClr val="bg1">
                  <a:lumMod val="50000"/>
                </a:schemeClr>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30" name="Group 6"/>
          <p:cNvGrpSpPr/>
          <p:nvPr/>
        </p:nvGrpSpPr>
        <p:grpSpPr bwMode="auto">
          <a:xfrm>
            <a:off x="7688057" y="1849440"/>
            <a:ext cx="2501574" cy="1431925"/>
            <a:chOff x="7661892" y="1982230"/>
            <a:chExt cx="2501232" cy="1432427"/>
          </a:xfrm>
        </p:grpSpPr>
        <p:cxnSp>
          <p:nvCxnSpPr>
            <p:cNvPr id="31" name="Straight Connector 7"/>
            <p:cNvCxnSpPr/>
            <p:nvPr/>
          </p:nvCxnSpPr>
          <p:spPr>
            <a:xfrm flipH="1">
              <a:off x="7661892" y="3401953"/>
              <a:ext cx="28091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8"/>
            <p:cNvCxnSpPr/>
            <p:nvPr/>
          </p:nvCxnSpPr>
          <p:spPr>
            <a:xfrm flipV="1">
              <a:off x="7939630" y="1982230"/>
              <a:ext cx="0" cy="1432427"/>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9"/>
            <p:cNvCxnSpPr/>
            <p:nvPr/>
          </p:nvCxnSpPr>
          <p:spPr>
            <a:xfrm>
              <a:off x="7933282" y="1996522"/>
              <a:ext cx="2229842"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10"/>
            <p:cNvCxnSpPr/>
            <p:nvPr/>
          </p:nvCxnSpPr>
          <p:spPr>
            <a:xfrm flipV="1">
              <a:off x="10155188" y="1982230"/>
              <a:ext cx="0" cy="273146"/>
            </a:xfrm>
            <a:prstGeom prst="line">
              <a:avLst/>
            </a:prstGeom>
            <a:ln>
              <a:solidFill>
                <a:schemeClr val="bg1">
                  <a:lumMod val="50000"/>
                </a:schemeClr>
              </a:solidFill>
              <a:headEnd type="oval" w="med" len="med"/>
              <a:tailEnd type="none"/>
            </a:ln>
            <a:effectLst/>
          </p:spPr>
          <p:style>
            <a:lnRef idx="2">
              <a:schemeClr val="accent1"/>
            </a:lnRef>
            <a:fillRef idx="0">
              <a:schemeClr val="accent1"/>
            </a:fillRef>
            <a:effectRef idx="1">
              <a:schemeClr val="accent1"/>
            </a:effectRef>
            <a:fontRef idx="minor">
              <a:schemeClr val="tx1"/>
            </a:fontRef>
          </p:style>
        </p:cxnSp>
      </p:grpSp>
      <p:grpSp>
        <p:nvGrpSpPr>
          <p:cNvPr id="35" name="Group 11"/>
          <p:cNvGrpSpPr/>
          <p:nvPr/>
        </p:nvGrpSpPr>
        <p:grpSpPr bwMode="auto">
          <a:xfrm>
            <a:off x="6522984" y="3878263"/>
            <a:ext cx="3658710" cy="1898650"/>
            <a:chOff x="6496424" y="4011740"/>
            <a:chExt cx="3658298" cy="1899044"/>
          </a:xfrm>
        </p:grpSpPr>
        <p:cxnSp>
          <p:nvCxnSpPr>
            <p:cNvPr id="36" name="Straight Connector 12"/>
            <p:cNvCxnSpPr/>
            <p:nvPr/>
          </p:nvCxnSpPr>
          <p:spPr>
            <a:xfrm>
              <a:off x="6496424" y="5871088"/>
              <a:ext cx="1309369"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13"/>
            <p:cNvCxnSpPr/>
            <p:nvPr/>
          </p:nvCxnSpPr>
          <p:spPr>
            <a:xfrm flipV="1">
              <a:off x="6496424" y="5450313"/>
              <a:ext cx="0" cy="43189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14"/>
            <p:cNvCxnSpPr/>
            <p:nvPr/>
          </p:nvCxnSpPr>
          <p:spPr>
            <a:xfrm flipV="1">
              <a:off x="7812141" y="4062551"/>
              <a:ext cx="0" cy="1848233"/>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15"/>
            <p:cNvCxnSpPr/>
            <p:nvPr/>
          </p:nvCxnSpPr>
          <p:spPr>
            <a:xfrm flipV="1">
              <a:off x="7807380" y="4026030"/>
              <a:ext cx="2347342" cy="47635"/>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16"/>
            <p:cNvCxnSpPr/>
            <p:nvPr/>
          </p:nvCxnSpPr>
          <p:spPr>
            <a:xfrm flipV="1">
              <a:off x="10154722" y="4011740"/>
              <a:ext cx="0" cy="431890"/>
            </a:xfrm>
            <a:prstGeom prst="line">
              <a:avLst/>
            </a:prstGeom>
            <a:ln>
              <a:solidFill>
                <a:schemeClr val="bg1">
                  <a:lumMod val="50000"/>
                </a:schemeClr>
              </a:solidFill>
              <a:headEnd type="oval"/>
            </a:ln>
            <a:effectLst/>
          </p:spPr>
          <p:style>
            <a:lnRef idx="2">
              <a:schemeClr val="accent1"/>
            </a:lnRef>
            <a:fillRef idx="0">
              <a:schemeClr val="accent1"/>
            </a:fillRef>
            <a:effectRef idx="1">
              <a:schemeClr val="accent1"/>
            </a:effectRef>
            <a:fontRef idx="minor">
              <a:schemeClr val="tx1"/>
            </a:fontRef>
          </p:style>
        </p:cxnSp>
      </p:grpSp>
      <p:grpSp>
        <p:nvGrpSpPr>
          <p:cNvPr id="41" name="Group 47"/>
          <p:cNvGrpSpPr/>
          <p:nvPr/>
        </p:nvGrpSpPr>
        <p:grpSpPr bwMode="auto">
          <a:xfrm>
            <a:off x="903965" y="2432116"/>
            <a:ext cx="2955541" cy="770612"/>
            <a:chOff x="1603804" y="2220559"/>
            <a:chExt cx="2955174" cy="770630"/>
          </a:xfrm>
        </p:grpSpPr>
        <p:sp>
          <p:nvSpPr>
            <p:cNvPr id="42"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400">
                  <a:solidFill>
                    <a:schemeClr val="tx1">
                      <a:lumMod val="50000"/>
                      <a:lumOff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Strategy</a:t>
              </a:r>
              <a:endParaRPr lang="en-GB" sz="1400" dirty="0">
                <a:solidFill>
                  <a:schemeClr val="tx1">
                    <a:lumMod val="50000"/>
                    <a:lumOff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3" name="TextBox 42"/>
            <p:cNvSpPr txBox="1"/>
            <p:nvPr/>
          </p:nvSpPr>
          <p:spPr>
            <a:xfrm>
              <a:off x="1679985" y="2560292"/>
              <a:ext cx="2878993" cy="430897"/>
            </a:xfrm>
            <a:prstGeom prst="rect">
              <a:avLst/>
            </a:prstGeom>
            <a:noFill/>
          </p:spPr>
          <p:txBody>
            <a:bodyPr lIns="0" tIns="0" rIns="0" bIns="0">
              <a:spAutoFit/>
            </a:bodyPr>
            <a:lstStyle/>
            <a:p>
              <a:pPr defTabSz="1450340">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4" name="Group 50"/>
          <p:cNvGrpSpPr/>
          <p:nvPr/>
        </p:nvGrpSpPr>
        <p:grpSpPr bwMode="auto">
          <a:xfrm>
            <a:off x="903965" y="4543699"/>
            <a:ext cx="2955541" cy="770612"/>
            <a:chOff x="1603804" y="2220559"/>
            <a:chExt cx="2955174" cy="770630"/>
          </a:xfrm>
        </p:grpSpPr>
        <p:sp>
          <p:nvSpPr>
            <p:cNvPr id="45" name="Text Placeholder 2"/>
            <p:cNvSpPr txBox="1"/>
            <p:nvPr/>
          </p:nvSpPr>
          <p:spPr>
            <a:xfrm>
              <a:off x="1603804" y="2220559"/>
              <a:ext cx="2014025"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1400">
                  <a:solidFill>
                    <a:schemeClr val="tx1">
                      <a:lumMod val="50000"/>
                      <a:lumOff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Costumer</a:t>
              </a:r>
              <a:endParaRPr lang="en-GB" sz="1400" dirty="0">
                <a:solidFill>
                  <a:schemeClr val="tx1">
                    <a:lumMod val="50000"/>
                    <a:lumOff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6" name="TextBox 45"/>
            <p:cNvSpPr txBox="1"/>
            <p:nvPr/>
          </p:nvSpPr>
          <p:spPr>
            <a:xfrm>
              <a:off x="1679985" y="2560292"/>
              <a:ext cx="2878993" cy="430897"/>
            </a:xfrm>
            <a:prstGeom prst="rect">
              <a:avLst/>
            </a:prstGeom>
            <a:noFill/>
          </p:spPr>
          <p:txBody>
            <a:bodyPr lIns="0" tIns="0" rIns="0" bIns="0">
              <a:spAutoFit/>
            </a:bodyPr>
            <a:lstStyle/>
            <a:p>
              <a:pPr defTabSz="1450340">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7" name="Group 53"/>
          <p:cNvGrpSpPr/>
          <p:nvPr/>
        </p:nvGrpSpPr>
        <p:grpSpPr bwMode="auto">
          <a:xfrm>
            <a:off x="8197578" y="4351737"/>
            <a:ext cx="2960303" cy="770612"/>
            <a:chOff x="1679271" y="2220559"/>
            <a:chExt cx="2959965" cy="770630"/>
          </a:xfrm>
        </p:grpSpPr>
        <p:sp>
          <p:nvSpPr>
            <p:cNvPr id="48" name="Text Placeholder 2"/>
            <p:cNvSpPr txBox="1"/>
            <p:nvPr/>
          </p:nvSpPr>
          <p:spPr>
            <a:xfrm>
              <a:off x="2625190" y="2220559"/>
              <a:ext cx="2014046" cy="261943"/>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400">
                  <a:solidFill>
                    <a:schemeClr val="tx1">
                      <a:lumMod val="50000"/>
                      <a:lumOff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Analyze</a:t>
              </a:r>
              <a:endParaRPr lang="en-GB" sz="1400" dirty="0">
                <a:solidFill>
                  <a:schemeClr val="tx1">
                    <a:lumMod val="50000"/>
                    <a:lumOff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49" name="TextBox 48"/>
            <p:cNvSpPr txBox="1"/>
            <p:nvPr/>
          </p:nvSpPr>
          <p:spPr>
            <a:xfrm>
              <a:off x="1679271" y="2560292"/>
              <a:ext cx="2879022" cy="430897"/>
            </a:xfrm>
            <a:prstGeom prst="rect">
              <a:avLst/>
            </a:prstGeom>
            <a:noFill/>
          </p:spPr>
          <p:txBody>
            <a:bodyPr lIns="0" tIns="0" rIns="0" bIns="0">
              <a:spAutoFit/>
            </a:bodyPr>
            <a:lstStyle/>
            <a:p>
              <a:pPr algn="r" defTabSz="1450340">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0" name="Group 56"/>
          <p:cNvGrpSpPr/>
          <p:nvPr/>
        </p:nvGrpSpPr>
        <p:grpSpPr bwMode="auto">
          <a:xfrm>
            <a:off x="8197578" y="2295925"/>
            <a:ext cx="2960303" cy="770612"/>
            <a:chOff x="1679271" y="2220559"/>
            <a:chExt cx="2959965" cy="770630"/>
          </a:xfrm>
        </p:grpSpPr>
        <p:sp>
          <p:nvSpPr>
            <p:cNvPr id="51" name="Text Placeholder 2"/>
            <p:cNvSpPr txBox="1"/>
            <p:nvPr/>
          </p:nvSpPr>
          <p:spPr>
            <a:xfrm>
              <a:off x="2625190" y="2220559"/>
              <a:ext cx="2014046" cy="261944"/>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GB" sz="1400">
                  <a:solidFill>
                    <a:schemeClr val="tx1">
                      <a:lumMod val="50000"/>
                      <a:lumOff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Product</a:t>
              </a:r>
              <a:endParaRPr lang="en-GB" sz="1400" dirty="0">
                <a:solidFill>
                  <a:schemeClr val="tx1">
                    <a:lumMod val="50000"/>
                    <a:lumOff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endParaRPr>
            </a:p>
          </p:txBody>
        </p:sp>
        <p:sp>
          <p:nvSpPr>
            <p:cNvPr id="52" name="TextBox 51"/>
            <p:cNvSpPr txBox="1"/>
            <p:nvPr/>
          </p:nvSpPr>
          <p:spPr>
            <a:xfrm>
              <a:off x="1679271" y="2560292"/>
              <a:ext cx="2879022" cy="430897"/>
            </a:xfrm>
            <a:prstGeom prst="rect">
              <a:avLst/>
            </a:prstGeom>
            <a:noFill/>
          </p:spPr>
          <p:txBody>
            <a:bodyPr lIns="0" tIns="0" rIns="0" bIns="0">
              <a:spAutoFit/>
            </a:bodyPr>
            <a:lstStyle/>
            <a:p>
              <a:pPr algn="r" defTabSz="1450340">
                <a:defRPr/>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3" name="Group 17"/>
          <p:cNvGrpSpPr/>
          <p:nvPr/>
        </p:nvGrpSpPr>
        <p:grpSpPr bwMode="auto">
          <a:xfrm>
            <a:off x="4267440" y="1928815"/>
            <a:ext cx="3641251" cy="3641725"/>
            <a:chOff x="4266588" y="1928705"/>
            <a:chExt cx="3641651" cy="3641446"/>
          </a:xfrm>
        </p:grpSpPr>
        <p:grpSp>
          <p:nvGrpSpPr>
            <p:cNvPr id="54" name="Group 28"/>
            <p:cNvGrpSpPr/>
            <p:nvPr/>
          </p:nvGrpSpPr>
          <p:grpSpPr bwMode="auto">
            <a:xfrm>
              <a:off x="4266588" y="1928705"/>
              <a:ext cx="3641651" cy="3641446"/>
              <a:chOff x="4239694" y="2062055"/>
              <a:chExt cx="3641651" cy="3641446"/>
            </a:xfrm>
          </p:grpSpPr>
          <p:sp>
            <p:nvSpPr>
              <p:cNvPr id="59" name="Freeform 3"/>
              <p:cNvSpPr>
                <a:spLocks noChangeArrowheads="1"/>
              </p:cNvSpPr>
              <p:nvPr/>
            </p:nvSpPr>
            <p:spPr bwMode="auto">
              <a:xfrm rot="13978264">
                <a:off x="4254033" y="3385875"/>
                <a:ext cx="1858821" cy="1887500"/>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a:effectLst/>
            </p:spPr>
            <p:txBody>
              <a:bodyPr wrap="none" anchor="ctr"/>
              <a:lstStyle/>
              <a:p>
                <a:pPr defTabSz="914400">
                  <a:defRPr/>
                </a:pPr>
                <a:endParaRPr lang="en-US" sz="2000">
                  <a:solidFill>
                    <a:schemeClr val="tx1">
                      <a:lumMod val="50000"/>
                      <a:lumOff val="50000"/>
                    </a:schemeClr>
                  </a:solidFill>
                </a:endParaRPr>
              </a:p>
            </p:txBody>
          </p:sp>
          <p:sp>
            <p:nvSpPr>
              <p:cNvPr id="60" name="Freeform 3"/>
              <p:cNvSpPr>
                <a:spLocks noChangeArrowheads="1"/>
              </p:cNvSpPr>
              <p:nvPr/>
            </p:nvSpPr>
            <p:spPr bwMode="auto">
              <a:xfrm rot="3202081">
                <a:off x="6007392" y="2500911"/>
                <a:ext cx="1860407" cy="1887499"/>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anchor="ctr"/>
              <a:lstStyle/>
              <a:p>
                <a:pPr defTabSz="914400">
                  <a:defRPr/>
                </a:pPr>
                <a:endParaRPr lang="en-US" sz="2000">
                  <a:solidFill>
                    <a:schemeClr val="tx1">
                      <a:lumMod val="50000"/>
                      <a:lumOff val="50000"/>
                    </a:schemeClr>
                  </a:solidFill>
                </a:endParaRPr>
              </a:p>
            </p:txBody>
          </p:sp>
          <p:sp>
            <p:nvSpPr>
              <p:cNvPr id="61" name="Freeform 3"/>
              <p:cNvSpPr>
                <a:spLocks noChangeArrowheads="1"/>
              </p:cNvSpPr>
              <p:nvPr/>
            </p:nvSpPr>
            <p:spPr bwMode="auto">
              <a:xfrm rot="19397468">
                <a:off x="4695298" y="2062055"/>
                <a:ext cx="1860512" cy="188739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pPr defTabSz="914400">
                  <a:defRPr/>
                </a:pPr>
                <a:endParaRPr lang="en-US" sz="2000">
                  <a:solidFill>
                    <a:schemeClr val="tx1">
                      <a:lumMod val="50000"/>
                      <a:lumOff val="50000"/>
                    </a:schemeClr>
                  </a:solidFill>
                </a:endParaRPr>
              </a:p>
            </p:txBody>
          </p:sp>
          <p:sp>
            <p:nvSpPr>
              <p:cNvPr id="62" name="Freeform 35"/>
              <p:cNvSpPr>
                <a:spLocks noChangeArrowheads="1"/>
              </p:cNvSpPr>
              <p:nvPr/>
            </p:nvSpPr>
            <p:spPr bwMode="auto">
              <a:xfrm rot="8579122">
                <a:off x="5565230" y="3816108"/>
                <a:ext cx="1860512" cy="1887393"/>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anchor="ctr"/>
              <a:lstStyle/>
              <a:p>
                <a:pPr defTabSz="914400">
                  <a:defRPr/>
                </a:pPr>
                <a:endParaRPr lang="en-US" sz="2000">
                  <a:solidFill>
                    <a:schemeClr val="tx1">
                      <a:lumMod val="50000"/>
                      <a:lumOff val="50000"/>
                    </a:schemeClr>
                  </a:solidFill>
                </a:endParaRPr>
              </a:p>
            </p:txBody>
          </p:sp>
        </p:grpSp>
        <p:sp>
          <p:nvSpPr>
            <p:cNvPr id="55" name="Freeform 11"/>
            <p:cNvSpPr>
              <a:spLocks noEditPoints="1"/>
            </p:cNvSpPr>
            <p:nvPr/>
          </p:nvSpPr>
          <p:spPr bwMode="auto">
            <a:xfrm>
              <a:off x="4845175" y="3947979"/>
              <a:ext cx="571344" cy="472924"/>
            </a:xfrm>
            <a:custGeom>
              <a:avLst/>
              <a:gdLst>
                <a:gd name="T0" fmla="*/ 517594 w 287"/>
                <a:gd name="T1" fmla="*/ 155646 h 237"/>
                <a:gd name="T2" fmla="*/ 485742 w 287"/>
                <a:gd name="T3" fmla="*/ 187573 h 237"/>
                <a:gd name="T4" fmla="*/ 517594 w 287"/>
                <a:gd name="T5" fmla="*/ 221496 h 237"/>
                <a:gd name="T6" fmla="*/ 551437 w 287"/>
                <a:gd name="T7" fmla="*/ 187573 h 237"/>
                <a:gd name="T8" fmla="*/ 517594 w 287"/>
                <a:gd name="T9" fmla="*/ 155646 h 237"/>
                <a:gd name="T10" fmla="*/ 53750 w 287"/>
                <a:gd name="T11" fmla="*/ 155646 h 237"/>
                <a:gd name="T12" fmla="*/ 21898 w 287"/>
                <a:gd name="T13" fmla="*/ 187573 h 237"/>
                <a:gd name="T14" fmla="*/ 53750 w 287"/>
                <a:gd name="T15" fmla="*/ 221496 h 237"/>
                <a:gd name="T16" fmla="*/ 85602 w 287"/>
                <a:gd name="T17" fmla="*/ 187573 h 237"/>
                <a:gd name="T18" fmla="*/ 53750 w 287"/>
                <a:gd name="T19" fmla="*/ 155646 h 237"/>
                <a:gd name="T20" fmla="*/ 422038 w 287"/>
                <a:gd name="T21" fmla="*/ 97778 h 237"/>
                <a:gd name="T22" fmla="*/ 374260 w 287"/>
                <a:gd name="T23" fmla="*/ 145669 h 237"/>
                <a:gd name="T24" fmla="*/ 422038 w 287"/>
                <a:gd name="T25" fmla="*/ 193560 h 237"/>
                <a:gd name="T26" fmla="*/ 469816 w 287"/>
                <a:gd name="T27" fmla="*/ 145669 h 237"/>
                <a:gd name="T28" fmla="*/ 422038 w 287"/>
                <a:gd name="T29" fmla="*/ 97778 h 237"/>
                <a:gd name="T30" fmla="*/ 571344 w 287"/>
                <a:gd name="T31" fmla="*/ 391110 h 237"/>
                <a:gd name="T32" fmla="*/ 515603 w 287"/>
                <a:gd name="T33" fmla="*/ 391110 h 237"/>
                <a:gd name="T34" fmla="*/ 515603 w 287"/>
                <a:gd name="T35" fmla="*/ 289342 h 237"/>
                <a:gd name="T36" fmla="*/ 503659 w 287"/>
                <a:gd name="T37" fmla="*/ 241451 h 237"/>
                <a:gd name="T38" fmla="*/ 517594 w 287"/>
                <a:gd name="T39" fmla="*/ 239455 h 237"/>
                <a:gd name="T40" fmla="*/ 571344 w 287"/>
                <a:gd name="T41" fmla="*/ 293333 h 237"/>
                <a:gd name="T42" fmla="*/ 571344 w 287"/>
                <a:gd name="T43" fmla="*/ 391110 h 237"/>
                <a:gd name="T44" fmla="*/ 149306 w 287"/>
                <a:gd name="T45" fmla="*/ 97778 h 237"/>
                <a:gd name="T46" fmla="*/ 101528 w 287"/>
                <a:gd name="T47" fmla="*/ 145669 h 237"/>
                <a:gd name="T48" fmla="*/ 149306 w 287"/>
                <a:gd name="T49" fmla="*/ 193560 h 237"/>
                <a:gd name="T50" fmla="*/ 197084 w 287"/>
                <a:gd name="T51" fmla="*/ 145669 h 237"/>
                <a:gd name="T52" fmla="*/ 149306 w 287"/>
                <a:gd name="T53" fmla="*/ 97778 h 237"/>
                <a:gd name="T54" fmla="*/ 53750 w 287"/>
                <a:gd name="T55" fmla="*/ 239455 h 237"/>
                <a:gd name="T56" fmla="*/ 67685 w 287"/>
                <a:gd name="T57" fmla="*/ 241451 h 237"/>
                <a:gd name="T58" fmla="*/ 55741 w 287"/>
                <a:gd name="T59" fmla="*/ 289342 h 237"/>
                <a:gd name="T60" fmla="*/ 55741 w 287"/>
                <a:gd name="T61" fmla="*/ 391110 h 237"/>
                <a:gd name="T62" fmla="*/ 0 w 287"/>
                <a:gd name="T63" fmla="*/ 391110 h 237"/>
                <a:gd name="T64" fmla="*/ 0 w 287"/>
                <a:gd name="T65" fmla="*/ 293333 h 237"/>
                <a:gd name="T66" fmla="*/ 53750 w 287"/>
                <a:gd name="T67" fmla="*/ 239455 h 237"/>
                <a:gd name="T68" fmla="*/ 286667 w 287"/>
                <a:gd name="T69" fmla="*/ 0 h 237"/>
                <a:gd name="T70" fmla="*/ 215001 w 287"/>
                <a:gd name="T71" fmla="*/ 71837 h 237"/>
                <a:gd name="T72" fmla="*/ 286667 w 287"/>
                <a:gd name="T73" fmla="*/ 143673 h 237"/>
                <a:gd name="T74" fmla="*/ 356343 w 287"/>
                <a:gd name="T75" fmla="*/ 71837 h 237"/>
                <a:gd name="T76" fmla="*/ 286667 w 287"/>
                <a:gd name="T77" fmla="*/ 0 h 237"/>
                <a:gd name="T78" fmla="*/ 499677 w 287"/>
                <a:gd name="T79" fmla="*/ 427028 h 237"/>
                <a:gd name="T80" fmla="*/ 414075 w 287"/>
                <a:gd name="T81" fmla="*/ 427028 h 237"/>
                <a:gd name="T82" fmla="*/ 414075 w 287"/>
                <a:gd name="T83" fmla="*/ 273378 h 237"/>
                <a:gd name="T84" fmla="*/ 400140 w 287"/>
                <a:gd name="T85" fmla="*/ 215510 h 237"/>
                <a:gd name="T86" fmla="*/ 422038 w 287"/>
                <a:gd name="T87" fmla="*/ 211519 h 237"/>
                <a:gd name="T88" fmla="*/ 499677 w 287"/>
                <a:gd name="T89" fmla="*/ 289342 h 237"/>
                <a:gd name="T90" fmla="*/ 499677 w 287"/>
                <a:gd name="T91" fmla="*/ 427028 h 237"/>
                <a:gd name="T92" fmla="*/ 157269 w 287"/>
                <a:gd name="T93" fmla="*/ 273378 h 237"/>
                <a:gd name="T94" fmla="*/ 157269 w 287"/>
                <a:gd name="T95" fmla="*/ 427028 h 237"/>
                <a:gd name="T96" fmla="*/ 73658 w 287"/>
                <a:gd name="T97" fmla="*/ 427028 h 237"/>
                <a:gd name="T98" fmla="*/ 73658 w 287"/>
                <a:gd name="T99" fmla="*/ 289342 h 237"/>
                <a:gd name="T100" fmla="*/ 149306 w 287"/>
                <a:gd name="T101" fmla="*/ 211519 h 237"/>
                <a:gd name="T102" fmla="*/ 171204 w 287"/>
                <a:gd name="T103" fmla="*/ 215510 h 237"/>
                <a:gd name="T104" fmla="*/ 157269 w 287"/>
                <a:gd name="T105" fmla="*/ 273378 h 237"/>
                <a:gd name="T106" fmla="*/ 175186 w 287"/>
                <a:gd name="T107" fmla="*/ 472924 h 237"/>
                <a:gd name="T108" fmla="*/ 398149 w 287"/>
                <a:gd name="T109" fmla="*/ 472924 h 237"/>
                <a:gd name="T110" fmla="*/ 398149 w 287"/>
                <a:gd name="T111" fmla="*/ 273378 h 237"/>
                <a:gd name="T112" fmla="*/ 286667 w 287"/>
                <a:gd name="T113" fmla="*/ 161632 h 237"/>
                <a:gd name="T114" fmla="*/ 175186 w 287"/>
                <a:gd name="T115" fmla="*/ 273378 h 237"/>
                <a:gd name="T116" fmla="*/ 175186 w 287"/>
                <a:gd name="T117" fmla="*/ 472924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tx1">
                    <a:lumMod val="50000"/>
                    <a:lumOff val="50000"/>
                  </a:schemeClr>
                </a:solidFill>
              </a:endParaRPr>
            </a:p>
          </p:txBody>
        </p:sp>
        <p:sp>
          <p:nvSpPr>
            <p:cNvPr id="56" name="Shape 719"/>
            <p:cNvSpPr/>
            <p:nvPr/>
          </p:nvSpPr>
          <p:spPr bwMode="auto">
            <a:xfrm>
              <a:off x="6255015" y="4464163"/>
              <a:ext cx="536606" cy="461488"/>
            </a:xfrm>
            <a:custGeom>
              <a:avLst/>
              <a:gdLst>
                <a:gd name="T0" fmla="*/ 268303 w 21332"/>
                <a:gd name="T1" fmla="*/ 230744 h 21446"/>
                <a:gd name="T2" fmla="*/ 268303 w 21332"/>
                <a:gd name="T3" fmla="*/ 230744 h 21446"/>
                <a:gd name="T4" fmla="*/ 268303 w 21332"/>
                <a:gd name="T5" fmla="*/ 230744 h 21446"/>
                <a:gd name="T6" fmla="*/ 268303 w 21332"/>
                <a:gd name="T7" fmla="*/ 230744 h 2144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sz="2000">
                <a:solidFill>
                  <a:schemeClr val="tx1">
                    <a:lumMod val="50000"/>
                    <a:lumOff val="50000"/>
                  </a:schemeClr>
                </a:solidFill>
              </a:endParaRPr>
            </a:p>
          </p:txBody>
        </p:sp>
        <p:sp>
          <p:nvSpPr>
            <p:cNvPr id="57" name="Shape 1090"/>
            <p:cNvSpPr/>
            <p:nvPr/>
          </p:nvSpPr>
          <p:spPr bwMode="auto">
            <a:xfrm>
              <a:off x="5403115" y="2570067"/>
              <a:ext cx="540523" cy="459118"/>
            </a:xfrm>
            <a:custGeom>
              <a:avLst/>
              <a:gdLst>
                <a:gd name="T0" fmla="*/ 270262 w 21600"/>
                <a:gd name="T1" fmla="*/ 229559 h 21600"/>
                <a:gd name="T2" fmla="*/ 270262 w 21600"/>
                <a:gd name="T3" fmla="*/ 229559 h 21600"/>
                <a:gd name="T4" fmla="*/ 270262 w 21600"/>
                <a:gd name="T5" fmla="*/ 229559 h 21600"/>
                <a:gd name="T6" fmla="*/ 270262 w 21600"/>
                <a:gd name="T7" fmla="*/ 2295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sz="2000">
                <a:solidFill>
                  <a:schemeClr val="tx1">
                    <a:lumMod val="50000"/>
                    <a:lumOff val="50000"/>
                  </a:schemeClr>
                </a:solidFill>
              </a:endParaRPr>
            </a:p>
          </p:txBody>
        </p:sp>
        <p:sp>
          <p:nvSpPr>
            <p:cNvPr id="58" name="Shape 3659"/>
            <p:cNvSpPr/>
            <p:nvPr/>
          </p:nvSpPr>
          <p:spPr bwMode="auto">
            <a:xfrm>
              <a:off x="6770425" y="3007602"/>
              <a:ext cx="607596" cy="569645"/>
            </a:xfrm>
            <a:custGeom>
              <a:avLst/>
              <a:gdLst>
                <a:gd name="T0" fmla="*/ 303798 w 20993"/>
                <a:gd name="T1" fmla="*/ 284823 h 21440"/>
                <a:gd name="T2" fmla="*/ 303798 w 20993"/>
                <a:gd name="T3" fmla="*/ 284823 h 21440"/>
                <a:gd name="T4" fmla="*/ 303798 w 20993"/>
                <a:gd name="T5" fmla="*/ 284823 h 21440"/>
                <a:gd name="T6" fmla="*/ 303798 w 20993"/>
                <a:gd name="T7" fmla="*/ 284823 h 2144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en-US" sz="2000">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right)">
                                      <p:cBhvr>
                                        <p:cTn id="28" dur="500"/>
                                        <p:tgtEl>
                                          <p:spTgt spid="19"/>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54503" y="2011245"/>
            <a:ext cx="7553331" cy="1442735"/>
            <a:chOff x="1419655" y="1993404"/>
            <a:chExt cx="6032665" cy="1152128"/>
          </a:xfrm>
        </p:grpSpPr>
        <p:cxnSp>
          <p:nvCxnSpPr>
            <p:cNvPr id="3" name="直接连接符 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9"/>
          <p:cNvSpPr txBox="1"/>
          <p:nvPr/>
        </p:nvSpPr>
        <p:spPr>
          <a:xfrm>
            <a:off x="911847" y="4250812"/>
            <a:ext cx="2524458" cy="744028"/>
          </a:xfrm>
          <a:prstGeom prst="rect">
            <a:avLst/>
          </a:prstGeom>
          <a:noFill/>
        </p:spPr>
        <p:txBody>
          <a:bodyPr wrap="square" lIns="91417" tIns="45709" rIns="91417" bIns="45709" rtlCol="0">
            <a:spAutoFit/>
          </a:bodyPr>
          <a:lstStyle/>
          <a:p>
            <a:pPr algn="ctr">
              <a:lnSpc>
                <a:spcPct val="15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30"/>
          <p:cNvSpPr txBox="1"/>
          <p:nvPr/>
        </p:nvSpPr>
        <p:spPr>
          <a:xfrm>
            <a:off x="3436304" y="4250812"/>
            <a:ext cx="2524458" cy="744028"/>
          </a:xfrm>
          <a:prstGeom prst="rect">
            <a:avLst/>
          </a:prstGeom>
          <a:noFill/>
        </p:spPr>
        <p:txBody>
          <a:bodyPr wrap="square" lIns="91417" tIns="45709" rIns="91417" bIns="45709" rtlCol="0">
            <a:spAutoFit/>
          </a:bodyPr>
          <a:lstStyle/>
          <a:p>
            <a:pPr algn="ctr">
              <a:lnSpc>
                <a:spcPct val="15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31"/>
          <p:cNvSpPr txBox="1"/>
          <p:nvPr/>
        </p:nvSpPr>
        <p:spPr>
          <a:xfrm>
            <a:off x="6050921" y="4250812"/>
            <a:ext cx="2524458" cy="744028"/>
          </a:xfrm>
          <a:prstGeom prst="rect">
            <a:avLst/>
          </a:prstGeom>
          <a:noFill/>
        </p:spPr>
        <p:txBody>
          <a:bodyPr wrap="square" lIns="91417" tIns="45709" rIns="91417" bIns="45709" rtlCol="0">
            <a:spAutoFit/>
          </a:bodyPr>
          <a:lstStyle/>
          <a:p>
            <a:pPr algn="ctr">
              <a:lnSpc>
                <a:spcPct val="15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TextBox 32"/>
          <p:cNvSpPr txBox="1"/>
          <p:nvPr/>
        </p:nvSpPr>
        <p:spPr>
          <a:xfrm>
            <a:off x="8755697" y="4250812"/>
            <a:ext cx="2524458" cy="744028"/>
          </a:xfrm>
          <a:prstGeom prst="rect">
            <a:avLst/>
          </a:prstGeom>
          <a:noFill/>
        </p:spPr>
        <p:txBody>
          <a:bodyPr wrap="square" lIns="91417" tIns="45709" rIns="91417" bIns="45709" rtlCol="0">
            <a:spAutoFit/>
          </a:bodyPr>
          <a:lstStyle/>
          <a:p>
            <a:pPr algn="ctr">
              <a:lnSpc>
                <a:spcPct val="15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点击添加文字说明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等腰三角形 12"/>
          <p:cNvSpPr/>
          <p:nvPr/>
        </p:nvSpPr>
        <p:spPr>
          <a:xfrm rot="5400000">
            <a:off x="1878706" y="5552805"/>
            <a:ext cx="360685" cy="310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34"/>
          <p:cNvSpPr txBox="1"/>
          <p:nvPr/>
        </p:nvSpPr>
        <p:spPr>
          <a:xfrm>
            <a:off x="2254502" y="5473096"/>
            <a:ext cx="8165702" cy="397779"/>
          </a:xfrm>
          <a:prstGeom prst="rect">
            <a:avLst/>
          </a:prstGeom>
          <a:noFill/>
        </p:spPr>
        <p:txBody>
          <a:bodyPr wrap="square" lIns="91417" tIns="45709" rIns="91417" bIns="45709" rtlCol="0">
            <a:spAutoFit/>
          </a:bodyPr>
          <a:lstStyle/>
          <a:p>
            <a:pPr>
              <a:lnSpc>
                <a:spcPct val="150000"/>
              </a:lnSpc>
            </a:pP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这里输入简单的文字概述里输入简单文字概述输入简单的文字概述里输入输入里</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643433" y="1289874"/>
            <a:ext cx="2905136" cy="721368"/>
            <a:chOff x="3385609" y="1289874"/>
            <a:chExt cx="2320263" cy="576064"/>
          </a:xfrm>
          <a:solidFill>
            <a:schemeClr val="accent1"/>
          </a:solidFill>
        </p:grpSpPr>
        <p:sp>
          <p:nvSpPr>
            <p:cNvPr id="16" name="矩形 15"/>
            <p:cNvSpPr/>
            <p:nvPr/>
          </p:nvSpPr>
          <p:spPr>
            <a:xfrm>
              <a:off x="3385609" y="1289874"/>
              <a:ext cx="2320263"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35"/>
            <p:cNvSpPr txBox="1"/>
            <p:nvPr/>
          </p:nvSpPr>
          <p:spPr>
            <a:xfrm>
              <a:off x="3755537" y="1418148"/>
              <a:ext cx="1560918" cy="319516"/>
            </a:xfrm>
            <a:prstGeom prst="rect">
              <a:avLst/>
            </a:prstGeom>
            <a:grpFill/>
          </p:spPr>
          <p:txBody>
            <a:bodyPr wrap="none" rtlCol="0">
              <a:spAutoFit/>
            </a:bodyPr>
            <a:lstStyle/>
            <a:p>
              <a:pPr algn="ctr"/>
              <a:r>
                <a:rPr lang="zh-CN" altLang="en-US" sz="2000" b="1" spc="300">
                  <a:solidFill>
                    <a:schemeClr val="bg1"/>
                  </a:solidFill>
                  <a:latin typeface="微软雅黑" panose="020B0503020204020204" pitchFamily="34" charset="-122"/>
                  <a:ea typeface="微软雅黑" panose="020B0503020204020204" pitchFamily="34" charset="-122"/>
                </a:rPr>
                <a:t>此处输入标题</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002009" y="3453978"/>
            <a:ext cx="2384223" cy="721368"/>
            <a:chOff x="467544" y="3018066"/>
            <a:chExt cx="1904222" cy="576064"/>
          </a:xfrm>
          <a:solidFill>
            <a:schemeClr val="accent2"/>
          </a:solidFill>
        </p:grpSpPr>
        <p:sp>
          <p:nvSpPr>
            <p:cNvPr id="19" name="矩形 18"/>
            <p:cNvSpPr/>
            <p:nvPr/>
          </p:nvSpPr>
          <p:spPr>
            <a:xfrm>
              <a:off x="46754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TextBox 36"/>
            <p:cNvSpPr txBox="1"/>
            <p:nvPr/>
          </p:nvSpPr>
          <p:spPr>
            <a:xfrm>
              <a:off x="792829" y="3158629"/>
              <a:ext cx="1253650" cy="294938"/>
            </a:xfrm>
            <a:prstGeom prst="rect">
              <a:avLst/>
            </a:prstGeom>
            <a:grpFill/>
          </p:spPr>
          <p:txBody>
            <a:bodyPr wrap="non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576541" y="3453978"/>
            <a:ext cx="2384223" cy="721368"/>
            <a:chOff x="2523762" y="3018066"/>
            <a:chExt cx="1904222" cy="576064"/>
          </a:xfrm>
          <a:solidFill>
            <a:schemeClr val="accent1"/>
          </a:solidFill>
        </p:grpSpPr>
        <p:sp>
          <p:nvSpPr>
            <p:cNvPr id="22" name="矩形 21"/>
            <p:cNvSpPr/>
            <p:nvPr/>
          </p:nvSpPr>
          <p:spPr>
            <a:xfrm>
              <a:off x="2523762"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TextBox 37"/>
            <p:cNvSpPr txBox="1"/>
            <p:nvPr/>
          </p:nvSpPr>
          <p:spPr>
            <a:xfrm>
              <a:off x="2849047" y="3158629"/>
              <a:ext cx="1253650" cy="294938"/>
            </a:xfrm>
            <a:prstGeom prst="rect">
              <a:avLst/>
            </a:prstGeom>
            <a:grpFill/>
          </p:spPr>
          <p:txBody>
            <a:bodyPr wrap="non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191157" y="3453978"/>
            <a:ext cx="2384223" cy="721368"/>
            <a:chOff x="4611994" y="3018066"/>
            <a:chExt cx="1904222" cy="576064"/>
          </a:xfrm>
          <a:solidFill>
            <a:schemeClr val="accent4"/>
          </a:solidFill>
        </p:grpSpPr>
        <p:sp>
          <p:nvSpPr>
            <p:cNvPr id="25" name="矩形 24"/>
            <p:cNvSpPr/>
            <p:nvPr/>
          </p:nvSpPr>
          <p:spPr>
            <a:xfrm>
              <a:off x="4611994"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TextBox 38"/>
            <p:cNvSpPr txBox="1"/>
            <p:nvPr/>
          </p:nvSpPr>
          <p:spPr>
            <a:xfrm>
              <a:off x="4937279" y="3158629"/>
              <a:ext cx="1253650" cy="294938"/>
            </a:xfrm>
            <a:prstGeom prst="rect">
              <a:avLst/>
            </a:prstGeom>
            <a:grpFill/>
          </p:spPr>
          <p:txBody>
            <a:bodyPr wrap="non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805774" y="3453978"/>
            <a:ext cx="2384223" cy="721368"/>
            <a:chOff x="6700226" y="3018066"/>
            <a:chExt cx="1904222" cy="576064"/>
          </a:xfrm>
          <a:solidFill>
            <a:schemeClr val="accent3"/>
          </a:solidFill>
        </p:grpSpPr>
        <p:sp>
          <p:nvSpPr>
            <p:cNvPr id="28" name="矩形 27"/>
            <p:cNvSpPr/>
            <p:nvPr/>
          </p:nvSpPr>
          <p:spPr>
            <a:xfrm>
              <a:off x="6700226" y="3018066"/>
              <a:ext cx="1904222" cy="5760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TextBox 39"/>
            <p:cNvSpPr txBox="1"/>
            <p:nvPr/>
          </p:nvSpPr>
          <p:spPr>
            <a:xfrm>
              <a:off x="7025511" y="3158629"/>
              <a:ext cx="1253650" cy="294938"/>
            </a:xfrm>
            <a:prstGeom prst="rect">
              <a:avLst/>
            </a:prstGeom>
            <a:grpFill/>
          </p:spPr>
          <p:txBody>
            <a:bodyPr wrap="non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0" name="标题 29"/>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47"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childTnLst>
                                </p:cTn>
                              </p:par>
                              <p:par>
                                <p:cTn id="52" presetID="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0-#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0-#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09132" y="2049464"/>
            <a:ext cx="5732462" cy="2759075"/>
            <a:chOff x="3208338" y="2049463"/>
            <a:chExt cx="5732462" cy="2759075"/>
          </a:xfrm>
        </p:grpSpPr>
        <p:sp>
          <p:nvSpPr>
            <p:cNvPr id="3" name="圆角矩形 4"/>
            <p:cNvSpPr>
              <a:spLocks noChangeArrowheads="1"/>
            </p:cNvSpPr>
            <p:nvPr/>
          </p:nvSpPr>
          <p:spPr bwMode="auto">
            <a:xfrm>
              <a:off x="3208338" y="2049463"/>
              <a:ext cx="5732462" cy="2759075"/>
            </a:xfrm>
            <a:prstGeom prst="roundRect">
              <a:avLst>
                <a:gd name="adj" fmla="val 16667"/>
              </a:avLst>
            </a:prstGeom>
            <a:solidFill>
              <a:srgbClr val="2C5300"/>
            </a:solidFill>
            <a:effectLst>
              <a:outerShdw blurRad="40000" dist="23000" dir="5400000" rotWithShape="0">
                <a:srgbClr val="000000">
                  <a:alpha val="35000"/>
                </a:srgbClr>
              </a:outerShdw>
              <a:reflection blurRad="6350" stA="50000" endA="300" endPos="38500" dist="508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4" name="组合 17"/>
            <p:cNvGrpSpPr/>
            <p:nvPr/>
          </p:nvGrpSpPr>
          <p:grpSpPr bwMode="auto">
            <a:xfrm>
              <a:off x="3513138" y="2278063"/>
              <a:ext cx="1093787" cy="228600"/>
              <a:chOff x="0" y="0"/>
              <a:chExt cx="1094014" cy="228600"/>
            </a:xfrm>
          </p:grpSpPr>
          <p:sp>
            <p:nvSpPr>
              <p:cNvPr id="5" name="椭圆 13"/>
              <p:cNvSpPr>
                <a:spLocks noChangeArrowheads="1"/>
              </p:cNvSpPr>
              <p:nvPr/>
            </p:nvSpPr>
            <p:spPr bwMode="auto">
              <a:xfrm>
                <a:off x="0"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椭圆 14"/>
              <p:cNvSpPr>
                <a:spLocks noChangeArrowheads="1"/>
              </p:cNvSpPr>
              <p:nvPr/>
            </p:nvSpPr>
            <p:spPr bwMode="auto">
              <a:xfrm>
                <a:off x="290286"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 name="椭圆 15"/>
              <p:cNvSpPr>
                <a:spLocks noChangeArrowheads="1"/>
              </p:cNvSpPr>
              <p:nvPr/>
            </p:nvSpPr>
            <p:spPr bwMode="auto">
              <a:xfrm>
                <a:off x="575128"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椭圆 16"/>
              <p:cNvSpPr>
                <a:spLocks noChangeArrowheads="1"/>
              </p:cNvSpPr>
              <p:nvPr/>
            </p:nvSpPr>
            <p:spPr bwMode="auto">
              <a:xfrm>
                <a:off x="865414"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9" name="文本框 8"/>
          <p:cNvSpPr txBox="1">
            <a:spLocks noChangeArrowheads="1"/>
          </p:cNvSpPr>
          <p:nvPr/>
        </p:nvSpPr>
        <p:spPr bwMode="auto">
          <a:xfrm>
            <a:off x="4936332"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 name="文本框 9"/>
          <p:cNvSpPr txBox="1">
            <a:spLocks noChangeArrowheads="1"/>
          </p:cNvSpPr>
          <p:nvPr/>
        </p:nvSpPr>
        <p:spPr bwMode="auto">
          <a:xfrm>
            <a:off x="4936332"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a:spLocks noChangeArrowheads="1"/>
          </p:cNvSpPr>
          <p:nvPr/>
        </p:nvSpPr>
        <p:spPr bwMode="auto">
          <a:xfrm>
            <a:off x="6093360"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2" name="文本框 11"/>
          <p:cNvSpPr txBox="1">
            <a:spLocks noChangeArrowheads="1"/>
          </p:cNvSpPr>
          <p:nvPr/>
        </p:nvSpPr>
        <p:spPr bwMode="auto">
          <a:xfrm>
            <a:off x="6093360"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994375" y="2500313"/>
            <a:ext cx="2686744" cy="1200224"/>
            <a:chOff x="4993581" y="2500313"/>
            <a:chExt cx="2686744" cy="1200224"/>
          </a:xfrm>
        </p:grpSpPr>
        <p:sp>
          <p:nvSpPr>
            <p:cNvPr id="14" name="文本框 6"/>
            <p:cNvSpPr txBox="1">
              <a:spLocks noChangeArrowheads="1"/>
            </p:cNvSpPr>
            <p:nvPr/>
          </p:nvSpPr>
          <p:spPr bwMode="auto">
            <a:xfrm>
              <a:off x="4993581" y="2500313"/>
              <a:ext cx="1596221" cy="12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b="1">
                  <a:solidFill>
                    <a:srgbClr val="FFFFFF"/>
                  </a:solidFill>
                  <a:latin typeface="微软雅黑" panose="020B0503020204020204" pitchFamily="34" charset="-122"/>
                  <a:ea typeface="微软雅黑" panose="020B0503020204020204" pitchFamily="34" charset="-122"/>
                </a:rPr>
                <a:t>03</a:t>
              </a:r>
              <a:endParaRPr lang="zh-CN" altLang="en-US" sz="7200" b="1" dirty="0">
                <a:solidFill>
                  <a:srgbClr val="FFFFFF"/>
                </a:solidFill>
                <a:latin typeface="微软雅黑" panose="020B0503020204020204" pitchFamily="34" charset="-122"/>
                <a:ea typeface="微软雅黑" panose="020B0503020204020204" pitchFamily="34" charset="-122"/>
              </a:endParaRPr>
            </a:p>
          </p:txBody>
        </p:sp>
        <p:sp>
          <p:nvSpPr>
            <p:cNvPr id="15" name="文本框 7"/>
            <p:cNvSpPr txBox="1">
              <a:spLocks noChangeArrowheads="1"/>
            </p:cNvSpPr>
            <p:nvPr/>
          </p:nvSpPr>
          <p:spPr bwMode="auto">
            <a:xfrm>
              <a:off x="6285071" y="2605072"/>
              <a:ext cx="13952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添加</a:t>
              </a:r>
              <a:endParaRPr lang="zh-CN" altLang="en-US" sz="2800" b="1">
                <a:solidFill>
                  <a:srgbClr val="FFFFFF"/>
                </a:solidFill>
                <a:latin typeface="微软雅黑" panose="020B0503020204020204" pitchFamily="34" charset="-122"/>
                <a:ea typeface="微软雅黑" panose="020B0503020204020204" pitchFamily="34" charset="-122"/>
              </a:endParaRPr>
            </a:p>
            <a:p>
              <a:pPr eaLnBrk="1" hangingPunct="1"/>
              <a:r>
                <a:rPr lang="zh-CN" altLang="en-US" sz="2800" b="1">
                  <a:solidFill>
                    <a:srgbClr val="FFFFFF"/>
                  </a:solidFill>
                  <a:latin typeface="微软雅黑" panose="020B0503020204020204" pitchFamily="34" charset="-122"/>
                  <a:ea typeface="微软雅黑" panose="020B0503020204020204" pitchFamily="34" charset="-122"/>
                </a:rPr>
                <a:t>标题</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cxnSp>
          <p:nvCxnSpPr>
            <p:cNvPr id="16" name="直接连接符 12"/>
            <p:cNvCxnSpPr>
              <a:cxnSpLocks noChangeShapeType="1"/>
            </p:cNvCxnSpPr>
            <p:nvPr/>
          </p:nvCxnSpPr>
          <p:spPr bwMode="auto">
            <a:xfrm>
              <a:off x="4993581" y="3602634"/>
              <a:ext cx="2089599"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vertical)">
                                      <p:cBhvr>
                                        <p:cTn id="13" dur="800"/>
                                        <p:tgtEl>
                                          <p:spTgt spid="1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6"/>
          <p:cNvSpPr/>
          <p:nvPr/>
        </p:nvSpPr>
        <p:spPr bwMode="auto">
          <a:xfrm>
            <a:off x="6083416" y="5322976"/>
            <a:ext cx="4285" cy="2118"/>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30894" tIns="65446" rIns="130894" bIns="65446" numCol="1" anchor="t" anchorCtr="0" compatLnSpc="1"/>
          <a:lstStyle/>
          <a:p>
            <a:pPr algn="ctr" fontAlgn="base">
              <a:spcBef>
                <a:spcPct val="0"/>
              </a:spcBef>
              <a:spcAft>
                <a:spcPct val="0"/>
              </a:spcAft>
            </a:pPr>
            <a:endParaRPr lang="en-US" sz="29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9" name="Freeform 46"/>
          <p:cNvSpPr/>
          <p:nvPr/>
        </p:nvSpPr>
        <p:spPr bwMode="auto">
          <a:xfrm flipH="1">
            <a:off x="7500835" y="2097913"/>
            <a:ext cx="3547178"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0" name="Freeform 46"/>
          <p:cNvSpPr/>
          <p:nvPr/>
        </p:nvSpPr>
        <p:spPr bwMode="auto">
          <a:xfrm flipH="1">
            <a:off x="7816875" y="3543048"/>
            <a:ext cx="3231139"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1" name="Freeform 46"/>
          <p:cNvSpPr/>
          <p:nvPr/>
        </p:nvSpPr>
        <p:spPr bwMode="auto">
          <a:xfrm flipH="1">
            <a:off x="6953391" y="4606719"/>
            <a:ext cx="4094622"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2" name="Freeform 46"/>
          <p:cNvSpPr/>
          <p:nvPr/>
        </p:nvSpPr>
        <p:spPr bwMode="auto">
          <a:xfrm>
            <a:off x="1258200" y="2582740"/>
            <a:ext cx="3642551"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 name="Rectangle 37"/>
          <p:cNvSpPr/>
          <p:nvPr/>
        </p:nvSpPr>
        <p:spPr bwMode="auto">
          <a:xfrm>
            <a:off x="1938517" y="2795083"/>
            <a:ext cx="2429714" cy="70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 name="Freeform 46"/>
          <p:cNvSpPr/>
          <p:nvPr/>
        </p:nvSpPr>
        <p:spPr bwMode="auto">
          <a:xfrm>
            <a:off x="1258200" y="3622800"/>
            <a:ext cx="4470673"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5" name="Rectangle 37"/>
          <p:cNvSpPr/>
          <p:nvPr/>
        </p:nvSpPr>
        <p:spPr bwMode="auto">
          <a:xfrm>
            <a:off x="1938517" y="3835141"/>
            <a:ext cx="2429714" cy="65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6" name="Freeform 46"/>
          <p:cNvSpPr/>
          <p:nvPr/>
        </p:nvSpPr>
        <p:spPr bwMode="auto">
          <a:xfrm flipV="1">
            <a:off x="1258196" y="5389227"/>
            <a:ext cx="3887542" cy="159507"/>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chemeClr val="tx1"/>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algn="ctr" fontAlgn="base">
              <a:spcBef>
                <a:spcPct val="0"/>
              </a:spcBef>
              <a:spcAft>
                <a:spcPct val="0"/>
              </a:spcAft>
            </a:pPr>
            <a:endParaRPr lang="en-US" sz="2900">
              <a:solidFill>
                <a:srgbClr val="323232"/>
              </a:solidFill>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7" name="Rectangle 37"/>
          <p:cNvSpPr/>
          <p:nvPr/>
        </p:nvSpPr>
        <p:spPr bwMode="auto">
          <a:xfrm>
            <a:off x="1938517" y="4750169"/>
            <a:ext cx="2429714" cy="63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8" name="Group 5"/>
          <p:cNvGrpSpPr/>
          <p:nvPr/>
        </p:nvGrpSpPr>
        <p:grpSpPr>
          <a:xfrm>
            <a:off x="1403601" y="2849216"/>
            <a:ext cx="403206" cy="352106"/>
            <a:chOff x="1079332" y="2203296"/>
            <a:chExt cx="298739" cy="264080"/>
          </a:xfrm>
        </p:grpSpPr>
        <p:sp>
          <p:nvSpPr>
            <p:cNvPr id="19" name="Oval 2"/>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0"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a:solidFill>
                    <a:srgbClr val="FFFFFF"/>
                  </a:solidFill>
                  <a:latin typeface="微软雅黑" panose="020B0503020204020204" pitchFamily="34" charset="-122"/>
                  <a:ea typeface="微软雅黑" panose="020B0503020204020204" pitchFamily="34" charset="-122"/>
                  <a:cs typeface="Bebas Neue" charset="0"/>
                  <a:sym typeface="Bebas Neue" charset="0"/>
                </a:rPr>
                <a:t>1</a:t>
              </a:r>
              <a:endParaRPr lang="en-US" sz="21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1" name="Group 235"/>
          <p:cNvGrpSpPr/>
          <p:nvPr/>
        </p:nvGrpSpPr>
        <p:grpSpPr>
          <a:xfrm>
            <a:off x="1403601" y="3858492"/>
            <a:ext cx="403206" cy="352106"/>
            <a:chOff x="1079332" y="2203296"/>
            <a:chExt cx="298739" cy="264080"/>
          </a:xfrm>
        </p:grpSpPr>
        <p:sp>
          <p:nvSpPr>
            <p:cNvPr id="22" name="Oval 236"/>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a:solidFill>
                    <a:srgbClr val="FFFFFF"/>
                  </a:solidFill>
                  <a:latin typeface="微软雅黑" panose="020B0503020204020204" pitchFamily="34" charset="-122"/>
                  <a:ea typeface="微软雅黑" panose="020B0503020204020204" pitchFamily="34" charset="-122"/>
                  <a:cs typeface="Bebas Neue" charset="0"/>
                  <a:sym typeface="Bebas Neue" charset="0"/>
                </a:rPr>
                <a:t>2</a:t>
              </a:r>
              <a:endParaRPr lang="en-US" sz="21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4" name="Group 238"/>
          <p:cNvGrpSpPr/>
          <p:nvPr/>
        </p:nvGrpSpPr>
        <p:grpSpPr>
          <a:xfrm>
            <a:off x="1403601" y="4770353"/>
            <a:ext cx="403206" cy="352106"/>
            <a:chOff x="1079332" y="2203296"/>
            <a:chExt cx="298739" cy="264080"/>
          </a:xfrm>
        </p:grpSpPr>
        <p:sp>
          <p:nvSpPr>
            <p:cNvPr id="25" name="Oval 239"/>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a:solidFill>
                    <a:srgbClr val="FFFFFF"/>
                  </a:solidFill>
                  <a:latin typeface="微软雅黑" panose="020B0503020204020204" pitchFamily="34" charset="-122"/>
                  <a:ea typeface="微软雅黑" panose="020B0503020204020204" pitchFamily="34" charset="-122"/>
                  <a:cs typeface="Bebas Neue" charset="0"/>
                  <a:sym typeface="Bebas Neue" charset="0"/>
                </a:rPr>
                <a:t>3</a:t>
              </a:r>
              <a:endParaRPr lang="en-US" sz="21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endParaRPr>
            </a:p>
          </p:txBody>
        </p:sp>
      </p:grpSp>
      <p:sp>
        <p:nvSpPr>
          <p:cNvPr id="27" name="Rectangle 37"/>
          <p:cNvSpPr/>
          <p:nvPr/>
        </p:nvSpPr>
        <p:spPr bwMode="auto">
          <a:xfrm>
            <a:off x="8286626" y="2253382"/>
            <a:ext cx="2107822" cy="58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8" name="Rectangle 37"/>
          <p:cNvSpPr/>
          <p:nvPr/>
        </p:nvSpPr>
        <p:spPr bwMode="auto">
          <a:xfrm>
            <a:off x="8286626" y="3733542"/>
            <a:ext cx="2107822" cy="65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9" name="Rectangle 37"/>
          <p:cNvSpPr/>
          <p:nvPr/>
        </p:nvSpPr>
        <p:spPr bwMode="auto">
          <a:xfrm>
            <a:off x="8286626" y="4839064"/>
            <a:ext cx="2107822" cy="63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25000"/>
              </a:lnSpc>
              <a:spcBef>
                <a:spcPct val="0"/>
              </a:spcBef>
              <a:spcAft>
                <a:spcPct val="0"/>
              </a:spcAft>
            </a:pPr>
            <a:r>
              <a:rPr lang="zh-CN" altLang="en-US" sz="120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30" name="Group 244"/>
          <p:cNvGrpSpPr/>
          <p:nvPr/>
        </p:nvGrpSpPr>
        <p:grpSpPr>
          <a:xfrm>
            <a:off x="10481284" y="2307515"/>
            <a:ext cx="403206" cy="352106"/>
            <a:chOff x="1079332" y="2203296"/>
            <a:chExt cx="298739" cy="264080"/>
          </a:xfrm>
        </p:grpSpPr>
        <p:sp>
          <p:nvSpPr>
            <p:cNvPr id="31" name="Oval 245"/>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2"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a:solidFill>
                    <a:srgbClr val="FFFFFF"/>
                  </a:solidFill>
                  <a:latin typeface="微软雅黑" panose="020B0503020204020204" pitchFamily="34" charset="-122"/>
                  <a:ea typeface="微软雅黑" panose="020B0503020204020204" pitchFamily="34" charset="-122"/>
                  <a:cs typeface="Bebas Neue" charset="0"/>
                  <a:sym typeface="Bebas Neue" charset="0"/>
                </a:rPr>
                <a:t>4</a:t>
              </a:r>
              <a:endParaRPr lang="en-US" sz="21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3" name="Group 247"/>
          <p:cNvGrpSpPr/>
          <p:nvPr/>
        </p:nvGrpSpPr>
        <p:grpSpPr>
          <a:xfrm>
            <a:off x="10481284" y="3756893"/>
            <a:ext cx="403206" cy="352106"/>
            <a:chOff x="1079332" y="2203296"/>
            <a:chExt cx="298739" cy="264080"/>
          </a:xfrm>
        </p:grpSpPr>
        <p:sp>
          <p:nvSpPr>
            <p:cNvPr id="34" name="Oval 248"/>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5"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a:solidFill>
                    <a:srgbClr val="FFFFFF"/>
                  </a:solidFill>
                  <a:latin typeface="微软雅黑" panose="020B0503020204020204" pitchFamily="34" charset="-122"/>
                  <a:ea typeface="微软雅黑" panose="020B0503020204020204" pitchFamily="34" charset="-122"/>
                  <a:cs typeface="Bebas Neue" charset="0"/>
                  <a:sym typeface="Bebas Neue" charset="0"/>
                </a:rPr>
                <a:t>5</a:t>
              </a:r>
              <a:endParaRPr lang="en-US" sz="21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6" name="Group 250"/>
          <p:cNvGrpSpPr/>
          <p:nvPr/>
        </p:nvGrpSpPr>
        <p:grpSpPr>
          <a:xfrm>
            <a:off x="10481284" y="4859248"/>
            <a:ext cx="403206" cy="352106"/>
            <a:chOff x="1079332" y="2203296"/>
            <a:chExt cx="298739" cy="264080"/>
          </a:xfrm>
        </p:grpSpPr>
        <p:sp>
          <p:nvSpPr>
            <p:cNvPr id="37" name="Oval 251"/>
            <p:cNvSpPr/>
            <p:nvPr/>
          </p:nvSpPr>
          <p:spPr bwMode="auto">
            <a:xfrm>
              <a:off x="1103804" y="2203296"/>
              <a:ext cx="264080" cy="264080"/>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3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100" kern="0">
                  <a:solidFill>
                    <a:srgbClr val="FFFFFF"/>
                  </a:solidFill>
                  <a:latin typeface="微软雅黑" panose="020B0503020204020204" pitchFamily="34" charset="-122"/>
                  <a:ea typeface="微软雅黑" panose="020B0503020204020204" pitchFamily="34" charset="-122"/>
                  <a:cs typeface="Bebas Neue" charset="0"/>
                  <a:sym typeface="Bebas Neue" charset="0"/>
                </a:rPr>
                <a:t>6</a:t>
              </a:r>
              <a:endParaRPr lang="en-US" sz="2100" kern="0" dirty="0">
                <a:solidFill>
                  <a:srgbClr val="FFFFFF"/>
                </a:solidFill>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9" name="Group 6"/>
          <p:cNvGrpSpPr/>
          <p:nvPr/>
        </p:nvGrpSpPr>
        <p:grpSpPr>
          <a:xfrm>
            <a:off x="5785771" y="2895609"/>
            <a:ext cx="1111135" cy="947678"/>
            <a:chOff x="4326126" y="2238091"/>
            <a:chExt cx="823252" cy="710758"/>
          </a:xfrm>
        </p:grpSpPr>
        <p:grpSp>
          <p:nvGrpSpPr>
            <p:cNvPr id="40" name="Group 214"/>
            <p:cNvGrpSpPr/>
            <p:nvPr/>
          </p:nvGrpSpPr>
          <p:grpSpPr>
            <a:xfrm>
              <a:off x="4326126" y="2238091"/>
              <a:ext cx="823252" cy="710758"/>
              <a:chOff x="3755667" y="1931353"/>
              <a:chExt cx="680374" cy="587404"/>
            </a:xfrm>
          </p:grpSpPr>
          <p:sp>
            <p:nvSpPr>
              <p:cNvPr id="4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41"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4" name="Group 13"/>
          <p:cNvGrpSpPr/>
          <p:nvPr/>
        </p:nvGrpSpPr>
        <p:grpSpPr>
          <a:xfrm>
            <a:off x="5782041" y="3872778"/>
            <a:ext cx="1111135" cy="947678"/>
            <a:chOff x="4323363" y="2970968"/>
            <a:chExt cx="823252" cy="710758"/>
          </a:xfrm>
        </p:grpSpPr>
        <p:grpSp>
          <p:nvGrpSpPr>
            <p:cNvPr id="45" name="Group 223"/>
            <p:cNvGrpSpPr/>
            <p:nvPr/>
          </p:nvGrpSpPr>
          <p:grpSpPr>
            <a:xfrm>
              <a:off x="4323363" y="2970968"/>
              <a:ext cx="823252" cy="710758"/>
              <a:chOff x="3755667" y="1931353"/>
              <a:chExt cx="680374" cy="587404"/>
            </a:xfrm>
          </p:grpSpPr>
          <p:sp>
            <p:nvSpPr>
              <p:cNvPr id="4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4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46"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49" name="Group 7"/>
          <p:cNvGrpSpPr/>
          <p:nvPr/>
        </p:nvGrpSpPr>
        <p:grpSpPr>
          <a:xfrm>
            <a:off x="6647267" y="3381459"/>
            <a:ext cx="1111135" cy="947678"/>
            <a:chOff x="4964418" y="2602479"/>
            <a:chExt cx="823252" cy="710758"/>
          </a:xfrm>
        </p:grpSpPr>
        <p:grpSp>
          <p:nvGrpSpPr>
            <p:cNvPr id="50" name="Group 220"/>
            <p:cNvGrpSpPr/>
            <p:nvPr/>
          </p:nvGrpSpPr>
          <p:grpSpPr>
            <a:xfrm>
              <a:off x="4964418" y="2602479"/>
              <a:ext cx="823252" cy="710758"/>
              <a:chOff x="3755667" y="1931353"/>
              <a:chExt cx="680374" cy="587404"/>
            </a:xfrm>
          </p:grpSpPr>
          <p:sp>
            <p:nvSpPr>
              <p:cNvPr id="5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4"/>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1"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4" name="Group 4"/>
          <p:cNvGrpSpPr/>
          <p:nvPr/>
        </p:nvGrpSpPr>
        <p:grpSpPr>
          <a:xfrm>
            <a:off x="6352230" y="1911411"/>
            <a:ext cx="1111135" cy="947678"/>
            <a:chOff x="4745821" y="1499943"/>
            <a:chExt cx="823252" cy="710758"/>
          </a:xfrm>
        </p:grpSpPr>
        <p:grpSp>
          <p:nvGrpSpPr>
            <p:cNvPr id="55" name="Group 217"/>
            <p:cNvGrpSpPr/>
            <p:nvPr/>
          </p:nvGrpSpPr>
          <p:grpSpPr>
            <a:xfrm>
              <a:off x="4745821" y="1499943"/>
              <a:ext cx="823252" cy="710758"/>
              <a:chOff x="3755667" y="1931353"/>
              <a:chExt cx="680374" cy="587404"/>
            </a:xfrm>
          </p:grpSpPr>
          <p:sp>
            <p:nvSpPr>
              <p:cNvPr id="5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5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56"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chemeClr val="accent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59" name="Group 14"/>
          <p:cNvGrpSpPr/>
          <p:nvPr/>
        </p:nvGrpSpPr>
        <p:grpSpPr>
          <a:xfrm>
            <a:off x="5207624" y="4843721"/>
            <a:ext cx="1111135" cy="947678"/>
            <a:chOff x="3897771" y="3699175"/>
            <a:chExt cx="823252" cy="710758"/>
          </a:xfrm>
        </p:grpSpPr>
        <p:grpSp>
          <p:nvGrpSpPr>
            <p:cNvPr id="60" name="Group 226"/>
            <p:cNvGrpSpPr/>
            <p:nvPr/>
          </p:nvGrpSpPr>
          <p:grpSpPr>
            <a:xfrm>
              <a:off x="3897771" y="3699175"/>
              <a:ext cx="823252" cy="710758"/>
              <a:chOff x="3755667" y="1931353"/>
              <a:chExt cx="680374" cy="587404"/>
            </a:xfrm>
          </p:grpSpPr>
          <p:sp>
            <p:nvSpPr>
              <p:cNvPr id="62"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3"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1"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64" name="Group 3"/>
          <p:cNvGrpSpPr/>
          <p:nvPr/>
        </p:nvGrpSpPr>
        <p:grpSpPr>
          <a:xfrm>
            <a:off x="4919407" y="2404388"/>
            <a:ext cx="1111135" cy="947678"/>
            <a:chOff x="3684228" y="1869676"/>
            <a:chExt cx="823252" cy="710758"/>
          </a:xfrm>
        </p:grpSpPr>
        <p:grpSp>
          <p:nvGrpSpPr>
            <p:cNvPr id="65" name="Group 1"/>
            <p:cNvGrpSpPr/>
            <p:nvPr/>
          </p:nvGrpSpPr>
          <p:grpSpPr>
            <a:xfrm>
              <a:off x="3684228" y="1869676"/>
              <a:ext cx="823252" cy="710758"/>
              <a:chOff x="3755667" y="1931353"/>
              <a:chExt cx="680374" cy="587404"/>
            </a:xfrm>
            <a:solidFill>
              <a:srgbClr val="FFFFFF"/>
            </a:solidFill>
          </p:grpSpPr>
          <p:sp>
            <p:nvSpPr>
              <p:cNvPr id="6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chemeClr val="accent3"/>
              </a:solid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6"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fontAlgn="base">
                <a:spcBef>
                  <a:spcPct val="0"/>
                </a:spcBef>
                <a:spcAft>
                  <a:spcPct val="0"/>
                </a:spcAft>
                <a:defRPr/>
              </a:pPr>
              <a:endParaRPr lang="en-US" sz="29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strips(downLeft)">
                                      <p:cBhvr>
                                        <p:cTn id="7" dur="2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200"/>
                                        <p:tgtEl>
                                          <p:spTgt spid="12"/>
                                        </p:tgtEl>
                                      </p:cBhvr>
                                    </p:animEffect>
                                  </p:childTnLst>
                                </p:cTn>
                              </p:par>
                              <p:par>
                                <p:cTn id="12" presetID="53"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200" fill="hold"/>
                                        <p:tgtEl>
                                          <p:spTgt spid="18"/>
                                        </p:tgtEl>
                                        <p:attrNameLst>
                                          <p:attrName>ppt_w</p:attrName>
                                        </p:attrNameLst>
                                      </p:cBhvr>
                                      <p:tavLst>
                                        <p:tav tm="0">
                                          <p:val>
                                            <p:fltVal val="0"/>
                                          </p:val>
                                        </p:tav>
                                        <p:tav tm="100000">
                                          <p:val>
                                            <p:strVal val="#ppt_w"/>
                                          </p:val>
                                        </p:tav>
                                      </p:tavLst>
                                    </p:anim>
                                    <p:anim calcmode="lin" valueType="num">
                                      <p:cBhvr>
                                        <p:cTn id="15" dur="200" fill="hold"/>
                                        <p:tgtEl>
                                          <p:spTgt spid="18"/>
                                        </p:tgtEl>
                                        <p:attrNameLst>
                                          <p:attrName>ppt_h</p:attrName>
                                        </p:attrNameLst>
                                      </p:cBhvr>
                                      <p:tavLst>
                                        <p:tav tm="0">
                                          <p:val>
                                            <p:fltVal val="0"/>
                                          </p:val>
                                        </p:tav>
                                        <p:tav tm="100000">
                                          <p:val>
                                            <p:strVal val="#ppt_h"/>
                                          </p:val>
                                        </p:tav>
                                      </p:tavLst>
                                    </p:anim>
                                    <p:animEffect transition="in" filter="fade">
                                      <p:cBhvr>
                                        <p:cTn id="16" dur="200"/>
                                        <p:tgtEl>
                                          <p:spTgt spid="1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200"/>
                                        <p:tgtEl>
                                          <p:spTgt spid="13"/>
                                        </p:tgtEl>
                                      </p:cBhvr>
                                    </p:animEffect>
                                  </p:childTnLst>
                                </p:cTn>
                              </p:par>
                            </p:childTnLst>
                          </p:cTn>
                        </p:par>
                        <p:par>
                          <p:cTn id="21" fill="hold">
                            <p:stCondLst>
                              <p:cond delay="1500"/>
                            </p:stCondLst>
                            <p:childTnLst>
                              <p:par>
                                <p:cTn id="22" presetID="18" presetClass="entr" presetSubtype="12"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Left)">
                                      <p:cBhvr>
                                        <p:cTn id="24" dur="200"/>
                                        <p:tgtEl>
                                          <p:spTgt spid="39"/>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200"/>
                                        <p:tgtEl>
                                          <p:spTgt spid="14"/>
                                        </p:tgtEl>
                                      </p:cBhvr>
                                    </p:animEffect>
                                  </p:childTnLst>
                                </p:cTn>
                              </p:par>
                              <p:par>
                                <p:cTn id="29" presetID="53" presetClass="entr" presetSubtype="16"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200" fill="hold"/>
                                        <p:tgtEl>
                                          <p:spTgt spid="21"/>
                                        </p:tgtEl>
                                        <p:attrNameLst>
                                          <p:attrName>ppt_w</p:attrName>
                                        </p:attrNameLst>
                                      </p:cBhvr>
                                      <p:tavLst>
                                        <p:tav tm="0">
                                          <p:val>
                                            <p:fltVal val="0"/>
                                          </p:val>
                                        </p:tav>
                                        <p:tav tm="100000">
                                          <p:val>
                                            <p:strVal val="#ppt_w"/>
                                          </p:val>
                                        </p:tav>
                                      </p:tavLst>
                                    </p:anim>
                                    <p:anim calcmode="lin" valueType="num">
                                      <p:cBhvr>
                                        <p:cTn id="32" dur="200" fill="hold"/>
                                        <p:tgtEl>
                                          <p:spTgt spid="21"/>
                                        </p:tgtEl>
                                        <p:attrNameLst>
                                          <p:attrName>ppt_h</p:attrName>
                                        </p:attrNameLst>
                                      </p:cBhvr>
                                      <p:tavLst>
                                        <p:tav tm="0">
                                          <p:val>
                                            <p:fltVal val="0"/>
                                          </p:val>
                                        </p:tav>
                                        <p:tav tm="100000">
                                          <p:val>
                                            <p:strVal val="#ppt_h"/>
                                          </p:val>
                                        </p:tav>
                                      </p:tavLst>
                                    </p:anim>
                                    <p:animEffect transition="in" filter="fade">
                                      <p:cBhvr>
                                        <p:cTn id="33" dur="200"/>
                                        <p:tgtEl>
                                          <p:spTgt spid="21"/>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00"/>
                                        <p:tgtEl>
                                          <p:spTgt spid="15"/>
                                        </p:tgtEl>
                                      </p:cBhvr>
                                    </p:animEffect>
                                  </p:childTnLst>
                                </p:cTn>
                              </p:par>
                            </p:childTnLst>
                          </p:cTn>
                        </p:par>
                        <p:par>
                          <p:cTn id="38" fill="hold">
                            <p:stCondLst>
                              <p:cond delay="3000"/>
                            </p:stCondLst>
                            <p:childTnLst>
                              <p:par>
                                <p:cTn id="39" presetID="18" presetClass="entr" presetSubtype="12"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strips(downLeft)">
                                      <p:cBhvr>
                                        <p:cTn id="41" dur="200"/>
                                        <p:tgtEl>
                                          <p:spTgt spid="59"/>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2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200" fill="hold"/>
                                        <p:tgtEl>
                                          <p:spTgt spid="24"/>
                                        </p:tgtEl>
                                        <p:attrNameLst>
                                          <p:attrName>ppt_w</p:attrName>
                                        </p:attrNameLst>
                                      </p:cBhvr>
                                      <p:tavLst>
                                        <p:tav tm="0">
                                          <p:val>
                                            <p:fltVal val="0"/>
                                          </p:val>
                                        </p:tav>
                                        <p:tav tm="100000">
                                          <p:val>
                                            <p:strVal val="#ppt_w"/>
                                          </p:val>
                                        </p:tav>
                                      </p:tavLst>
                                    </p:anim>
                                    <p:anim calcmode="lin" valueType="num">
                                      <p:cBhvr>
                                        <p:cTn id="49" dur="200" fill="hold"/>
                                        <p:tgtEl>
                                          <p:spTgt spid="24"/>
                                        </p:tgtEl>
                                        <p:attrNameLst>
                                          <p:attrName>ppt_h</p:attrName>
                                        </p:attrNameLst>
                                      </p:cBhvr>
                                      <p:tavLst>
                                        <p:tav tm="0">
                                          <p:val>
                                            <p:fltVal val="0"/>
                                          </p:val>
                                        </p:tav>
                                        <p:tav tm="100000">
                                          <p:val>
                                            <p:strVal val="#ppt_h"/>
                                          </p:val>
                                        </p:tav>
                                      </p:tavLst>
                                    </p:anim>
                                    <p:animEffect transition="in" filter="fade">
                                      <p:cBhvr>
                                        <p:cTn id="50" dur="200"/>
                                        <p:tgtEl>
                                          <p:spTgt spid="24"/>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200"/>
                                        <p:tgtEl>
                                          <p:spTgt spid="17"/>
                                        </p:tgtEl>
                                      </p:cBhvr>
                                    </p:animEffect>
                                  </p:childTnLst>
                                </p:cTn>
                              </p:par>
                            </p:childTnLst>
                          </p:cTn>
                        </p:par>
                        <p:par>
                          <p:cTn id="55" fill="hold">
                            <p:stCondLst>
                              <p:cond delay="4500"/>
                            </p:stCondLst>
                            <p:childTnLst>
                              <p:par>
                                <p:cTn id="56" presetID="18" presetClass="entr" presetSubtype="12" fill="hold" nodeType="after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strips(downLeft)">
                                      <p:cBhvr>
                                        <p:cTn id="58" dur="200"/>
                                        <p:tgtEl>
                                          <p:spTgt spid="54"/>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200"/>
                                        <p:tgtEl>
                                          <p:spTgt spid="9"/>
                                        </p:tgtEl>
                                      </p:cBhvr>
                                    </p:animEffect>
                                  </p:childTnLst>
                                </p:cTn>
                              </p:par>
                              <p:par>
                                <p:cTn id="63" presetID="53" presetClass="entr" presetSubtype="16"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200" fill="hold"/>
                                        <p:tgtEl>
                                          <p:spTgt spid="30"/>
                                        </p:tgtEl>
                                        <p:attrNameLst>
                                          <p:attrName>ppt_w</p:attrName>
                                        </p:attrNameLst>
                                      </p:cBhvr>
                                      <p:tavLst>
                                        <p:tav tm="0">
                                          <p:val>
                                            <p:fltVal val="0"/>
                                          </p:val>
                                        </p:tav>
                                        <p:tav tm="100000">
                                          <p:val>
                                            <p:strVal val="#ppt_w"/>
                                          </p:val>
                                        </p:tav>
                                      </p:tavLst>
                                    </p:anim>
                                    <p:anim calcmode="lin" valueType="num">
                                      <p:cBhvr>
                                        <p:cTn id="66" dur="200" fill="hold"/>
                                        <p:tgtEl>
                                          <p:spTgt spid="30"/>
                                        </p:tgtEl>
                                        <p:attrNameLst>
                                          <p:attrName>ppt_h</p:attrName>
                                        </p:attrNameLst>
                                      </p:cBhvr>
                                      <p:tavLst>
                                        <p:tav tm="0">
                                          <p:val>
                                            <p:fltVal val="0"/>
                                          </p:val>
                                        </p:tav>
                                        <p:tav tm="100000">
                                          <p:val>
                                            <p:strVal val="#ppt_h"/>
                                          </p:val>
                                        </p:tav>
                                      </p:tavLst>
                                    </p:anim>
                                    <p:animEffect transition="in" filter="fade">
                                      <p:cBhvr>
                                        <p:cTn id="67" dur="200"/>
                                        <p:tgtEl>
                                          <p:spTgt spid="30"/>
                                        </p:tgtEl>
                                      </p:cBhvr>
                                    </p:animEffect>
                                  </p:childTnLst>
                                </p:cTn>
                              </p:par>
                            </p:childTnLst>
                          </p:cTn>
                        </p:par>
                        <p:par>
                          <p:cTn id="68" fill="hold">
                            <p:stCondLst>
                              <p:cond delay="5500"/>
                            </p:stCondLst>
                            <p:childTnLst>
                              <p:par>
                                <p:cTn id="69" presetID="22" presetClass="entr" presetSubtype="2"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right)">
                                      <p:cBhvr>
                                        <p:cTn id="71" dur="200"/>
                                        <p:tgtEl>
                                          <p:spTgt spid="27"/>
                                        </p:tgtEl>
                                      </p:cBhvr>
                                    </p:animEffect>
                                  </p:childTnLst>
                                </p:cTn>
                              </p:par>
                            </p:childTnLst>
                          </p:cTn>
                        </p:par>
                        <p:par>
                          <p:cTn id="72" fill="hold">
                            <p:stCondLst>
                              <p:cond delay="6000"/>
                            </p:stCondLst>
                            <p:childTnLst>
                              <p:par>
                                <p:cTn id="73" presetID="18" presetClass="entr" presetSubtype="12"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strips(downLeft)">
                                      <p:cBhvr>
                                        <p:cTn id="75" dur="200"/>
                                        <p:tgtEl>
                                          <p:spTgt spid="49"/>
                                        </p:tgtEl>
                                      </p:cBhvr>
                                    </p:animEffect>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200"/>
                                        <p:tgtEl>
                                          <p:spTgt spid="10"/>
                                        </p:tgtEl>
                                      </p:cBhvr>
                                    </p:animEffect>
                                  </p:childTnLst>
                                </p:cTn>
                              </p:par>
                              <p:par>
                                <p:cTn id="80" presetID="53" presetClass="entr" presetSubtype="16"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200" fill="hold"/>
                                        <p:tgtEl>
                                          <p:spTgt spid="33"/>
                                        </p:tgtEl>
                                        <p:attrNameLst>
                                          <p:attrName>ppt_w</p:attrName>
                                        </p:attrNameLst>
                                      </p:cBhvr>
                                      <p:tavLst>
                                        <p:tav tm="0">
                                          <p:val>
                                            <p:fltVal val="0"/>
                                          </p:val>
                                        </p:tav>
                                        <p:tav tm="100000">
                                          <p:val>
                                            <p:strVal val="#ppt_w"/>
                                          </p:val>
                                        </p:tav>
                                      </p:tavLst>
                                    </p:anim>
                                    <p:anim calcmode="lin" valueType="num">
                                      <p:cBhvr>
                                        <p:cTn id="83" dur="200" fill="hold"/>
                                        <p:tgtEl>
                                          <p:spTgt spid="33"/>
                                        </p:tgtEl>
                                        <p:attrNameLst>
                                          <p:attrName>ppt_h</p:attrName>
                                        </p:attrNameLst>
                                      </p:cBhvr>
                                      <p:tavLst>
                                        <p:tav tm="0">
                                          <p:val>
                                            <p:fltVal val="0"/>
                                          </p:val>
                                        </p:tav>
                                        <p:tav tm="100000">
                                          <p:val>
                                            <p:strVal val="#ppt_h"/>
                                          </p:val>
                                        </p:tav>
                                      </p:tavLst>
                                    </p:anim>
                                    <p:animEffect transition="in" filter="fade">
                                      <p:cBhvr>
                                        <p:cTn id="84" dur="200"/>
                                        <p:tgtEl>
                                          <p:spTgt spid="33"/>
                                        </p:tgtEl>
                                      </p:cBhvr>
                                    </p:animEffect>
                                  </p:childTnLst>
                                </p:cTn>
                              </p:par>
                            </p:childTnLst>
                          </p:cTn>
                        </p:par>
                        <p:par>
                          <p:cTn id="85" fill="hold">
                            <p:stCondLst>
                              <p:cond delay="7000"/>
                            </p:stCondLst>
                            <p:childTnLst>
                              <p:par>
                                <p:cTn id="86" presetID="22" presetClass="entr" presetSubtype="2"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right)">
                                      <p:cBhvr>
                                        <p:cTn id="88" dur="200"/>
                                        <p:tgtEl>
                                          <p:spTgt spid="28"/>
                                        </p:tgtEl>
                                      </p:cBhvr>
                                    </p:animEffect>
                                  </p:childTnLst>
                                </p:cTn>
                              </p:par>
                            </p:childTnLst>
                          </p:cTn>
                        </p:par>
                        <p:par>
                          <p:cTn id="89" fill="hold">
                            <p:stCondLst>
                              <p:cond delay="7500"/>
                            </p:stCondLst>
                            <p:childTnLst>
                              <p:par>
                                <p:cTn id="90" presetID="18" presetClass="entr" presetSubtype="12"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strips(downLeft)">
                                      <p:cBhvr>
                                        <p:cTn id="92" dur="200"/>
                                        <p:tgtEl>
                                          <p:spTgt spid="44"/>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wipe(left)">
                                      <p:cBhvr>
                                        <p:cTn id="96" dur="200"/>
                                        <p:tgtEl>
                                          <p:spTgt spid="11"/>
                                        </p:tgtEl>
                                      </p:cBhvr>
                                    </p:animEffect>
                                  </p:childTnLst>
                                </p:cTn>
                              </p:par>
                              <p:par>
                                <p:cTn id="97" presetID="53" presetClass="entr" presetSubtype="16"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p:cTn id="99" dur="200" fill="hold"/>
                                        <p:tgtEl>
                                          <p:spTgt spid="36"/>
                                        </p:tgtEl>
                                        <p:attrNameLst>
                                          <p:attrName>ppt_w</p:attrName>
                                        </p:attrNameLst>
                                      </p:cBhvr>
                                      <p:tavLst>
                                        <p:tav tm="0">
                                          <p:val>
                                            <p:fltVal val="0"/>
                                          </p:val>
                                        </p:tav>
                                        <p:tav tm="100000">
                                          <p:val>
                                            <p:strVal val="#ppt_w"/>
                                          </p:val>
                                        </p:tav>
                                      </p:tavLst>
                                    </p:anim>
                                    <p:anim calcmode="lin" valueType="num">
                                      <p:cBhvr>
                                        <p:cTn id="100" dur="200" fill="hold"/>
                                        <p:tgtEl>
                                          <p:spTgt spid="36"/>
                                        </p:tgtEl>
                                        <p:attrNameLst>
                                          <p:attrName>ppt_h</p:attrName>
                                        </p:attrNameLst>
                                      </p:cBhvr>
                                      <p:tavLst>
                                        <p:tav tm="0">
                                          <p:val>
                                            <p:fltVal val="0"/>
                                          </p:val>
                                        </p:tav>
                                        <p:tav tm="100000">
                                          <p:val>
                                            <p:strVal val="#ppt_h"/>
                                          </p:val>
                                        </p:tav>
                                      </p:tavLst>
                                    </p:anim>
                                    <p:animEffect transition="in" filter="fade">
                                      <p:cBhvr>
                                        <p:cTn id="101" dur="200"/>
                                        <p:tgtEl>
                                          <p:spTgt spid="36"/>
                                        </p:tgtEl>
                                      </p:cBhvr>
                                    </p:animEffect>
                                  </p:childTnLst>
                                </p:cTn>
                              </p:par>
                            </p:childTnLst>
                          </p:cTn>
                        </p:par>
                        <p:par>
                          <p:cTn id="102" fill="hold">
                            <p:stCondLst>
                              <p:cond delay="8500"/>
                            </p:stCondLst>
                            <p:childTnLst>
                              <p:par>
                                <p:cTn id="103" presetID="22" presetClass="entr" presetSubtype="2"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wipe(right)">
                                      <p:cBhvr>
                                        <p:cTn id="105"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animBg="1"/>
      <p:bldP spid="15" grpId="0"/>
      <p:bldP spid="16" grpId="0" animBg="1"/>
      <p:bldP spid="17"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698378" y="2466745"/>
            <a:ext cx="1709647" cy="464425"/>
            <a:chOff x="1592567" y="1329747"/>
            <a:chExt cx="1282402" cy="348319"/>
          </a:xfrm>
        </p:grpSpPr>
        <p:sp>
          <p:nvSpPr>
            <p:cNvPr id="97" name="TextBox 96"/>
            <p:cNvSpPr txBox="1"/>
            <p:nvPr/>
          </p:nvSpPr>
          <p:spPr>
            <a:xfrm>
              <a:off x="2259416" y="1329747"/>
              <a:ext cx="615553" cy="184666"/>
            </a:xfrm>
            <a:prstGeom prst="rect">
              <a:avLst/>
            </a:prstGeom>
            <a:noFill/>
          </p:spPr>
          <p:txBody>
            <a:bodyPr wrap="none" lIns="0" tIns="0" rIns="0" bIns="0" rtlCol="0" anchor="t">
              <a:spAutoFit/>
            </a:bodyPr>
            <a:lstStyle/>
            <a:p>
              <a:pPr algn="r"/>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98" name="TextBox 97"/>
            <p:cNvSpPr txBox="1"/>
            <p:nvPr/>
          </p:nvSpPr>
          <p:spPr>
            <a:xfrm>
              <a:off x="1592567" y="1524178"/>
              <a:ext cx="1282402" cy="153888"/>
            </a:xfrm>
            <a:prstGeom prst="rect">
              <a:avLst/>
            </a:prstGeom>
            <a:noFill/>
          </p:spPr>
          <p:txBody>
            <a:bodyPr wrap="none" lIns="0" tIns="0" rIns="0" bIns="0" rtlCol="0" anchor="t">
              <a:spAutoFit/>
            </a:bodyPr>
            <a:lstStyle/>
            <a:p>
              <a:pPr algn="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99" name="Oval 98"/>
          <p:cNvSpPr/>
          <p:nvPr/>
        </p:nvSpPr>
        <p:spPr>
          <a:xfrm>
            <a:off x="3595076" y="2589801"/>
            <a:ext cx="657741" cy="6389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solidFill>
                  <a:schemeClr val="bg1"/>
                </a:solidFill>
                <a:latin typeface="+mn-ea"/>
              </a:rPr>
              <a:t>4</a:t>
            </a:r>
            <a:endParaRPr lang="en-US" dirty="0">
              <a:solidFill>
                <a:schemeClr val="bg1"/>
              </a:solidFill>
              <a:latin typeface="+mn-ea"/>
            </a:endParaRPr>
          </a:p>
        </p:txBody>
      </p:sp>
      <p:sp>
        <p:nvSpPr>
          <p:cNvPr id="1053" name="Freeform 29"/>
          <p:cNvSpPr/>
          <p:nvPr/>
        </p:nvSpPr>
        <p:spPr bwMode="auto">
          <a:xfrm>
            <a:off x="9133023" y="4328768"/>
            <a:ext cx="143915"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08" tIns="60954" rIns="121908" bIns="60954" numCol="1" anchor="t" anchorCtr="0" compatLnSpc="1"/>
          <a:lstStyle/>
          <a:p>
            <a:endParaRPr lang="en-US">
              <a:latin typeface="+mn-ea"/>
            </a:endParaRPr>
          </a:p>
        </p:txBody>
      </p:sp>
      <p:grpSp>
        <p:nvGrpSpPr>
          <p:cNvPr id="5" name="Group 56"/>
          <p:cNvGrpSpPr/>
          <p:nvPr/>
        </p:nvGrpSpPr>
        <p:grpSpPr>
          <a:xfrm>
            <a:off x="1698378" y="3294746"/>
            <a:ext cx="1709647" cy="464425"/>
            <a:chOff x="1477353" y="2043891"/>
            <a:chExt cx="1282402" cy="348319"/>
          </a:xfrm>
        </p:grpSpPr>
        <p:sp>
          <p:nvSpPr>
            <p:cNvPr id="107" name="TextBox 106"/>
            <p:cNvSpPr txBox="1"/>
            <p:nvPr/>
          </p:nvSpPr>
          <p:spPr>
            <a:xfrm>
              <a:off x="2144202" y="2043891"/>
              <a:ext cx="615553" cy="184666"/>
            </a:xfrm>
            <a:prstGeom prst="rect">
              <a:avLst/>
            </a:prstGeom>
            <a:noFill/>
          </p:spPr>
          <p:txBody>
            <a:bodyPr wrap="none" lIns="0" tIns="0" rIns="0" bIns="0" rtlCol="0" anchor="t">
              <a:spAutoFit/>
            </a:bodyPr>
            <a:lstStyle/>
            <a:p>
              <a:pPr algn="r"/>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08" name="TextBox 107"/>
            <p:cNvSpPr txBox="1"/>
            <p:nvPr/>
          </p:nvSpPr>
          <p:spPr>
            <a:xfrm>
              <a:off x="1477353" y="2238322"/>
              <a:ext cx="1282402" cy="153888"/>
            </a:xfrm>
            <a:prstGeom prst="rect">
              <a:avLst/>
            </a:prstGeom>
            <a:noFill/>
          </p:spPr>
          <p:txBody>
            <a:bodyPr wrap="none" lIns="0" tIns="0" rIns="0" bIns="0" rtlCol="0" anchor="t">
              <a:spAutoFit/>
            </a:bodyPr>
            <a:lstStyle/>
            <a:p>
              <a:pPr algn="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09" name="Oval 108"/>
          <p:cNvSpPr/>
          <p:nvPr/>
        </p:nvSpPr>
        <p:spPr>
          <a:xfrm>
            <a:off x="3595076" y="3421042"/>
            <a:ext cx="657741" cy="6389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solidFill>
                  <a:schemeClr val="bg1"/>
                </a:solidFill>
                <a:latin typeface="+mn-ea"/>
              </a:rPr>
              <a:t>6</a:t>
            </a:r>
            <a:endParaRPr lang="en-US" dirty="0">
              <a:solidFill>
                <a:schemeClr val="bg1"/>
              </a:solidFill>
              <a:latin typeface="+mn-ea"/>
            </a:endParaRPr>
          </a:p>
        </p:txBody>
      </p:sp>
      <p:grpSp>
        <p:nvGrpSpPr>
          <p:cNvPr id="6" name="Group 53"/>
          <p:cNvGrpSpPr/>
          <p:nvPr/>
        </p:nvGrpSpPr>
        <p:grpSpPr>
          <a:xfrm>
            <a:off x="2389572" y="4216458"/>
            <a:ext cx="1709647" cy="464425"/>
            <a:chOff x="1646070" y="2777368"/>
            <a:chExt cx="1282402" cy="348319"/>
          </a:xfrm>
        </p:grpSpPr>
        <p:sp>
          <p:nvSpPr>
            <p:cNvPr id="112" name="TextBox 111"/>
            <p:cNvSpPr txBox="1"/>
            <p:nvPr/>
          </p:nvSpPr>
          <p:spPr>
            <a:xfrm>
              <a:off x="2312919" y="2777368"/>
              <a:ext cx="615553" cy="184666"/>
            </a:xfrm>
            <a:prstGeom prst="rect">
              <a:avLst/>
            </a:prstGeom>
            <a:noFill/>
          </p:spPr>
          <p:txBody>
            <a:bodyPr wrap="none" lIns="0" tIns="0" rIns="0" bIns="0" rtlCol="0" anchor="t">
              <a:spAutoFit/>
            </a:bodyPr>
            <a:lstStyle/>
            <a:p>
              <a:pPr algn="r"/>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13" name="TextBox 112"/>
            <p:cNvSpPr txBox="1"/>
            <p:nvPr/>
          </p:nvSpPr>
          <p:spPr>
            <a:xfrm>
              <a:off x="1646070" y="2971799"/>
              <a:ext cx="1282402" cy="153888"/>
            </a:xfrm>
            <a:prstGeom prst="rect">
              <a:avLst/>
            </a:prstGeom>
            <a:noFill/>
          </p:spPr>
          <p:txBody>
            <a:bodyPr wrap="none" lIns="0" tIns="0" rIns="0" bIns="0" rtlCol="0" anchor="t">
              <a:spAutoFit/>
            </a:bodyPr>
            <a:lstStyle/>
            <a:p>
              <a:pPr algn="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14" name="Oval 113"/>
          <p:cNvSpPr/>
          <p:nvPr/>
        </p:nvSpPr>
        <p:spPr>
          <a:xfrm>
            <a:off x="4209471" y="4252285"/>
            <a:ext cx="657741" cy="6389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solidFill>
                  <a:schemeClr val="bg1"/>
                </a:solidFill>
                <a:latin typeface="+mn-ea"/>
              </a:rPr>
              <a:t>8</a:t>
            </a:r>
            <a:endParaRPr lang="en-US" dirty="0">
              <a:solidFill>
                <a:schemeClr val="bg1"/>
              </a:solidFill>
              <a:latin typeface="+mn-ea"/>
            </a:endParaRPr>
          </a:p>
        </p:txBody>
      </p:sp>
      <p:grpSp>
        <p:nvGrpSpPr>
          <p:cNvPr id="7" name="Group 58"/>
          <p:cNvGrpSpPr/>
          <p:nvPr/>
        </p:nvGrpSpPr>
        <p:grpSpPr>
          <a:xfrm>
            <a:off x="8865821" y="2466745"/>
            <a:ext cx="1709647" cy="464425"/>
            <a:chOff x="6201899" y="1329747"/>
            <a:chExt cx="1282402" cy="348319"/>
          </a:xfrm>
        </p:grpSpPr>
        <p:sp>
          <p:nvSpPr>
            <p:cNvPr id="116" name="TextBox 115"/>
            <p:cNvSpPr txBox="1"/>
            <p:nvPr/>
          </p:nvSpPr>
          <p:spPr>
            <a:xfrm>
              <a:off x="6201899" y="1329747"/>
              <a:ext cx="615553" cy="184666"/>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17" name="TextBox 116"/>
            <p:cNvSpPr txBox="1"/>
            <p:nvPr/>
          </p:nvSpPr>
          <p:spPr>
            <a:xfrm>
              <a:off x="6201899" y="1524178"/>
              <a:ext cx="1282402" cy="153888"/>
            </a:xfrm>
            <a:prstGeom prst="rect">
              <a:avLst/>
            </a:prstGeom>
            <a:noFill/>
          </p:spPr>
          <p:txBody>
            <a:bodyPr wrap="none" lIns="0" tIns="0" rIns="0" bIns="0" rtlCol="0" anchor="t">
              <a:spAutoFit/>
            </a:bodyPr>
            <a:lstStyle/>
            <a:p>
              <a:pP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18" name="Oval 117"/>
          <p:cNvSpPr/>
          <p:nvPr/>
        </p:nvSpPr>
        <p:spPr>
          <a:xfrm>
            <a:off x="8015985" y="2630275"/>
            <a:ext cx="657741" cy="6389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solidFill>
                  <a:schemeClr val="bg1"/>
                </a:solidFill>
                <a:latin typeface="+mn-ea"/>
              </a:rPr>
              <a:t>3</a:t>
            </a:r>
            <a:endParaRPr lang="en-US" dirty="0">
              <a:solidFill>
                <a:schemeClr val="bg1"/>
              </a:solidFill>
              <a:latin typeface="+mn-ea"/>
            </a:endParaRPr>
          </a:p>
        </p:txBody>
      </p:sp>
      <p:grpSp>
        <p:nvGrpSpPr>
          <p:cNvPr id="8" name="Group 55"/>
          <p:cNvGrpSpPr/>
          <p:nvPr/>
        </p:nvGrpSpPr>
        <p:grpSpPr>
          <a:xfrm>
            <a:off x="8865821" y="3294746"/>
            <a:ext cx="1709647" cy="464425"/>
            <a:chOff x="6326638" y="2039246"/>
            <a:chExt cx="1282402" cy="348319"/>
          </a:xfrm>
        </p:grpSpPr>
        <p:sp>
          <p:nvSpPr>
            <p:cNvPr id="120" name="TextBox 119"/>
            <p:cNvSpPr txBox="1"/>
            <p:nvPr/>
          </p:nvSpPr>
          <p:spPr>
            <a:xfrm>
              <a:off x="6326638" y="2039246"/>
              <a:ext cx="615553" cy="184666"/>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21" name="TextBox 120"/>
            <p:cNvSpPr txBox="1"/>
            <p:nvPr/>
          </p:nvSpPr>
          <p:spPr>
            <a:xfrm>
              <a:off x="6326638" y="2233677"/>
              <a:ext cx="1282402" cy="153888"/>
            </a:xfrm>
            <a:prstGeom prst="rect">
              <a:avLst/>
            </a:prstGeom>
            <a:noFill/>
          </p:spPr>
          <p:txBody>
            <a:bodyPr wrap="none" lIns="0" tIns="0" rIns="0" bIns="0" rtlCol="0" anchor="t">
              <a:spAutoFit/>
            </a:bodyPr>
            <a:lstStyle/>
            <a:p>
              <a:pP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22" name="Oval 121"/>
          <p:cNvSpPr/>
          <p:nvPr/>
        </p:nvSpPr>
        <p:spPr>
          <a:xfrm>
            <a:off x="8015985" y="3441279"/>
            <a:ext cx="657741" cy="6389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solidFill>
                  <a:schemeClr val="bg1"/>
                </a:solidFill>
                <a:latin typeface="+mn-ea"/>
              </a:rPr>
              <a:t>5</a:t>
            </a:r>
            <a:endParaRPr lang="en-US" dirty="0">
              <a:solidFill>
                <a:schemeClr val="bg1"/>
              </a:solidFill>
              <a:latin typeface="+mn-ea"/>
            </a:endParaRPr>
          </a:p>
        </p:txBody>
      </p:sp>
      <p:grpSp>
        <p:nvGrpSpPr>
          <p:cNvPr id="9" name="Group 54"/>
          <p:cNvGrpSpPr/>
          <p:nvPr/>
        </p:nvGrpSpPr>
        <p:grpSpPr>
          <a:xfrm>
            <a:off x="8328225" y="4216458"/>
            <a:ext cx="1709647" cy="464425"/>
            <a:chOff x="6101717" y="2772723"/>
            <a:chExt cx="1282402" cy="348319"/>
          </a:xfrm>
        </p:grpSpPr>
        <p:sp>
          <p:nvSpPr>
            <p:cNvPr id="130" name="TextBox 129"/>
            <p:cNvSpPr txBox="1"/>
            <p:nvPr/>
          </p:nvSpPr>
          <p:spPr>
            <a:xfrm>
              <a:off x="6101717" y="2772723"/>
              <a:ext cx="615553" cy="184666"/>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31" name="TextBox 130"/>
            <p:cNvSpPr txBox="1"/>
            <p:nvPr/>
          </p:nvSpPr>
          <p:spPr>
            <a:xfrm>
              <a:off x="6101717" y="2967154"/>
              <a:ext cx="1282402" cy="153888"/>
            </a:xfrm>
            <a:prstGeom prst="rect">
              <a:avLst/>
            </a:prstGeom>
            <a:noFill/>
          </p:spPr>
          <p:txBody>
            <a:bodyPr wrap="none" lIns="0" tIns="0" rIns="0" bIns="0" rtlCol="0" anchor="t">
              <a:spAutoFit/>
            </a:bodyPr>
            <a:lstStyle/>
            <a:p>
              <a:pP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32" name="Oval 131"/>
          <p:cNvSpPr/>
          <p:nvPr/>
        </p:nvSpPr>
        <p:spPr>
          <a:xfrm>
            <a:off x="7478390" y="4252285"/>
            <a:ext cx="657741" cy="6389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solidFill>
                  <a:schemeClr val="bg1"/>
                </a:solidFill>
                <a:latin typeface="+mn-ea"/>
              </a:rPr>
              <a:t>7</a:t>
            </a:r>
            <a:endParaRPr lang="en-US" dirty="0">
              <a:solidFill>
                <a:schemeClr val="bg1"/>
              </a:solidFill>
              <a:latin typeface="+mn-ea"/>
            </a:endParaRPr>
          </a:p>
        </p:txBody>
      </p:sp>
      <p:sp>
        <p:nvSpPr>
          <p:cNvPr id="49" name="Oval 48"/>
          <p:cNvSpPr/>
          <p:nvPr/>
        </p:nvSpPr>
        <p:spPr>
          <a:xfrm>
            <a:off x="4209471" y="1758559"/>
            <a:ext cx="657741" cy="6389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121908" rtlCol="0" anchor="ctr"/>
          <a:lstStyle/>
          <a:p>
            <a:pPr algn="ctr"/>
            <a:r>
              <a:rPr lang="en-US">
                <a:solidFill>
                  <a:schemeClr val="bg1"/>
                </a:solidFill>
                <a:latin typeface="+mn-ea"/>
              </a:rPr>
              <a:t>2</a:t>
            </a:r>
            <a:endParaRPr lang="en-US" dirty="0">
              <a:solidFill>
                <a:schemeClr val="bg1"/>
              </a:solidFill>
              <a:latin typeface="+mn-ea"/>
            </a:endParaRPr>
          </a:p>
        </p:txBody>
      </p:sp>
      <p:sp>
        <p:nvSpPr>
          <p:cNvPr id="51" name="Oval 50"/>
          <p:cNvSpPr/>
          <p:nvPr/>
        </p:nvSpPr>
        <p:spPr>
          <a:xfrm>
            <a:off x="7478390" y="1819271"/>
            <a:ext cx="657741" cy="6389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solidFill>
                  <a:schemeClr val="bg1"/>
                </a:solidFill>
                <a:latin typeface="+mn-ea"/>
              </a:rPr>
              <a:t>1</a:t>
            </a:r>
            <a:endParaRPr lang="en-US" dirty="0">
              <a:solidFill>
                <a:schemeClr val="bg1"/>
              </a:solidFill>
              <a:latin typeface="+mn-ea"/>
            </a:endParaRPr>
          </a:p>
        </p:txBody>
      </p:sp>
      <p:sp>
        <p:nvSpPr>
          <p:cNvPr id="52" name="TextBox 51"/>
          <p:cNvSpPr txBox="1"/>
          <p:nvPr/>
        </p:nvSpPr>
        <p:spPr>
          <a:xfrm>
            <a:off x="1035440" y="5655394"/>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53" name="Straight Connector 52"/>
          <p:cNvCxnSpPr/>
          <p:nvPr/>
        </p:nvCxnSpPr>
        <p:spPr>
          <a:xfrm>
            <a:off x="1043634" y="5464768"/>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 name="Group 59"/>
          <p:cNvGrpSpPr/>
          <p:nvPr/>
        </p:nvGrpSpPr>
        <p:grpSpPr>
          <a:xfrm>
            <a:off x="8328225" y="1662387"/>
            <a:ext cx="1709647" cy="464425"/>
            <a:chOff x="6201899" y="1329747"/>
            <a:chExt cx="1282402" cy="348319"/>
          </a:xfrm>
        </p:grpSpPr>
        <p:sp>
          <p:nvSpPr>
            <p:cNvPr id="61" name="TextBox 60"/>
            <p:cNvSpPr txBox="1"/>
            <p:nvPr/>
          </p:nvSpPr>
          <p:spPr>
            <a:xfrm>
              <a:off x="6201899" y="1329747"/>
              <a:ext cx="615553" cy="184666"/>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62" name="TextBox 61"/>
            <p:cNvSpPr txBox="1"/>
            <p:nvPr/>
          </p:nvSpPr>
          <p:spPr>
            <a:xfrm>
              <a:off x="6201899" y="1524178"/>
              <a:ext cx="1282402" cy="153888"/>
            </a:xfrm>
            <a:prstGeom prst="rect">
              <a:avLst/>
            </a:prstGeom>
            <a:noFill/>
          </p:spPr>
          <p:txBody>
            <a:bodyPr wrap="none" lIns="0" tIns="0" rIns="0" bIns="0" rtlCol="0" anchor="t">
              <a:spAutoFit/>
            </a:bodyPr>
            <a:lstStyle/>
            <a:p>
              <a:pP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grpSp>
        <p:nvGrpSpPr>
          <p:cNvPr id="11" name="Group 62"/>
          <p:cNvGrpSpPr/>
          <p:nvPr/>
        </p:nvGrpSpPr>
        <p:grpSpPr>
          <a:xfrm>
            <a:off x="2389572" y="1585578"/>
            <a:ext cx="1709647" cy="464425"/>
            <a:chOff x="1592567" y="1329747"/>
            <a:chExt cx="1282402" cy="348319"/>
          </a:xfrm>
        </p:grpSpPr>
        <p:sp>
          <p:nvSpPr>
            <p:cNvPr id="64" name="TextBox 63"/>
            <p:cNvSpPr txBox="1"/>
            <p:nvPr/>
          </p:nvSpPr>
          <p:spPr>
            <a:xfrm>
              <a:off x="2259416" y="1329747"/>
              <a:ext cx="615553" cy="184666"/>
            </a:xfrm>
            <a:prstGeom prst="rect">
              <a:avLst/>
            </a:prstGeom>
            <a:noFill/>
          </p:spPr>
          <p:txBody>
            <a:bodyPr wrap="none" lIns="0" tIns="0" rIns="0" bIns="0" rtlCol="0" anchor="t">
              <a:spAutoFit/>
            </a:bodyPr>
            <a:lstStyle/>
            <a:p>
              <a:pPr algn="r"/>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65" name="TextBox 64"/>
            <p:cNvSpPr txBox="1"/>
            <p:nvPr/>
          </p:nvSpPr>
          <p:spPr>
            <a:xfrm>
              <a:off x="1592567" y="1524178"/>
              <a:ext cx="1282402" cy="153888"/>
            </a:xfrm>
            <a:prstGeom prst="rect">
              <a:avLst/>
            </a:prstGeom>
            <a:noFill/>
          </p:spPr>
          <p:txBody>
            <a:bodyPr wrap="none" lIns="0" tIns="0" rIns="0" bIns="0" rtlCol="0" anchor="t">
              <a:spAutoFit/>
            </a:bodyPr>
            <a:lstStyle/>
            <a:p>
              <a:pPr algn="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grpSp>
        <p:nvGrpSpPr>
          <p:cNvPr id="63" name="Group 62"/>
          <p:cNvGrpSpPr/>
          <p:nvPr/>
        </p:nvGrpSpPr>
        <p:grpSpPr>
          <a:xfrm>
            <a:off x="4389253" y="2123243"/>
            <a:ext cx="3413497" cy="2794001"/>
            <a:chOff x="4719638" y="-687388"/>
            <a:chExt cx="3173413" cy="2597151"/>
          </a:xfrm>
        </p:grpSpPr>
        <p:sp>
          <p:nvSpPr>
            <p:cNvPr id="7174" name="Freeform 6"/>
            <p:cNvSpPr/>
            <p:nvPr/>
          </p:nvSpPr>
          <p:spPr bwMode="auto">
            <a:xfrm>
              <a:off x="5683250" y="-687388"/>
              <a:ext cx="1631950" cy="812800"/>
            </a:xfrm>
            <a:custGeom>
              <a:avLst/>
              <a:gdLst/>
              <a:ahLst/>
              <a:cxnLst>
                <a:cxn ang="0">
                  <a:pos x="718" y="90"/>
                </a:cxn>
                <a:cxn ang="0">
                  <a:pos x="1531" y="333"/>
                </a:cxn>
                <a:cxn ang="0">
                  <a:pos x="1529" y="421"/>
                </a:cxn>
                <a:cxn ang="0">
                  <a:pos x="1228" y="762"/>
                </a:cxn>
                <a:cxn ang="0">
                  <a:pos x="941" y="750"/>
                </a:cxn>
                <a:cxn ang="0">
                  <a:pos x="715" y="532"/>
                </a:cxn>
                <a:cxn ang="0">
                  <a:pos x="439" y="533"/>
                </a:cxn>
                <a:cxn ang="0">
                  <a:pos x="0" y="164"/>
                </a:cxn>
                <a:cxn ang="0">
                  <a:pos x="166" y="66"/>
                </a:cxn>
                <a:cxn ang="0">
                  <a:pos x="660" y="66"/>
                </a:cxn>
                <a:cxn ang="0">
                  <a:pos x="715" y="89"/>
                </a:cxn>
                <a:cxn ang="0">
                  <a:pos x="718" y="90"/>
                </a:cxn>
              </a:cxnLst>
              <a:rect l="0" t="0" r="r" b="b"/>
              <a:pathLst>
                <a:path w="1531" h="762">
                  <a:moveTo>
                    <a:pt x="718" y="90"/>
                  </a:moveTo>
                  <a:cubicBezTo>
                    <a:pt x="1081" y="5"/>
                    <a:pt x="1352" y="86"/>
                    <a:pt x="1531" y="333"/>
                  </a:cubicBezTo>
                  <a:cubicBezTo>
                    <a:pt x="1531" y="383"/>
                    <a:pt x="1530" y="412"/>
                    <a:pt x="1529" y="421"/>
                  </a:cubicBezTo>
                  <a:cubicBezTo>
                    <a:pt x="1506" y="570"/>
                    <a:pt x="1406" y="684"/>
                    <a:pt x="1228" y="762"/>
                  </a:cubicBezTo>
                  <a:cubicBezTo>
                    <a:pt x="1130" y="733"/>
                    <a:pt x="1035" y="729"/>
                    <a:pt x="941" y="750"/>
                  </a:cubicBezTo>
                  <a:cubicBezTo>
                    <a:pt x="905" y="633"/>
                    <a:pt x="830" y="560"/>
                    <a:pt x="715" y="532"/>
                  </a:cubicBezTo>
                  <a:cubicBezTo>
                    <a:pt x="640" y="513"/>
                    <a:pt x="548" y="514"/>
                    <a:pt x="439" y="533"/>
                  </a:cubicBezTo>
                  <a:cubicBezTo>
                    <a:pt x="368" y="379"/>
                    <a:pt x="222" y="256"/>
                    <a:pt x="0" y="164"/>
                  </a:cubicBezTo>
                  <a:cubicBezTo>
                    <a:pt x="54" y="123"/>
                    <a:pt x="110" y="90"/>
                    <a:pt x="166" y="66"/>
                  </a:cubicBezTo>
                  <a:cubicBezTo>
                    <a:pt x="321" y="0"/>
                    <a:pt x="485" y="0"/>
                    <a:pt x="660" y="66"/>
                  </a:cubicBezTo>
                  <a:cubicBezTo>
                    <a:pt x="678" y="73"/>
                    <a:pt x="697" y="80"/>
                    <a:pt x="715" y="89"/>
                  </a:cubicBezTo>
                  <a:cubicBezTo>
                    <a:pt x="716" y="89"/>
                    <a:pt x="717" y="89"/>
                    <a:pt x="718" y="90"/>
                  </a:cubicBezTo>
                  <a:close/>
                </a:path>
              </a:pathLst>
            </a:custGeom>
            <a:solidFill>
              <a:schemeClr val="accent3"/>
            </a:solidFill>
            <a:ln w="9525">
              <a:noFill/>
              <a:round/>
            </a:ln>
          </p:spPr>
          <p:txBody>
            <a:bodyPr vert="horz" wrap="square" lIns="91440" tIns="45720" rIns="91440" bIns="45720" numCol="1" anchor="t" anchorCtr="0" compatLnSpc="1"/>
            <a:lstStyle/>
            <a:p>
              <a:endParaRPr lang="en-US">
                <a:latin typeface="+mn-ea"/>
              </a:endParaRPr>
            </a:p>
          </p:txBody>
        </p:sp>
        <p:sp>
          <p:nvSpPr>
            <p:cNvPr id="7175" name="Freeform 7"/>
            <p:cNvSpPr/>
            <p:nvPr/>
          </p:nvSpPr>
          <p:spPr bwMode="auto">
            <a:xfrm>
              <a:off x="4746625" y="-455613"/>
              <a:ext cx="1841500" cy="1084263"/>
            </a:xfrm>
            <a:custGeom>
              <a:avLst/>
              <a:gdLst/>
              <a:ahLst/>
              <a:cxnLst>
                <a:cxn ang="0">
                  <a:pos x="1690" y="555"/>
                </a:cxn>
                <a:cxn ang="0">
                  <a:pos x="1690" y="825"/>
                </a:cxn>
                <a:cxn ang="0">
                  <a:pos x="1627" y="894"/>
                </a:cxn>
                <a:cxn ang="0">
                  <a:pos x="1593" y="918"/>
                </a:cxn>
                <a:cxn ang="0">
                  <a:pos x="1400" y="981"/>
                </a:cxn>
                <a:cxn ang="0">
                  <a:pos x="1252" y="974"/>
                </a:cxn>
                <a:cxn ang="0">
                  <a:pos x="1245" y="973"/>
                </a:cxn>
                <a:cxn ang="0">
                  <a:pos x="968" y="1016"/>
                </a:cxn>
                <a:cxn ang="0">
                  <a:pos x="769" y="874"/>
                </a:cxn>
                <a:cxn ang="0">
                  <a:pos x="0" y="784"/>
                </a:cxn>
                <a:cxn ang="0">
                  <a:pos x="223" y="471"/>
                </a:cxn>
                <a:cxn ang="0">
                  <a:pos x="684" y="6"/>
                </a:cxn>
                <a:cxn ang="0">
                  <a:pos x="667" y="0"/>
                </a:cxn>
                <a:cxn ang="0">
                  <a:pos x="684" y="6"/>
                </a:cxn>
                <a:cxn ang="0">
                  <a:pos x="684" y="6"/>
                </a:cxn>
                <a:cxn ang="0">
                  <a:pos x="1218" y="409"/>
                </a:cxn>
                <a:cxn ang="0">
                  <a:pos x="1247" y="443"/>
                </a:cxn>
                <a:cxn ang="0">
                  <a:pos x="1291" y="449"/>
                </a:cxn>
                <a:cxn ang="0">
                  <a:pos x="1593" y="457"/>
                </a:cxn>
                <a:cxn ang="0">
                  <a:pos x="1690" y="555"/>
                </a:cxn>
              </a:cxnLst>
              <a:rect l="0" t="0" r="r" b="b"/>
              <a:pathLst>
                <a:path w="1727" h="1016">
                  <a:moveTo>
                    <a:pt x="1690" y="555"/>
                  </a:moveTo>
                  <a:cubicBezTo>
                    <a:pt x="1727" y="647"/>
                    <a:pt x="1727" y="737"/>
                    <a:pt x="1690" y="825"/>
                  </a:cubicBezTo>
                  <a:cubicBezTo>
                    <a:pt x="1674" y="850"/>
                    <a:pt x="1653" y="873"/>
                    <a:pt x="1627" y="894"/>
                  </a:cubicBezTo>
                  <a:cubicBezTo>
                    <a:pt x="1616" y="903"/>
                    <a:pt x="1605" y="911"/>
                    <a:pt x="1593" y="918"/>
                  </a:cubicBezTo>
                  <a:cubicBezTo>
                    <a:pt x="1537" y="954"/>
                    <a:pt x="1473" y="975"/>
                    <a:pt x="1400" y="981"/>
                  </a:cubicBezTo>
                  <a:cubicBezTo>
                    <a:pt x="1354" y="985"/>
                    <a:pt x="1305" y="982"/>
                    <a:pt x="1252" y="974"/>
                  </a:cubicBezTo>
                  <a:cubicBezTo>
                    <a:pt x="1249" y="974"/>
                    <a:pt x="1247" y="974"/>
                    <a:pt x="1245" y="973"/>
                  </a:cubicBezTo>
                  <a:cubicBezTo>
                    <a:pt x="1145" y="970"/>
                    <a:pt x="1053" y="984"/>
                    <a:pt x="968" y="1016"/>
                  </a:cubicBezTo>
                  <a:cubicBezTo>
                    <a:pt x="901" y="960"/>
                    <a:pt x="835" y="913"/>
                    <a:pt x="769" y="874"/>
                  </a:cubicBezTo>
                  <a:cubicBezTo>
                    <a:pt x="507" y="717"/>
                    <a:pt x="250" y="687"/>
                    <a:pt x="0" y="784"/>
                  </a:cubicBezTo>
                  <a:cubicBezTo>
                    <a:pt x="35" y="673"/>
                    <a:pt x="109" y="569"/>
                    <a:pt x="223" y="471"/>
                  </a:cubicBezTo>
                  <a:cubicBezTo>
                    <a:pt x="293" y="238"/>
                    <a:pt x="446" y="83"/>
                    <a:pt x="684" y="6"/>
                  </a:cubicBezTo>
                  <a:cubicBezTo>
                    <a:pt x="679" y="4"/>
                    <a:pt x="673" y="2"/>
                    <a:pt x="667" y="0"/>
                  </a:cubicBezTo>
                  <a:cubicBezTo>
                    <a:pt x="673" y="2"/>
                    <a:pt x="678" y="4"/>
                    <a:pt x="684" y="6"/>
                  </a:cubicBezTo>
                  <a:cubicBezTo>
                    <a:pt x="684" y="6"/>
                    <a:pt x="684" y="6"/>
                    <a:pt x="684" y="6"/>
                  </a:cubicBezTo>
                  <a:cubicBezTo>
                    <a:pt x="983" y="121"/>
                    <a:pt x="1161" y="255"/>
                    <a:pt x="1218" y="409"/>
                  </a:cubicBezTo>
                  <a:cubicBezTo>
                    <a:pt x="1223" y="424"/>
                    <a:pt x="1233" y="435"/>
                    <a:pt x="1247" y="443"/>
                  </a:cubicBezTo>
                  <a:cubicBezTo>
                    <a:pt x="1261" y="450"/>
                    <a:pt x="1276" y="453"/>
                    <a:pt x="1291" y="449"/>
                  </a:cubicBezTo>
                  <a:cubicBezTo>
                    <a:pt x="1422" y="420"/>
                    <a:pt x="1522" y="423"/>
                    <a:pt x="1593" y="457"/>
                  </a:cubicBezTo>
                  <a:cubicBezTo>
                    <a:pt x="1636" y="478"/>
                    <a:pt x="1668" y="511"/>
                    <a:pt x="1690" y="555"/>
                  </a:cubicBezTo>
                  <a:close/>
                </a:path>
              </a:pathLst>
            </a:custGeom>
            <a:solidFill>
              <a:schemeClr val="tx2"/>
            </a:solidFill>
            <a:ln w="9525">
              <a:noFill/>
              <a:round/>
            </a:ln>
          </p:spPr>
          <p:txBody>
            <a:bodyPr vert="horz" wrap="square" lIns="91440" tIns="45720" rIns="91440" bIns="45720" numCol="1" anchor="t" anchorCtr="0" compatLnSpc="1"/>
            <a:lstStyle/>
            <a:p>
              <a:endParaRPr lang="en-US">
                <a:latin typeface="+mn-ea"/>
              </a:endParaRPr>
            </a:p>
          </p:txBody>
        </p:sp>
        <p:sp>
          <p:nvSpPr>
            <p:cNvPr id="7176" name="Freeform 8"/>
            <p:cNvSpPr/>
            <p:nvPr/>
          </p:nvSpPr>
          <p:spPr bwMode="auto">
            <a:xfrm>
              <a:off x="7138988" y="-185738"/>
              <a:ext cx="754063" cy="960438"/>
            </a:xfrm>
            <a:custGeom>
              <a:avLst/>
              <a:gdLst/>
              <a:ahLst/>
              <a:cxnLst>
                <a:cxn ang="0">
                  <a:pos x="284" y="0"/>
                </a:cxn>
                <a:cxn ang="0">
                  <a:pos x="593" y="900"/>
                </a:cxn>
                <a:cxn ang="0">
                  <a:pos x="292" y="797"/>
                </a:cxn>
                <a:cxn ang="0">
                  <a:pos x="0" y="364"/>
                </a:cxn>
                <a:cxn ang="0">
                  <a:pos x="284" y="0"/>
                </a:cxn>
              </a:cxnLst>
              <a:rect l="0" t="0" r="r" b="b"/>
              <a:pathLst>
                <a:path w="707" h="900">
                  <a:moveTo>
                    <a:pt x="284" y="0"/>
                  </a:moveTo>
                  <a:cubicBezTo>
                    <a:pt x="604" y="216"/>
                    <a:pt x="707" y="517"/>
                    <a:pt x="593" y="900"/>
                  </a:cubicBezTo>
                  <a:cubicBezTo>
                    <a:pt x="496" y="834"/>
                    <a:pt x="396" y="800"/>
                    <a:pt x="292" y="797"/>
                  </a:cubicBezTo>
                  <a:cubicBezTo>
                    <a:pt x="279" y="629"/>
                    <a:pt x="181" y="485"/>
                    <a:pt x="0" y="364"/>
                  </a:cubicBezTo>
                  <a:cubicBezTo>
                    <a:pt x="161" y="274"/>
                    <a:pt x="255" y="153"/>
                    <a:pt x="284" y="0"/>
                  </a:cubicBez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sp>
          <p:nvSpPr>
            <p:cNvPr id="7177" name="Freeform 9"/>
            <p:cNvSpPr/>
            <p:nvPr/>
          </p:nvSpPr>
          <p:spPr bwMode="auto">
            <a:xfrm>
              <a:off x="5600700" y="225425"/>
              <a:ext cx="2147888" cy="1684338"/>
            </a:xfrm>
            <a:custGeom>
              <a:avLst/>
              <a:gdLst/>
              <a:ahLst/>
              <a:cxnLst>
                <a:cxn ang="0">
                  <a:pos x="1678" y="541"/>
                </a:cxn>
                <a:cxn ang="0">
                  <a:pos x="2005" y="648"/>
                </a:cxn>
                <a:cxn ang="0">
                  <a:pos x="2006" y="648"/>
                </a:cxn>
                <a:cxn ang="0">
                  <a:pos x="2009" y="651"/>
                </a:cxn>
                <a:cxn ang="0">
                  <a:pos x="1428" y="1227"/>
                </a:cxn>
                <a:cxn ang="0">
                  <a:pos x="1520" y="1543"/>
                </a:cxn>
                <a:cxn ang="0">
                  <a:pos x="1520" y="1578"/>
                </a:cxn>
                <a:cxn ang="0">
                  <a:pos x="963" y="1056"/>
                </a:cxn>
                <a:cxn ang="0">
                  <a:pos x="634" y="1030"/>
                </a:cxn>
                <a:cxn ang="0">
                  <a:pos x="599" y="1055"/>
                </a:cxn>
                <a:cxn ang="0">
                  <a:pos x="0" y="898"/>
                </a:cxn>
                <a:cxn ang="0">
                  <a:pos x="2" y="877"/>
                </a:cxn>
                <a:cxn ang="0">
                  <a:pos x="5" y="834"/>
                </a:cxn>
                <a:cxn ang="0">
                  <a:pos x="108" y="548"/>
                </a:cxn>
                <a:cxn ang="0">
                  <a:pos x="179" y="510"/>
                </a:cxn>
                <a:cxn ang="0">
                  <a:pos x="181" y="509"/>
                </a:cxn>
                <a:cxn ang="0">
                  <a:pos x="181" y="509"/>
                </a:cxn>
                <a:cxn ang="0">
                  <a:pos x="183" y="508"/>
                </a:cxn>
                <a:cxn ang="0">
                  <a:pos x="435" y="462"/>
                </a:cxn>
                <a:cxn ang="0">
                  <a:pos x="599" y="471"/>
                </a:cxn>
                <a:cxn ang="0">
                  <a:pos x="792" y="425"/>
                </a:cxn>
                <a:cxn ang="0">
                  <a:pos x="906" y="355"/>
                </a:cxn>
                <a:cxn ang="0">
                  <a:pos x="1047" y="17"/>
                </a:cxn>
                <a:cxn ang="0">
                  <a:pos x="1283" y="32"/>
                </a:cxn>
                <a:cxn ang="0">
                  <a:pos x="1609" y="475"/>
                </a:cxn>
                <a:cxn ang="0">
                  <a:pos x="1617" y="510"/>
                </a:cxn>
                <a:cxn ang="0">
                  <a:pos x="1643" y="534"/>
                </a:cxn>
                <a:cxn ang="0">
                  <a:pos x="1678" y="541"/>
                </a:cxn>
              </a:cxnLst>
              <a:rect l="0" t="0" r="r" b="b"/>
              <a:pathLst>
                <a:path w="2013" h="1578">
                  <a:moveTo>
                    <a:pt x="1678" y="541"/>
                  </a:moveTo>
                  <a:cubicBezTo>
                    <a:pt x="1772" y="532"/>
                    <a:pt x="1881" y="568"/>
                    <a:pt x="2005" y="648"/>
                  </a:cubicBezTo>
                  <a:cubicBezTo>
                    <a:pt x="2000" y="645"/>
                    <a:pt x="2000" y="645"/>
                    <a:pt x="2006" y="648"/>
                  </a:cubicBezTo>
                  <a:cubicBezTo>
                    <a:pt x="2012" y="651"/>
                    <a:pt x="2013" y="652"/>
                    <a:pt x="2009" y="651"/>
                  </a:cubicBezTo>
                  <a:cubicBezTo>
                    <a:pt x="1987" y="975"/>
                    <a:pt x="1793" y="1167"/>
                    <a:pt x="1428" y="1227"/>
                  </a:cubicBezTo>
                  <a:cubicBezTo>
                    <a:pt x="1389" y="1326"/>
                    <a:pt x="1420" y="1432"/>
                    <a:pt x="1520" y="1543"/>
                  </a:cubicBezTo>
                  <a:cubicBezTo>
                    <a:pt x="1520" y="1578"/>
                    <a:pt x="1520" y="1578"/>
                    <a:pt x="1520" y="1578"/>
                  </a:cubicBezTo>
                  <a:cubicBezTo>
                    <a:pt x="1203" y="1534"/>
                    <a:pt x="1017" y="1360"/>
                    <a:pt x="963" y="1056"/>
                  </a:cubicBezTo>
                  <a:cubicBezTo>
                    <a:pt x="844" y="1099"/>
                    <a:pt x="734" y="1090"/>
                    <a:pt x="634" y="1030"/>
                  </a:cubicBezTo>
                  <a:cubicBezTo>
                    <a:pt x="623" y="1039"/>
                    <a:pt x="611" y="1047"/>
                    <a:pt x="599" y="1055"/>
                  </a:cubicBezTo>
                  <a:cubicBezTo>
                    <a:pt x="415" y="1175"/>
                    <a:pt x="215" y="1123"/>
                    <a:pt x="0" y="898"/>
                  </a:cubicBezTo>
                  <a:cubicBezTo>
                    <a:pt x="1" y="890"/>
                    <a:pt x="1" y="883"/>
                    <a:pt x="2" y="877"/>
                  </a:cubicBezTo>
                  <a:cubicBezTo>
                    <a:pt x="4" y="850"/>
                    <a:pt x="5" y="835"/>
                    <a:pt x="5" y="834"/>
                  </a:cubicBezTo>
                  <a:cubicBezTo>
                    <a:pt x="8" y="704"/>
                    <a:pt x="42" y="608"/>
                    <a:pt x="108" y="548"/>
                  </a:cubicBezTo>
                  <a:cubicBezTo>
                    <a:pt x="131" y="533"/>
                    <a:pt x="155" y="520"/>
                    <a:pt x="179" y="510"/>
                  </a:cubicBezTo>
                  <a:cubicBezTo>
                    <a:pt x="181" y="509"/>
                    <a:pt x="181" y="509"/>
                    <a:pt x="181" y="509"/>
                  </a:cubicBezTo>
                  <a:cubicBezTo>
                    <a:pt x="181" y="509"/>
                    <a:pt x="181" y="509"/>
                    <a:pt x="181" y="509"/>
                  </a:cubicBezTo>
                  <a:cubicBezTo>
                    <a:pt x="183" y="508"/>
                    <a:pt x="183" y="508"/>
                    <a:pt x="183" y="508"/>
                  </a:cubicBezTo>
                  <a:cubicBezTo>
                    <a:pt x="259" y="474"/>
                    <a:pt x="343" y="459"/>
                    <a:pt x="435" y="462"/>
                  </a:cubicBezTo>
                  <a:cubicBezTo>
                    <a:pt x="493" y="471"/>
                    <a:pt x="548" y="474"/>
                    <a:pt x="599" y="471"/>
                  </a:cubicBezTo>
                  <a:cubicBezTo>
                    <a:pt x="670" y="467"/>
                    <a:pt x="734" y="452"/>
                    <a:pt x="792" y="425"/>
                  </a:cubicBezTo>
                  <a:cubicBezTo>
                    <a:pt x="833" y="407"/>
                    <a:pt x="871" y="384"/>
                    <a:pt x="906" y="355"/>
                  </a:cubicBezTo>
                  <a:cubicBezTo>
                    <a:pt x="1020" y="262"/>
                    <a:pt x="1067" y="149"/>
                    <a:pt x="1047" y="17"/>
                  </a:cubicBezTo>
                  <a:cubicBezTo>
                    <a:pt x="1124" y="0"/>
                    <a:pt x="1203" y="5"/>
                    <a:pt x="1283" y="32"/>
                  </a:cubicBezTo>
                  <a:cubicBezTo>
                    <a:pt x="1503" y="150"/>
                    <a:pt x="1611" y="298"/>
                    <a:pt x="1609" y="475"/>
                  </a:cubicBezTo>
                  <a:cubicBezTo>
                    <a:pt x="1608" y="488"/>
                    <a:pt x="1611" y="499"/>
                    <a:pt x="1617" y="510"/>
                  </a:cubicBezTo>
                  <a:cubicBezTo>
                    <a:pt x="1624" y="520"/>
                    <a:pt x="1632" y="528"/>
                    <a:pt x="1643" y="534"/>
                  </a:cubicBezTo>
                  <a:cubicBezTo>
                    <a:pt x="1654" y="540"/>
                    <a:pt x="1666" y="542"/>
                    <a:pt x="1678" y="541"/>
                  </a:cubicBezTo>
                  <a:close/>
                </a:path>
              </a:pathLst>
            </a:custGeom>
            <a:solidFill>
              <a:schemeClr val="accent1"/>
            </a:solidFill>
            <a:ln w="9525">
              <a:noFill/>
              <a:round/>
            </a:ln>
          </p:spPr>
          <p:txBody>
            <a:bodyPr vert="horz" wrap="square" lIns="91440" tIns="45720" rIns="91440" bIns="45720" numCol="1" anchor="t" anchorCtr="0" compatLnSpc="1"/>
            <a:lstStyle/>
            <a:p>
              <a:endParaRPr lang="en-US">
                <a:latin typeface="+mn-ea"/>
              </a:endParaRPr>
            </a:p>
          </p:txBody>
        </p:sp>
        <p:sp>
          <p:nvSpPr>
            <p:cNvPr id="7178" name="Freeform 10"/>
            <p:cNvSpPr/>
            <p:nvPr/>
          </p:nvSpPr>
          <p:spPr bwMode="auto">
            <a:xfrm>
              <a:off x="4719638" y="446088"/>
              <a:ext cx="925513" cy="677863"/>
            </a:xfrm>
            <a:custGeom>
              <a:avLst/>
              <a:gdLst/>
              <a:ahLst/>
              <a:cxnLst>
                <a:cxn ang="0">
                  <a:pos x="861" y="238"/>
                </a:cxn>
                <a:cxn ang="0">
                  <a:pos x="855" y="242"/>
                </a:cxn>
                <a:cxn ang="0">
                  <a:pos x="703" y="625"/>
                </a:cxn>
                <a:cxn ang="0">
                  <a:pos x="703" y="631"/>
                </a:cxn>
                <a:cxn ang="0">
                  <a:pos x="424" y="604"/>
                </a:cxn>
                <a:cxn ang="0">
                  <a:pos x="21" y="245"/>
                </a:cxn>
                <a:cxn ang="0">
                  <a:pos x="0" y="89"/>
                </a:cxn>
                <a:cxn ang="0">
                  <a:pos x="32" y="74"/>
                </a:cxn>
                <a:cxn ang="0">
                  <a:pos x="453" y="30"/>
                </a:cxn>
                <a:cxn ang="0">
                  <a:pos x="867" y="234"/>
                </a:cxn>
                <a:cxn ang="0">
                  <a:pos x="861" y="238"/>
                </a:cxn>
              </a:cxnLst>
              <a:rect l="0" t="0" r="r" b="b"/>
              <a:pathLst>
                <a:path w="867" h="635">
                  <a:moveTo>
                    <a:pt x="861" y="238"/>
                  </a:moveTo>
                  <a:cubicBezTo>
                    <a:pt x="859" y="239"/>
                    <a:pt x="857" y="241"/>
                    <a:pt x="855" y="242"/>
                  </a:cubicBezTo>
                  <a:cubicBezTo>
                    <a:pt x="758" y="321"/>
                    <a:pt x="707" y="448"/>
                    <a:pt x="703" y="625"/>
                  </a:cubicBezTo>
                  <a:cubicBezTo>
                    <a:pt x="703" y="627"/>
                    <a:pt x="703" y="629"/>
                    <a:pt x="703" y="631"/>
                  </a:cubicBezTo>
                  <a:cubicBezTo>
                    <a:pt x="600" y="635"/>
                    <a:pt x="507" y="626"/>
                    <a:pt x="424" y="604"/>
                  </a:cubicBezTo>
                  <a:cubicBezTo>
                    <a:pt x="234" y="554"/>
                    <a:pt x="100" y="434"/>
                    <a:pt x="21" y="245"/>
                  </a:cubicBezTo>
                  <a:cubicBezTo>
                    <a:pt x="7" y="192"/>
                    <a:pt x="0" y="139"/>
                    <a:pt x="0" y="89"/>
                  </a:cubicBezTo>
                  <a:cubicBezTo>
                    <a:pt x="17" y="81"/>
                    <a:pt x="28" y="76"/>
                    <a:pt x="32" y="74"/>
                  </a:cubicBezTo>
                  <a:cubicBezTo>
                    <a:pt x="170" y="15"/>
                    <a:pt x="310" y="0"/>
                    <a:pt x="453" y="30"/>
                  </a:cubicBezTo>
                  <a:cubicBezTo>
                    <a:pt x="589" y="58"/>
                    <a:pt x="727" y="126"/>
                    <a:pt x="867" y="234"/>
                  </a:cubicBezTo>
                  <a:cubicBezTo>
                    <a:pt x="865" y="235"/>
                    <a:pt x="863" y="237"/>
                    <a:pt x="861" y="238"/>
                  </a:cubicBezTo>
                  <a:close/>
                </a:path>
              </a:pathLst>
            </a:custGeom>
            <a:solidFill>
              <a:schemeClr val="bg2"/>
            </a:solidFill>
            <a:ln w="9525">
              <a:noFill/>
              <a:round/>
            </a:ln>
          </p:spPr>
          <p:txBody>
            <a:bodyPr vert="horz" wrap="square" lIns="91440" tIns="45720" rIns="91440" bIns="45720" numCol="1" anchor="t" anchorCtr="0" compatLnSpc="1"/>
            <a:lstStyle/>
            <a:p>
              <a:endParaRPr lang="en-US">
                <a:latin typeface="+mn-ea"/>
              </a:endParaRPr>
            </a:p>
          </p:txBody>
        </p:sp>
      </p:grpSp>
      <p:sp>
        <p:nvSpPr>
          <p:cNvPr id="3" name="标题 2"/>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slide(fromBottom)">
                                      <p:cBhvr>
                                        <p:cTn id="12" dur="500"/>
                                        <p:tgtEl>
                                          <p:spTgt spid="51"/>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Left)">
                                      <p:cBhvr>
                                        <p:cTn id="16" dur="500"/>
                                        <p:tgtEl>
                                          <p:spTgt spid="10"/>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slide(fromBottom)">
                                      <p:cBhvr>
                                        <p:cTn id="20" dur="500"/>
                                        <p:tgtEl>
                                          <p:spTgt spid="49"/>
                                        </p:tgtEl>
                                      </p:cBhvr>
                                    </p:animEffect>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Right)">
                                      <p:cBhvr>
                                        <p:cTn id="24" dur="500"/>
                                        <p:tgtEl>
                                          <p:spTgt spid="11"/>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slide(fromBottom)">
                                      <p:cBhvr>
                                        <p:cTn id="28" dur="500"/>
                                        <p:tgtEl>
                                          <p:spTgt spid="118"/>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Left)">
                                      <p:cBhvr>
                                        <p:cTn id="32" dur="500"/>
                                        <p:tgtEl>
                                          <p:spTgt spid="7"/>
                                        </p:tgtEl>
                                      </p:cBhvr>
                                    </p:animEffect>
                                  </p:childTnLst>
                                </p:cTn>
                              </p:par>
                            </p:childTnLst>
                          </p:cTn>
                        </p:par>
                        <p:par>
                          <p:cTn id="33" fill="hold">
                            <p:stCondLst>
                              <p:cond delay="3500"/>
                            </p:stCondLst>
                            <p:childTnLst>
                              <p:par>
                                <p:cTn id="34" presetID="12" presetClass="entr" presetSubtype="4"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slide(fromBottom)">
                                      <p:cBhvr>
                                        <p:cTn id="36" dur="500"/>
                                        <p:tgtEl>
                                          <p:spTgt spid="99"/>
                                        </p:tgtEl>
                                      </p:cBhvr>
                                    </p:animEffect>
                                  </p:childTnLst>
                                </p:cTn>
                              </p:par>
                            </p:childTnLst>
                          </p:cTn>
                        </p:par>
                        <p:par>
                          <p:cTn id="37" fill="hold">
                            <p:stCondLst>
                              <p:cond delay="4000"/>
                            </p:stCondLst>
                            <p:childTnLst>
                              <p:par>
                                <p:cTn id="38" presetID="12" presetClass="entr" presetSubtype="2"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slide(fromRight)">
                                      <p:cBhvr>
                                        <p:cTn id="40" dur="500"/>
                                        <p:tgtEl>
                                          <p:spTgt spid="2"/>
                                        </p:tgtEl>
                                      </p:cBhvr>
                                    </p:animEffect>
                                  </p:childTnLst>
                                </p:cTn>
                              </p:par>
                            </p:childTnLst>
                          </p:cTn>
                        </p:par>
                        <p:par>
                          <p:cTn id="41" fill="hold">
                            <p:stCondLst>
                              <p:cond delay="4500"/>
                            </p:stCondLst>
                            <p:childTnLst>
                              <p:par>
                                <p:cTn id="42" presetID="12" presetClass="entr" presetSubtype="4" fill="hold" grpId="0" nodeType="after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slide(fromBottom)">
                                      <p:cBhvr>
                                        <p:cTn id="44" dur="500"/>
                                        <p:tgtEl>
                                          <p:spTgt spid="122"/>
                                        </p:tgtEl>
                                      </p:cBhvr>
                                    </p:animEffect>
                                  </p:childTnLst>
                                </p:cTn>
                              </p:par>
                            </p:childTnLst>
                          </p:cTn>
                        </p:par>
                        <p:par>
                          <p:cTn id="45" fill="hold">
                            <p:stCondLst>
                              <p:cond delay="5000"/>
                            </p:stCondLst>
                            <p:childTnLst>
                              <p:par>
                                <p:cTn id="46" presetID="12" presetClass="entr" presetSubtype="8"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lide(fromLeft)">
                                      <p:cBhvr>
                                        <p:cTn id="48" dur="500"/>
                                        <p:tgtEl>
                                          <p:spTgt spid="8"/>
                                        </p:tgtEl>
                                      </p:cBhvr>
                                    </p:animEffect>
                                  </p:childTnLst>
                                </p:cTn>
                              </p:par>
                            </p:childTnLst>
                          </p:cTn>
                        </p:par>
                        <p:par>
                          <p:cTn id="49" fill="hold">
                            <p:stCondLst>
                              <p:cond delay="5500"/>
                            </p:stCondLst>
                            <p:childTnLst>
                              <p:par>
                                <p:cTn id="50" presetID="12" presetClass="entr" presetSubtype="4" fill="hold" grpId="0" nodeType="after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slide(fromBottom)">
                                      <p:cBhvr>
                                        <p:cTn id="52" dur="500"/>
                                        <p:tgtEl>
                                          <p:spTgt spid="109"/>
                                        </p:tgtEl>
                                      </p:cBhvr>
                                    </p:animEffect>
                                  </p:childTnLst>
                                </p:cTn>
                              </p:par>
                            </p:childTnLst>
                          </p:cTn>
                        </p:par>
                        <p:par>
                          <p:cTn id="53" fill="hold">
                            <p:stCondLst>
                              <p:cond delay="6000"/>
                            </p:stCondLst>
                            <p:childTnLst>
                              <p:par>
                                <p:cTn id="54" presetID="12" presetClass="entr" presetSubtype="2"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slide(fromRight)">
                                      <p:cBhvr>
                                        <p:cTn id="56" dur="500"/>
                                        <p:tgtEl>
                                          <p:spTgt spid="5"/>
                                        </p:tgtEl>
                                      </p:cBhvr>
                                    </p:animEffect>
                                  </p:childTnLst>
                                </p:cTn>
                              </p:par>
                            </p:childTnLst>
                          </p:cTn>
                        </p:par>
                        <p:par>
                          <p:cTn id="57" fill="hold">
                            <p:stCondLst>
                              <p:cond delay="6500"/>
                            </p:stCondLst>
                            <p:childTnLst>
                              <p:par>
                                <p:cTn id="58" presetID="12" presetClass="entr" presetSubtype="4" fill="hold" grpId="0" nodeType="after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slide(fromBottom)">
                                      <p:cBhvr>
                                        <p:cTn id="60" dur="500"/>
                                        <p:tgtEl>
                                          <p:spTgt spid="132"/>
                                        </p:tgtEl>
                                      </p:cBhvr>
                                    </p:animEffect>
                                  </p:childTnLst>
                                </p:cTn>
                              </p:par>
                            </p:childTnLst>
                          </p:cTn>
                        </p:par>
                        <p:par>
                          <p:cTn id="61" fill="hold">
                            <p:stCondLst>
                              <p:cond delay="7000"/>
                            </p:stCondLst>
                            <p:childTnLst>
                              <p:par>
                                <p:cTn id="62" presetID="1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slide(fromLeft)">
                                      <p:cBhvr>
                                        <p:cTn id="64" dur="500"/>
                                        <p:tgtEl>
                                          <p:spTgt spid="9"/>
                                        </p:tgtEl>
                                      </p:cBhvr>
                                    </p:animEffect>
                                  </p:childTnLst>
                                </p:cTn>
                              </p:par>
                            </p:childTnLst>
                          </p:cTn>
                        </p:par>
                        <p:par>
                          <p:cTn id="65" fill="hold">
                            <p:stCondLst>
                              <p:cond delay="7500"/>
                            </p:stCondLst>
                            <p:childTnLst>
                              <p:par>
                                <p:cTn id="66" presetID="12" presetClass="entr" presetSubtype="4" fill="hold" grpId="0" nodeType="afterEffect">
                                  <p:stCondLst>
                                    <p:cond delay="0"/>
                                  </p:stCondLst>
                                  <p:childTnLst>
                                    <p:set>
                                      <p:cBhvr>
                                        <p:cTn id="67" dur="1" fill="hold">
                                          <p:stCondLst>
                                            <p:cond delay="0"/>
                                          </p:stCondLst>
                                        </p:cTn>
                                        <p:tgtEl>
                                          <p:spTgt spid="114"/>
                                        </p:tgtEl>
                                        <p:attrNameLst>
                                          <p:attrName>style.visibility</p:attrName>
                                        </p:attrNameLst>
                                      </p:cBhvr>
                                      <p:to>
                                        <p:strVal val="visible"/>
                                      </p:to>
                                    </p:set>
                                    <p:animEffect transition="in" filter="slide(fromBottom)">
                                      <p:cBhvr>
                                        <p:cTn id="68" dur="500"/>
                                        <p:tgtEl>
                                          <p:spTgt spid="114"/>
                                        </p:tgtEl>
                                      </p:cBhvr>
                                    </p:animEffect>
                                  </p:childTnLst>
                                </p:cTn>
                              </p:par>
                            </p:childTnLst>
                          </p:cTn>
                        </p:par>
                        <p:par>
                          <p:cTn id="69" fill="hold">
                            <p:stCondLst>
                              <p:cond delay="8000"/>
                            </p:stCondLst>
                            <p:childTnLst>
                              <p:par>
                                <p:cTn id="70" presetID="12" presetClass="entr" presetSubtype="2"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lide(fromRight)">
                                      <p:cBhvr>
                                        <p:cTn id="72" dur="500"/>
                                        <p:tgtEl>
                                          <p:spTgt spid="6"/>
                                        </p:tgtEl>
                                      </p:cBhvr>
                                    </p:animEffect>
                                  </p:childTnLst>
                                </p:cTn>
                              </p:par>
                            </p:childTnLst>
                          </p:cTn>
                        </p:par>
                        <p:par>
                          <p:cTn id="73" fill="hold">
                            <p:stCondLst>
                              <p:cond delay="8500"/>
                            </p:stCondLst>
                            <p:childTnLst>
                              <p:par>
                                <p:cTn id="74" presetID="18" presetClass="entr" presetSubtype="3" fill="hold"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strips(upRight)">
                                      <p:cBhvr>
                                        <p:cTn id="76" dur="500"/>
                                        <p:tgtEl>
                                          <p:spTgt spid="53"/>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9" grpId="0" animBg="1"/>
      <p:bldP spid="114" grpId="0" animBg="1"/>
      <p:bldP spid="118" grpId="0" animBg="1"/>
      <p:bldP spid="122" grpId="0" animBg="1"/>
      <p:bldP spid="132" grpId="0" animBg="1"/>
      <p:bldP spid="49" grpId="0" animBg="1"/>
      <p:bldP spid="51"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6173" r="5728"/>
          <a:stretch>
            <a:fillRect/>
          </a:stretch>
        </p:blipFill>
        <p:spPr>
          <a:xfrm>
            <a:off x="934123" y="1518142"/>
            <a:ext cx="2457130" cy="4195487"/>
          </a:xfrm>
          <a:prstGeom prst="rect">
            <a:avLst/>
          </a:prstGeom>
        </p:spPr>
      </p:pic>
      <p:sp>
        <p:nvSpPr>
          <p:cNvPr id="13" name="Down Arrow Callout 26"/>
          <p:cNvSpPr/>
          <p:nvPr/>
        </p:nvSpPr>
        <p:spPr>
          <a:xfrm>
            <a:off x="6250382" y="1519515"/>
            <a:ext cx="2471870" cy="4301321"/>
          </a:xfrm>
          <a:prstGeom prst="downArrowCallout">
            <a:avLst>
              <a:gd name="adj1" fmla="val 25000"/>
              <a:gd name="adj2" fmla="val 6698"/>
              <a:gd name="adj3" fmla="val 4369"/>
              <a:gd name="adj4" fmla="val 97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prstClr val="white"/>
              </a:solidFill>
            </a:endParaRPr>
          </a:p>
        </p:txBody>
      </p:sp>
      <p:sp>
        <p:nvSpPr>
          <p:cNvPr id="14" name="Down Arrow Callout 33"/>
          <p:cNvSpPr/>
          <p:nvPr/>
        </p:nvSpPr>
        <p:spPr>
          <a:xfrm>
            <a:off x="3597136" y="1519515"/>
            <a:ext cx="2471870" cy="4301321"/>
          </a:xfrm>
          <a:prstGeom prst="downArrowCallout">
            <a:avLst>
              <a:gd name="adj1" fmla="val 25000"/>
              <a:gd name="adj2" fmla="val 6698"/>
              <a:gd name="adj3" fmla="val 4369"/>
              <a:gd name="adj4" fmla="val 974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prstClr val="white"/>
              </a:solidFill>
            </a:endParaRPr>
          </a:p>
        </p:txBody>
      </p:sp>
      <p:sp>
        <p:nvSpPr>
          <p:cNvPr id="15" name="Flowchart: Off-page Connector 40"/>
          <p:cNvSpPr/>
          <p:nvPr/>
        </p:nvSpPr>
        <p:spPr>
          <a:xfrm>
            <a:off x="4310590" y="1896032"/>
            <a:ext cx="1044964" cy="1018007"/>
          </a:xfrm>
          <a:prstGeom prst="flowChartOffpageConnector">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3600" b="1">
                <a:solidFill>
                  <a:schemeClr val="tx2"/>
                </a:solidFill>
                <a:latin typeface="微软雅黑" panose="020B0503020204020204" pitchFamily="34" charset="-122"/>
                <a:ea typeface="微软雅黑" panose="020B0503020204020204" pitchFamily="34" charset="-122"/>
              </a:rPr>
              <a:t>1</a:t>
            </a:r>
            <a:endParaRPr lang="en-US" sz="3600" b="1" dirty="0">
              <a:solidFill>
                <a:schemeClr val="tx2"/>
              </a:solidFill>
              <a:latin typeface="微软雅黑" panose="020B0503020204020204" pitchFamily="34" charset="-122"/>
              <a:ea typeface="微软雅黑" panose="020B0503020204020204" pitchFamily="34" charset="-122"/>
            </a:endParaRPr>
          </a:p>
        </p:txBody>
      </p:sp>
      <p:sp>
        <p:nvSpPr>
          <p:cNvPr id="16" name="Flowchart: Off-page Connector 42"/>
          <p:cNvSpPr/>
          <p:nvPr/>
        </p:nvSpPr>
        <p:spPr>
          <a:xfrm>
            <a:off x="6942291" y="1896032"/>
            <a:ext cx="1044964" cy="1018007"/>
          </a:xfrm>
          <a:prstGeom prst="flowChartOffpageConnector">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3600" b="1">
                <a:solidFill>
                  <a:schemeClr val="accent1"/>
                </a:solidFill>
                <a:latin typeface="微软雅黑" panose="020B0503020204020204" pitchFamily="34" charset="-122"/>
                <a:ea typeface="微软雅黑" panose="020B0503020204020204" pitchFamily="34" charset="-122"/>
              </a:rPr>
              <a:t>2</a:t>
            </a:r>
            <a:endParaRPr lang="en-US" sz="4000" b="1" dirty="0">
              <a:solidFill>
                <a:schemeClr val="accent1"/>
              </a:solidFill>
              <a:latin typeface="微软雅黑" panose="020B0503020204020204" pitchFamily="34" charset="-122"/>
              <a:ea typeface="微软雅黑" panose="020B0503020204020204" pitchFamily="34" charset="-122"/>
            </a:endParaRPr>
          </a:p>
        </p:txBody>
      </p:sp>
      <p:sp>
        <p:nvSpPr>
          <p:cNvPr id="17" name="Down Arrow Callout 15"/>
          <p:cNvSpPr/>
          <p:nvPr/>
        </p:nvSpPr>
        <p:spPr>
          <a:xfrm>
            <a:off x="8903628" y="1519515"/>
            <a:ext cx="2471870" cy="4301321"/>
          </a:xfrm>
          <a:prstGeom prst="downArrowCallout">
            <a:avLst>
              <a:gd name="adj1" fmla="val 25000"/>
              <a:gd name="adj2" fmla="val 6698"/>
              <a:gd name="adj3" fmla="val 4369"/>
              <a:gd name="adj4" fmla="val 974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prstClr val="white"/>
              </a:solidFill>
            </a:endParaRPr>
          </a:p>
        </p:txBody>
      </p:sp>
      <p:sp>
        <p:nvSpPr>
          <p:cNvPr id="18" name="Flowchart: Off-page Connector 17"/>
          <p:cNvSpPr/>
          <p:nvPr/>
        </p:nvSpPr>
        <p:spPr>
          <a:xfrm>
            <a:off x="9595538" y="1909002"/>
            <a:ext cx="1044964" cy="1018007"/>
          </a:xfrm>
          <a:prstGeom prst="flowChartOffpageConnector">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3600" b="1">
                <a:solidFill>
                  <a:schemeClr val="accent2"/>
                </a:solidFill>
                <a:latin typeface="微软雅黑" panose="020B0503020204020204" pitchFamily="34" charset="-122"/>
                <a:ea typeface="微软雅黑" panose="020B0503020204020204" pitchFamily="34" charset="-122"/>
              </a:rPr>
              <a:t>3</a:t>
            </a:r>
            <a:endParaRPr lang="en-US" sz="4000" b="1" dirty="0">
              <a:solidFill>
                <a:schemeClr val="accent2"/>
              </a:solidFill>
              <a:latin typeface="微软雅黑" panose="020B0503020204020204" pitchFamily="34" charset="-122"/>
              <a:ea typeface="微软雅黑" panose="020B0503020204020204" pitchFamily="34" charset="-122"/>
            </a:endParaRPr>
          </a:p>
        </p:txBody>
      </p:sp>
      <p:sp>
        <p:nvSpPr>
          <p:cNvPr id="19" name="矩形 18"/>
          <p:cNvSpPr/>
          <p:nvPr/>
        </p:nvSpPr>
        <p:spPr>
          <a:xfrm>
            <a:off x="4023643" y="3392278"/>
            <a:ext cx="1618855" cy="15292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矩形 19"/>
          <p:cNvSpPr/>
          <p:nvPr/>
        </p:nvSpPr>
        <p:spPr>
          <a:xfrm>
            <a:off x="6655347" y="3392278"/>
            <a:ext cx="1618855" cy="15292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矩形 20"/>
          <p:cNvSpPr/>
          <p:nvPr/>
        </p:nvSpPr>
        <p:spPr>
          <a:xfrm>
            <a:off x="9330137" y="3392278"/>
            <a:ext cx="1618855" cy="15292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标题 2"/>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32000" fill="hold" nodeType="clickEffect" p14:presetBounceEnd="3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2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32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accel="32000" fill="hold" grpId="0" nodeType="withEffect" p14:presetBounceEnd="32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32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32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accel="32000" fill="hold" grpId="0" nodeType="withEffect" p14:presetBounceEnd="3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32000">
                                          <p:cBhvr additive="base">
                                            <p:cTn id="15" dur="1000" fill="hold"/>
                                            <p:tgtEl>
                                              <p:spTgt spid="13"/>
                                            </p:tgtEl>
                                            <p:attrNameLst>
                                              <p:attrName>ppt_x</p:attrName>
                                            </p:attrNameLst>
                                          </p:cBhvr>
                                          <p:tavLst>
                                            <p:tav tm="0">
                                              <p:val>
                                                <p:strVal val="#ppt_x"/>
                                              </p:val>
                                            </p:tav>
                                            <p:tav tm="100000">
                                              <p:val>
                                                <p:strVal val="#ppt_x"/>
                                              </p:val>
                                            </p:tav>
                                          </p:tavLst>
                                        </p:anim>
                                        <p:anim calcmode="lin" valueType="num" p14:bounceEnd="32000">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 accel="32000" fill="hold" grpId="0" nodeType="withEffect" p14:presetBounceEnd="32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32000">
                                          <p:cBhvr additive="base">
                                            <p:cTn id="19" dur="1000" fill="hold"/>
                                            <p:tgtEl>
                                              <p:spTgt spid="17"/>
                                            </p:tgtEl>
                                            <p:attrNameLst>
                                              <p:attrName>ppt_x</p:attrName>
                                            </p:attrNameLst>
                                          </p:cBhvr>
                                          <p:tavLst>
                                            <p:tav tm="0">
                                              <p:val>
                                                <p:strVal val="#ppt_x"/>
                                              </p:val>
                                            </p:tav>
                                            <p:tav tm="100000">
                                              <p:val>
                                                <p:strVal val="#ppt_x"/>
                                              </p:val>
                                            </p:tav>
                                          </p:tavLst>
                                        </p:anim>
                                        <p:anim calcmode="lin" valueType="num" p14:bounceEnd="32000">
                                          <p:cBhvr additive="base">
                                            <p:cTn id="20" dur="10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32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accel="3200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accel="32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 accel="3200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0" grpId="0"/>
          <p:bldP spid="2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be 6"/>
          <p:cNvSpPr/>
          <p:nvPr/>
        </p:nvSpPr>
        <p:spPr>
          <a:xfrm>
            <a:off x="982797" y="3565010"/>
            <a:ext cx="1766385" cy="1766615"/>
          </a:xfrm>
          <a:prstGeom prst="cub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4300">
                <a:latin typeface="+mn-ea"/>
              </a:rPr>
              <a:t>01</a:t>
            </a:r>
            <a:endParaRPr lang="en-US" sz="4300" dirty="0">
              <a:latin typeface="+mn-ea"/>
            </a:endParaRPr>
          </a:p>
        </p:txBody>
      </p:sp>
      <p:sp>
        <p:nvSpPr>
          <p:cNvPr id="8" name="Cube 7"/>
          <p:cNvSpPr/>
          <p:nvPr/>
        </p:nvSpPr>
        <p:spPr>
          <a:xfrm>
            <a:off x="2313785" y="2240199"/>
            <a:ext cx="1766385" cy="1766615"/>
          </a:xfrm>
          <a:prstGeom prst="cub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6400">
                <a:solidFill>
                  <a:schemeClr val="bg1"/>
                </a:solidFill>
                <a:latin typeface="+mn-ea"/>
              </a:rPr>
              <a:t>02</a:t>
            </a:r>
            <a:endParaRPr lang="en-US" sz="6400" dirty="0">
              <a:latin typeface="+mn-ea"/>
            </a:endParaRPr>
          </a:p>
        </p:txBody>
      </p:sp>
      <p:sp>
        <p:nvSpPr>
          <p:cNvPr id="9" name="Cube 8"/>
          <p:cNvSpPr/>
          <p:nvPr/>
        </p:nvSpPr>
        <p:spPr>
          <a:xfrm>
            <a:off x="3638423" y="3571360"/>
            <a:ext cx="1766385" cy="176661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4800">
                <a:latin typeface="+mn-ea"/>
              </a:rPr>
              <a:t>03</a:t>
            </a:r>
            <a:endParaRPr lang="en-US" sz="4800" dirty="0">
              <a:latin typeface="+mn-ea"/>
            </a:endParaRPr>
          </a:p>
        </p:txBody>
      </p:sp>
      <p:sp>
        <p:nvSpPr>
          <p:cNvPr id="10" name="Cube 9"/>
          <p:cNvSpPr/>
          <p:nvPr/>
        </p:nvSpPr>
        <p:spPr>
          <a:xfrm>
            <a:off x="4965784" y="2252600"/>
            <a:ext cx="1766385" cy="1766615"/>
          </a:xfrm>
          <a:prstGeom prst="cub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6400">
                <a:latin typeface="+mn-ea"/>
              </a:rPr>
              <a:t>04</a:t>
            </a:r>
            <a:endParaRPr lang="en-US" sz="6400" dirty="0">
              <a:latin typeface="+mn-ea"/>
            </a:endParaRPr>
          </a:p>
        </p:txBody>
      </p:sp>
      <p:grpSp>
        <p:nvGrpSpPr>
          <p:cNvPr id="2" name="Group 10"/>
          <p:cNvGrpSpPr/>
          <p:nvPr/>
        </p:nvGrpSpPr>
        <p:grpSpPr>
          <a:xfrm>
            <a:off x="4376581" y="1345983"/>
            <a:ext cx="2333814" cy="804405"/>
            <a:chOff x="1115580" y="2752134"/>
            <a:chExt cx="1750588" cy="603304"/>
          </a:xfrm>
        </p:grpSpPr>
        <p:sp>
          <p:nvSpPr>
            <p:cNvPr id="12" name="Text Placeholder 3"/>
            <p:cNvSpPr txBox="1"/>
            <p:nvPr/>
          </p:nvSpPr>
          <p:spPr>
            <a:xfrm>
              <a:off x="1712006" y="2752134"/>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2400">
                  <a:solidFill>
                    <a:schemeClr val="accent3"/>
                  </a:solidFill>
                  <a:latin typeface="+mn-ea"/>
                </a:rPr>
                <a:t>添加副标题</a:t>
              </a:r>
              <a:endParaRPr lang="en-US" sz="2400" dirty="0">
                <a:solidFill>
                  <a:schemeClr val="accent3"/>
                </a:solidFill>
                <a:latin typeface="+mn-ea"/>
              </a:endParaRPr>
            </a:p>
          </p:txBody>
        </p:sp>
        <p:sp>
          <p:nvSpPr>
            <p:cNvPr id="13"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0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grpSp>
        <p:nvGrpSpPr>
          <p:cNvPr id="3" name="Group 13"/>
          <p:cNvGrpSpPr/>
          <p:nvPr/>
        </p:nvGrpSpPr>
        <p:grpSpPr>
          <a:xfrm>
            <a:off x="1688605" y="1320200"/>
            <a:ext cx="2333814" cy="804405"/>
            <a:chOff x="1115580" y="2752134"/>
            <a:chExt cx="1750588" cy="603304"/>
          </a:xfrm>
        </p:grpSpPr>
        <p:sp>
          <p:nvSpPr>
            <p:cNvPr id="15" name="Text Placeholder 3"/>
            <p:cNvSpPr txBox="1"/>
            <p:nvPr/>
          </p:nvSpPr>
          <p:spPr>
            <a:xfrm>
              <a:off x="1712006" y="2752134"/>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2400">
                  <a:solidFill>
                    <a:schemeClr val="bg2"/>
                  </a:solidFill>
                  <a:latin typeface="+mn-ea"/>
                </a:rPr>
                <a:t>添加副标题</a:t>
              </a:r>
              <a:endParaRPr lang="en-US" sz="2400" dirty="0">
                <a:solidFill>
                  <a:schemeClr val="bg2"/>
                </a:solidFill>
                <a:latin typeface="+mn-ea"/>
              </a:endParaRPr>
            </a:p>
          </p:txBody>
        </p:sp>
        <p:sp>
          <p:nvSpPr>
            <p:cNvPr id="16"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sz="130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grpSp>
        <p:nvGrpSpPr>
          <p:cNvPr id="11" name="Group 16"/>
          <p:cNvGrpSpPr/>
          <p:nvPr/>
        </p:nvGrpSpPr>
        <p:grpSpPr>
          <a:xfrm>
            <a:off x="3685387" y="5428825"/>
            <a:ext cx="2333814" cy="790769"/>
            <a:chOff x="1115580" y="2762361"/>
            <a:chExt cx="1750588" cy="593077"/>
          </a:xfrm>
        </p:grpSpPr>
        <p:sp>
          <p:nvSpPr>
            <p:cNvPr id="18" name="Text Placeholder 3"/>
            <p:cNvSpPr txBox="1"/>
            <p:nvPr/>
          </p:nvSpPr>
          <p:spPr>
            <a:xfrm>
              <a:off x="1115580" y="2762361"/>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400">
                  <a:solidFill>
                    <a:schemeClr val="accent1"/>
                  </a:solidFill>
                  <a:latin typeface="+mn-ea"/>
                </a:rPr>
                <a:t>添加副标题</a:t>
              </a:r>
              <a:endParaRPr lang="en-US" sz="2400" dirty="0">
                <a:solidFill>
                  <a:schemeClr val="accent1"/>
                </a:solidFill>
                <a:latin typeface="+mn-ea"/>
              </a:endParaRPr>
            </a:p>
          </p:txBody>
        </p:sp>
        <p:sp>
          <p:nvSpPr>
            <p:cNvPr id="19"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grpSp>
        <p:nvGrpSpPr>
          <p:cNvPr id="14" name="Group 19"/>
          <p:cNvGrpSpPr/>
          <p:nvPr/>
        </p:nvGrpSpPr>
        <p:grpSpPr>
          <a:xfrm>
            <a:off x="997411" y="5428825"/>
            <a:ext cx="2333814" cy="790769"/>
            <a:chOff x="1115580" y="2762361"/>
            <a:chExt cx="1750588" cy="593077"/>
          </a:xfrm>
        </p:grpSpPr>
        <p:sp>
          <p:nvSpPr>
            <p:cNvPr id="21" name="Text Placeholder 3"/>
            <p:cNvSpPr txBox="1"/>
            <p:nvPr/>
          </p:nvSpPr>
          <p:spPr>
            <a:xfrm>
              <a:off x="1115580" y="2762361"/>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400">
                  <a:solidFill>
                    <a:schemeClr val="tx2">
                      <a:lumMod val="75000"/>
                    </a:schemeClr>
                  </a:solidFill>
                  <a:latin typeface="+mn-ea"/>
                </a:rPr>
                <a:t>添加副标题</a:t>
              </a:r>
              <a:endParaRPr lang="en-US" sz="2400" dirty="0">
                <a:solidFill>
                  <a:schemeClr val="tx2">
                    <a:lumMod val="75000"/>
                  </a:schemeClr>
                </a:solidFill>
                <a:latin typeface="+mn-ea"/>
              </a:endParaRPr>
            </a:p>
          </p:txBody>
        </p:sp>
        <p:sp>
          <p:nvSpPr>
            <p:cNvPr id="22"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sp>
        <p:nvSpPr>
          <p:cNvPr id="23" name="TextBox 22"/>
          <p:cNvSpPr txBox="1"/>
          <p:nvPr/>
        </p:nvSpPr>
        <p:spPr>
          <a:xfrm>
            <a:off x="7017593" y="1382293"/>
            <a:ext cx="4223965" cy="4970579"/>
          </a:xfrm>
          <a:prstGeom prst="rect">
            <a:avLst/>
          </a:prstGeom>
          <a:noFill/>
        </p:spPr>
        <p:txBody>
          <a:bodyPr wrap="square" lIns="121908" tIns="60954" rIns="121908" bIns="60954" rtlCol="0">
            <a:spAutoFit/>
          </a:bodyPr>
          <a:lstStyle/>
          <a:p>
            <a:r>
              <a:rPr lang="zh-CN" altLang="en-US" sz="2100">
                <a:solidFill>
                  <a:schemeClr val="tx1">
                    <a:lumMod val="75000"/>
                    <a:lumOff val="25000"/>
                  </a:schemeClr>
                </a:solidFill>
                <a:latin typeface="+mn-ea"/>
              </a:rPr>
              <a:t>添加小标题</a:t>
            </a:r>
            <a:endParaRPr lang="zh-CN" altLang="en-US" sz="2100">
              <a:solidFill>
                <a:schemeClr val="tx1">
                  <a:lumMod val="75000"/>
                  <a:lumOff val="25000"/>
                </a:schemeClr>
              </a:solidFill>
              <a:latin typeface="+mn-ea"/>
            </a:endParaRPr>
          </a:p>
          <a:p>
            <a:endParaRPr lang="zh-CN" altLang="en-US" sz="2100">
              <a:solidFill>
                <a:schemeClr val="tx1">
                  <a:lumMod val="75000"/>
                  <a:lumOff val="25000"/>
                </a:schemeClr>
              </a:solidFill>
              <a:latin typeface="+mn-ea"/>
            </a:endParaRPr>
          </a:p>
          <a:p>
            <a:r>
              <a:rPr lang="zh-CN" altLang="en-US" sz="2100">
                <a:solidFill>
                  <a:schemeClr val="tx1">
                    <a:lumMod val="75000"/>
                    <a:lumOff val="25000"/>
                  </a:schemeClr>
                </a:solidFill>
                <a:latin typeface="+mn-ea"/>
              </a:rPr>
              <a:t>此处添加详细文本描述，建议与标题相关并符合整体语言风格，语言描述尽量简洁生动。尽量将每页幻灯片的字数控制在</a:t>
            </a:r>
            <a:r>
              <a:rPr lang="en-US" altLang="zh-CN" sz="2100">
                <a:solidFill>
                  <a:schemeClr val="tx1">
                    <a:lumMod val="75000"/>
                    <a:lumOff val="25000"/>
                  </a:schemeClr>
                </a:solidFill>
                <a:latin typeface="+mn-ea"/>
              </a:rPr>
              <a:t>200</a:t>
            </a:r>
            <a:r>
              <a:rPr lang="zh-CN" altLang="en-US" sz="2100">
                <a:solidFill>
                  <a:schemeClr val="tx1">
                    <a:lumMod val="75000"/>
                    <a:lumOff val="25000"/>
                  </a:schemeClr>
                </a:solidFill>
                <a:latin typeface="+mn-ea"/>
              </a:rPr>
              <a:t>字以内，据统计每页幻灯片的最好控制在</a:t>
            </a:r>
            <a:r>
              <a:rPr lang="en-US" altLang="zh-CN" sz="2100">
                <a:solidFill>
                  <a:schemeClr val="tx1">
                    <a:lumMod val="75000"/>
                    <a:lumOff val="25000"/>
                  </a:schemeClr>
                </a:solidFill>
                <a:latin typeface="+mn-ea"/>
              </a:rPr>
              <a:t>5</a:t>
            </a:r>
            <a:r>
              <a:rPr lang="zh-CN" altLang="en-US" sz="2100">
                <a:solidFill>
                  <a:schemeClr val="tx1">
                    <a:lumMod val="75000"/>
                    <a:lumOff val="25000"/>
                  </a:schemeClr>
                </a:solidFill>
                <a:latin typeface="+mn-ea"/>
              </a:rPr>
              <a:t>分钟之内。</a:t>
            </a:r>
            <a:endParaRPr lang="zh-CN" altLang="en-US" sz="2100">
              <a:solidFill>
                <a:schemeClr val="tx1">
                  <a:lumMod val="75000"/>
                  <a:lumOff val="25000"/>
                </a:schemeClr>
              </a:solidFill>
              <a:latin typeface="+mn-ea"/>
            </a:endParaRPr>
          </a:p>
          <a:p>
            <a:endParaRPr lang="zh-CN" altLang="en-US" sz="2100">
              <a:solidFill>
                <a:schemeClr val="tx1">
                  <a:lumMod val="75000"/>
                  <a:lumOff val="25000"/>
                </a:schemeClr>
              </a:solidFill>
              <a:latin typeface="+mn-ea"/>
            </a:endParaRPr>
          </a:p>
          <a:p>
            <a:r>
              <a:rPr lang="zh-CN" altLang="en-US" sz="2100">
                <a:solidFill>
                  <a:schemeClr val="tx1">
                    <a:lumMod val="75000"/>
                    <a:lumOff val="25000"/>
                  </a:schemeClr>
                </a:solidFill>
                <a:latin typeface="+mn-ea"/>
              </a:rPr>
              <a:t>此处添加详细文本描述，建议与标题相关并符合整体语言风格，语言描述尽量简洁生动。尽量将每页幻灯片的字数控制在</a:t>
            </a:r>
            <a:r>
              <a:rPr lang="en-US" altLang="zh-CN" sz="2100">
                <a:solidFill>
                  <a:schemeClr val="tx1">
                    <a:lumMod val="75000"/>
                    <a:lumOff val="25000"/>
                  </a:schemeClr>
                </a:solidFill>
                <a:latin typeface="+mn-ea"/>
              </a:rPr>
              <a:t>200</a:t>
            </a:r>
            <a:r>
              <a:rPr lang="zh-CN" altLang="en-US" sz="2100">
                <a:solidFill>
                  <a:schemeClr val="tx1">
                    <a:lumMod val="75000"/>
                    <a:lumOff val="25000"/>
                  </a:schemeClr>
                </a:solidFill>
                <a:latin typeface="+mn-ea"/>
              </a:rPr>
              <a:t>字以内，据统计每页幻灯片的最好控制在</a:t>
            </a:r>
            <a:r>
              <a:rPr lang="en-US" altLang="zh-CN" sz="2100">
                <a:solidFill>
                  <a:schemeClr val="tx1">
                    <a:lumMod val="75000"/>
                    <a:lumOff val="25000"/>
                  </a:schemeClr>
                </a:solidFill>
                <a:latin typeface="+mn-ea"/>
              </a:rPr>
              <a:t>5</a:t>
            </a:r>
            <a:r>
              <a:rPr lang="zh-CN" altLang="en-US" sz="2100">
                <a:solidFill>
                  <a:schemeClr val="tx1">
                    <a:lumMod val="75000"/>
                    <a:lumOff val="25000"/>
                  </a:schemeClr>
                </a:solidFill>
                <a:latin typeface="+mn-ea"/>
              </a:rPr>
              <a:t>分钟之内。</a:t>
            </a:r>
            <a:endParaRPr lang="zh-CN" altLang="en-US" sz="1300" dirty="0">
              <a:solidFill>
                <a:schemeClr val="tx1">
                  <a:lumMod val="65000"/>
                  <a:lumOff val="35000"/>
                </a:schemeClr>
              </a:solidFill>
              <a:latin typeface="+mn-ea"/>
            </a:endParaRPr>
          </a:p>
        </p:txBody>
      </p:sp>
      <p:sp>
        <p:nvSpPr>
          <p:cNvPr id="4" name="标题 3"/>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lide(fromLeft)">
                                      <p:cBhvr>
                                        <p:cTn id="12" dur="500"/>
                                        <p:tgtEl>
                                          <p:spTgt spid="14"/>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lide(fromRight)">
                                      <p:cBhvr>
                                        <p:cTn id="21" dur="500"/>
                                        <p:tgtEl>
                                          <p:spTgt spid="3"/>
                                        </p:tgtEl>
                                      </p:cBhvr>
                                    </p:animEffect>
                                  </p:childTnLst>
                                </p:cTn>
                              </p:par>
                            </p:childTnLst>
                          </p:cTn>
                        </p:par>
                        <p:par>
                          <p:cTn id="22" fill="hold">
                            <p:stCondLst>
                              <p:cond delay="2000"/>
                            </p:stCondLst>
                            <p:childTnLst>
                              <p:par>
                                <p:cTn id="23" presetID="2" presetClass="entr" presetSubtype="4" accel="50000" decel="5000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Left)">
                                      <p:cBhvr>
                                        <p:cTn id="30" dur="500"/>
                                        <p:tgtEl>
                                          <p:spTgt spid="11"/>
                                        </p:tgtEl>
                                      </p:cBhvr>
                                    </p:animEffect>
                                  </p:childTnLst>
                                </p:cTn>
                              </p:par>
                            </p:childTnLst>
                          </p:cTn>
                        </p:par>
                        <p:par>
                          <p:cTn id="31" fill="hold">
                            <p:stCondLst>
                              <p:cond delay="3000"/>
                            </p:stCondLst>
                            <p:childTnLst>
                              <p:par>
                                <p:cTn id="32" presetID="2" presetClass="entr" presetSubtype="2" accel="50000" decel="5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2" presetClass="entr" presetSubtype="2"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slide(fromRight)">
                                      <p:cBhvr>
                                        <p:cTn id="39" dur="500"/>
                                        <p:tgtEl>
                                          <p:spTgt spid="2"/>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320389" y="5118806"/>
            <a:ext cx="1630577" cy="492443"/>
          </a:xfrm>
          <a:prstGeom prst="rect">
            <a:avLst/>
          </a:prstGeom>
          <a:noFill/>
        </p:spPr>
        <p:txBody>
          <a:bodyPr wrap="none" lIns="0" tIns="0" rIns="0" bIns="0" rtlCol="0">
            <a:spAutoFit/>
          </a:bodyPr>
          <a:lstStyle/>
          <a:p>
            <a:pPr algn="ctr"/>
            <a:r>
              <a:rPr lang="en-US" sz="3200" b="1">
                <a:solidFill>
                  <a:schemeClr val="tx2">
                    <a:lumMod val="75000"/>
                  </a:schemeClr>
                </a:solidFill>
                <a:latin typeface="+mn-ea"/>
              </a:rPr>
              <a:t>122,584</a:t>
            </a:r>
            <a:endParaRPr lang="en-US" sz="3200" b="1" dirty="0">
              <a:solidFill>
                <a:schemeClr val="tx2">
                  <a:lumMod val="75000"/>
                </a:schemeClr>
              </a:solidFill>
              <a:latin typeface="+mn-ea"/>
            </a:endParaRPr>
          </a:p>
        </p:txBody>
      </p:sp>
      <p:grpSp>
        <p:nvGrpSpPr>
          <p:cNvPr id="130" name="Group 129"/>
          <p:cNvGrpSpPr/>
          <p:nvPr/>
        </p:nvGrpSpPr>
        <p:grpSpPr>
          <a:xfrm>
            <a:off x="1027246" y="1843098"/>
            <a:ext cx="2216865" cy="1222548"/>
            <a:chOff x="892889" y="1324716"/>
            <a:chExt cx="1662865" cy="916911"/>
          </a:xfrm>
        </p:grpSpPr>
        <p:sp>
          <p:nvSpPr>
            <p:cNvPr id="44" name="Rectangular Callout 43"/>
            <p:cNvSpPr/>
            <p:nvPr/>
          </p:nvSpPr>
          <p:spPr>
            <a:xfrm>
              <a:off x="892889" y="1362002"/>
              <a:ext cx="1662865" cy="864105"/>
            </a:xfrm>
            <a:prstGeom prst="wedgeRectCallout">
              <a:avLst>
                <a:gd name="adj1" fmla="val -31515"/>
                <a:gd name="adj2" fmla="val 9248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89" name="Group 88"/>
            <p:cNvGrpSpPr/>
            <p:nvPr/>
          </p:nvGrpSpPr>
          <p:grpSpPr>
            <a:xfrm>
              <a:off x="1291169" y="1324716"/>
              <a:ext cx="866304" cy="916911"/>
              <a:chOff x="1205286" y="1362002"/>
              <a:chExt cx="866304" cy="916911"/>
            </a:xfrm>
          </p:grpSpPr>
          <p:graphicFrame>
            <p:nvGraphicFramePr>
              <p:cNvPr id="60" name="Chart 59"/>
              <p:cNvGraphicFramePr/>
              <p:nvPr/>
            </p:nvGraphicFramePr>
            <p:xfrm>
              <a:off x="1205286" y="1362002"/>
              <a:ext cx="866304" cy="916911"/>
            </p:xfrm>
            <a:graphic>
              <a:graphicData uri="http://schemas.openxmlformats.org/drawingml/2006/chart">
                <c:chart xmlns:c="http://schemas.openxmlformats.org/drawingml/2006/chart" xmlns:r="http://schemas.openxmlformats.org/officeDocument/2006/relationships" r:id="rId1"/>
              </a:graphicData>
            </a:graphic>
          </p:graphicFrame>
          <p:sp>
            <p:nvSpPr>
              <p:cNvPr id="64" name="TextBox 63"/>
              <p:cNvSpPr txBox="1"/>
              <p:nvPr/>
            </p:nvSpPr>
            <p:spPr>
              <a:xfrm>
                <a:off x="1459194" y="1732488"/>
                <a:ext cx="358489" cy="184666"/>
              </a:xfrm>
              <a:prstGeom prst="rect">
                <a:avLst/>
              </a:prstGeom>
              <a:noFill/>
            </p:spPr>
            <p:txBody>
              <a:bodyPr wrap="square" lIns="0" tIns="0" rIns="0" bIns="0" rtlCol="0">
                <a:spAutoFit/>
              </a:bodyPr>
              <a:lstStyle/>
              <a:p>
                <a:pPr algn="ctr"/>
                <a:r>
                  <a:rPr lang="en-US" sz="1600" b="1">
                    <a:solidFill>
                      <a:schemeClr val="bg1"/>
                    </a:solidFill>
                    <a:latin typeface="+mn-ea"/>
                  </a:rPr>
                  <a:t>50%</a:t>
                </a:r>
                <a:endParaRPr lang="en-US" sz="1600" b="1" dirty="0">
                  <a:solidFill>
                    <a:schemeClr val="bg1"/>
                  </a:solidFill>
                  <a:latin typeface="+mn-ea"/>
                </a:endParaRPr>
              </a:p>
            </p:txBody>
          </p:sp>
        </p:grpSp>
      </p:grpSp>
      <p:grpSp>
        <p:nvGrpSpPr>
          <p:cNvPr id="131" name="Group 130"/>
          <p:cNvGrpSpPr/>
          <p:nvPr/>
        </p:nvGrpSpPr>
        <p:grpSpPr>
          <a:xfrm>
            <a:off x="1214084" y="3582619"/>
            <a:ext cx="1843184" cy="1376056"/>
            <a:chOff x="1000366" y="2629357"/>
            <a:chExt cx="1382568" cy="1032042"/>
          </a:xfrm>
        </p:grpSpPr>
        <p:grpSp>
          <p:nvGrpSpPr>
            <p:cNvPr id="62" name="Group 179"/>
            <p:cNvGrpSpPr/>
            <p:nvPr/>
          </p:nvGrpSpPr>
          <p:grpSpPr>
            <a:xfrm>
              <a:off x="1000366" y="2629357"/>
              <a:ext cx="403249" cy="1032042"/>
              <a:chOff x="5054600" y="1652588"/>
              <a:chExt cx="187325" cy="479424"/>
            </a:xfrm>
            <a:solidFill>
              <a:schemeClr val="tx2">
                <a:lumMod val="75000"/>
              </a:schemeClr>
            </a:solidFill>
          </p:grpSpPr>
          <p:sp>
            <p:nvSpPr>
              <p:cNvPr id="6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67"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68" name="Group 179"/>
            <p:cNvGrpSpPr/>
            <p:nvPr/>
          </p:nvGrpSpPr>
          <p:grpSpPr>
            <a:xfrm>
              <a:off x="1490025" y="2629357"/>
              <a:ext cx="403249" cy="1032042"/>
              <a:chOff x="5054600" y="1652588"/>
              <a:chExt cx="187325" cy="479424"/>
            </a:xfrm>
            <a:solidFill>
              <a:schemeClr val="tx2">
                <a:lumMod val="75000"/>
              </a:schemeClr>
            </a:solidFill>
          </p:grpSpPr>
          <p:sp>
            <p:nvSpPr>
              <p:cNvPr id="80"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81"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82" name="Group 179"/>
            <p:cNvGrpSpPr/>
            <p:nvPr/>
          </p:nvGrpSpPr>
          <p:grpSpPr>
            <a:xfrm>
              <a:off x="1979685" y="2629357"/>
              <a:ext cx="403249" cy="1032042"/>
              <a:chOff x="5054600" y="1652588"/>
              <a:chExt cx="187325" cy="479424"/>
            </a:xfrm>
            <a:solidFill>
              <a:schemeClr val="tx2">
                <a:lumMod val="75000"/>
              </a:schemeClr>
            </a:solidFill>
          </p:grpSpPr>
          <p:sp>
            <p:nvSpPr>
              <p:cNvPr id="8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88"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a:latin typeface="+mn-ea"/>
                </a:endParaRPr>
              </a:p>
            </p:txBody>
          </p:sp>
        </p:grpSp>
      </p:grpSp>
      <p:grpSp>
        <p:nvGrpSpPr>
          <p:cNvPr id="110" name="Group 109"/>
          <p:cNvGrpSpPr/>
          <p:nvPr/>
        </p:nvGrpSpPr>
        <p:grpSpPr>
          <a:xfrm>
            <a:off x="3792021" y="4761783"/>
            <a:ext cx="4983765" cy="773748"/>
            <a:chOff x="4033795" y="1082760"/>
            <a:chExt cx="3738310" cy="580311"/>
          </a:xfrm>
        </p:grpSpPr>
        <p:grpSp>
          <p:nvGrpSpPr>
            <p:cNvPr id="111" name="Group 29"/>
            <p:cNvGrpSpPr/>
            <p:nvPr/>
          </p:nvGrpSpPr>
          <p:grpSpPr>
            <a:xfrm>
              <a:off x="4399178" y="1082760"/>
              <a:ext cx="3372927" cy="548751"/>
              <a:chOff x="798970" y="1771595"/>
              <a:chExt cx="1860430" cy="548751"/>
            </a:xfrm>
          </p:grpSpPr>
          <p:sp>
            <p:nvSpPr>
              <p:cNvPr id="113" name="Text Placeholder 3"/>
              <p:cNvSpPr txBox="1"/>
              <p:nvPr/>
            </p:nvSpPr>
            <p:spPr>
              <a:xfrm>
                <a:off x="798970" y="1771595"/>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100">
                    <a:solidFill>
                      <a:schemeClr val="accent3"/>
                    </a:solidFill>
                    <a:latin typeface="+mn-ea"/>
                  </a:rPr>
                  <a:t>添加副标题 </a:t>
                </a:r>
                <a:r>
                  <a:rPr lang="en-US" altLang="zh-CN" sz="2100">
                    <a:solidFill>
                      <a:schemeClr val="accent3"/>
                    </a:solidFill>
                    <a:latin typeface="+mn-ea"/>
                  </a:rPr>
                  <a:t>04</a:t>
                </a:r>
                <a:endParaRPr lang="en-US" sz="2100" dirty="0">
                  <a:solidFill>
                    <a:schemeClr val="accent3"/>
                  </a:solidFill>
                  <a:latin typeface="+mn-ea"/>
                </a:endParaRPr>
              </a:p>
            </p:txBody>
          </p:sp>
          <p:sp>
            <p:nvSpPr>
              <p:cNvPr id="114" name="Text Placeholder 3"/>
              <p:cNvSpPr txBox="1"/>
              <p:nvPr/>
            </p:nvSpPr>
            <p:spPr>
              <a:xfrm>
                <a:off x="798970" y="2012569"/>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112" name="Rectangle 111"/>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115" name="Group 114"/>
          <p:cNvGrpSpPr/>
          <p:nvPr/>
        </p:nvGrpSpPr>
        <p:grpSpPr>
          <a:xfrm>
            <a:off x="3792020" y="1739196"/>
            <a:ext cx="5003066" cy="726876"/>
            <a:chOff x="4033795" y="1117914"/>
            <a:chExt cx="3752788" cy="545157"/>
          </a:xfrm>
        </p:grpSpPr>
        <p:grpSp>
          <p:nvGrpSpPr>
            <p:cNvPr id="116" name="Group 29"/>
            <p:cNvGrpSpPr/>
            <p:nvPr/>
          </p:nvGrpSpPr>
          <p:grpSpPr>
            <a:xfrm>
              <a:off x="4399178" y="1117914"/>
              <a:ext cx="3387405" cy="542365"/>
              <a:chOff x="798970" y="1806749"/>
              <a:chExt cx="1868416" cy="542365"/>
            </a:xfrm>
          </p:grpSpPr>
          <p:sp>
            <p:nvSpPr>
              <p:cNvPr id="118" name="Text Placeholder 3"/>
              <p:cNvSpPr txBox="1"/>
              <p:nvPr/>
            </p:nvSpPr>
            <p:spPr>
              <a:xfrm>
                <a:off x="798970" y="1806749"/>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100">
                    <a:solidFill>
                      <a:schemeClr val="tx2">
                        <a:lumMod val="75000"/>
                      </a:schemeClr>
                    </a:solidFill>
                    <a:latin typeface="+mn-ea"/>
                  </a:rPr>
                  <a:t>添加副标题 </a:t>
                </a:r>
                <a:r>
                  <a:rPr lang="en-US" altLang="zh-CN" sz="2100">
                    <a:solidFill>
                      <a:schemeClr val="tx2">
                        <a:lumMod val="75000"/>
                      </a:schemeClr>
                    </a:solidFill>
                    <a:latin typeface="+mn-ea"/>
                  </a:rPr>
                  <a:t>01</a:t>
                </a:r>
                <a:endParaRPr lang="en-US" sz="2100" dirty="0">
                  <a:solidFill>
                    <a:schemeClr val="tx2">
                      <a:lumMod val="75000"/>
                    </a:schemeClr>
                  </a:solidFill>
                  <a:latin typeface="+mn-ea"/>
                </a:endParaRPr>
              </a:p>
            </p:txBody>
          </p:sp>
          <p:sp>
            <p:nvSpPr>
              <p:cNvPr id="119" name="Text Placeholder 3"/>
              <p:cNvSpPr txBox="1"/>
              <p:nvPr/>
            </p:nvSpPr>
            <p:spPr>
              <a:xfrm>
                <a:off x="806956" y="2041337"/>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117" name="Rectangle 116"/>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120" name="Group 119"/>
          <p:cNvGrpSpPr/>
          <p:nvPr/>
        </p:nvGrpSpPr>
        <p:grpSpPr>
          <a:xfrm>
            <a:off x="3792021" y="2742726"/>
            <a:ext cx="4983765" cy="772072"/>
            <a:chOff x="4033795" y="1906308"/>
            <a:chExt cx="3738310" cy="579054"/>
          </a:xfrm>
        </p:grpSpPr>
        <p:grpSp>
          <p:nvGrpSpPr>
            <p:cNvPr id="121" name="Group 29"/>
            <p:cNvGrpSpPr/>
            <p:nvPr/>
          </p:nvGrpSpPr>
          <p:grpSpPr>
            <a:xfrm>
              <a:off x="4399178" y="1906308"/>
              <a:ext cx="3372927" cy="547493"/>
              <a:chOff x="798970" y="1772852"/>
              <a:chExt cx="1860430" cy="547493"/>
            </a:xfrm>
          </p:grpSpPr>
          <p:sp>
            <p:nvSpPr>
              <p:cNvPr id="123" name="Text Placeholder 3"/>
              <p:cNvSpPr txBox="1"/>
              <p:nvPr/>
            </p:nvSpPr>
            <p:spPr>
              <a:xfrm>
                <a:off x="798970" y="1772852"/>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100">
                    <a:solidFill>
                      <a:schemeClr val="bg2"/>
                    </a:solidFill>
                    <a:latin typeface="+mn-ea"/>
                  </a:rPr>
                  <a:t>添加副标题 </a:t>
                </a:r>
                <a:r>
                  <a:rPr lang="en-US" altLang="zh-CN" sz="2100">
                    <a:solidFill>
                      <a:schemeClr val="bg2"/>
                    </a:solidFill>
                    <a:latin typeface="+mn-ea"/>
                  </a:rPr>
                  <a:t>02</a:t>
                </a:r>
                <a:endParaRPr lang="en-US" sz="2100" dirty="0">
                  <a:solidFill>
                    <a:schemeClr val="bg2"/>
                  </a:solidFill>
                  <a:latin typeface="+mn-ea"/>
                </a:endParaRPr>
              </a:p>
            </p:txBody>
          </p:sp>
          <p:sp>
            <p:nvSpPr>
              <p:cNvPr id="12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122" name="Rectangle 121"/>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125" name="Group 124"/>
          <p:cNvGrpSpPr/>
          <p:nvPr/>
        </p:nvGrpSpPr>
        <p:grpSpPr>
          <a:xfrm>
            <a:off x="3792022" y="3793456"/>
            <a:ext cx="4983763" cy="773748"/>
            <a:chOff x="4033795" y="1905051"/>
            <a:chExt cx="3738309" cy="580311"/>
          </a:xfrm>
        </p:grpSpPr>
        <p:grpSp>
          <p:nvGrpSpPr>
            <p:cNvPr id="126" name="Group 29"/>
            <p:cNvGrpSpPr/>
            <p:nvPr/>
          </p:nvGrpSpPr>
          <p:grpSpPr>
            <a:xfrm>
              <a:off x="4399178" y="1905051"/>
              <a:ext cx="3372926" cy="548750"/>
              <a:chOff x="798970" y="1771595"/>
              <a:chExt cx="1860430" cy="548750"/>
            </a:xfrm>
          </p:grpSpPr>
          <p:sp>
            <p:nvSpPr>
              <p:cNvPr id="128" name="Text Placeholder 3"/>
              <p:cNvSpPr txBox="1"/>
              <p:nvPr/>
            </p:nvSpPr>
            <p:spPr>
              <a:xfrm>
                <a:off x="798970" y="1771595"/>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2100">
                    <a:solidFill>
                      <a:schemeClr val="accent1"/>
                    </a:solidFill>
                    <a:latin typeface="+mn-ea"/>
                  </a:rPr>
                  <a:t>添加副标题 </a:t>
                </a:r>
                <a:r>
                  <a:rPr lang="en-US" altLang="zh-CN" sz="2100">
                    <a:solidFill>
                      <a:schemeClr val="accent1"/>
                    </a:solidFill>
                    <a:latin typeface="+mn-ea"/>
                  </a:rPr>
                  <a:t>03</a:t>
                </a:r>
                <a:endParaRPr lang="en-US" sz="2100" dirty="0">
                  <a:solidFill>
                    <a:schemeClr val="accent1"/>
                  </a:solidFill>
                  <a:latin typeface="+mn-ea"/>
                </a:endParaRPr>
              </a:p>
            </p:txBody>
          </p:sp>
          <p:sp>
            <p:nvSpPr>
              <p:cNvPr id="129"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127" name="Rectangle 126"/>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146" name="Group 145"/>
          <p:cNvGrpSpPr/>
          <p:nvPr/>
        </p:nvGrpSpPr>
        <p:grpSpPr>
          <a:xfrm>
            <a:off x="9198745" y="3600083"/>
            <a:ext cx="1959477" cy="1366061"/>
            <a:chOff x="6899360" y="2700061"/>
            <a:chExt cx="1469799" cy="1024546"/>
          </a:xfrm>
        </p:grpSpPr>
        <p:grpSp>
          <p:nvGrpSpPr>
            <p:cNvPr id="53" name="Group 184"/>
            <p:cNvGrpSpPr/>
            <p:nvPr/>
          </p:nvGrpSpPr>
          <p:grpSpPr>
            <a:xfrm>
              <a:off x="7891926" y="2700061"/>
              <a:ext cx="477233" cy="1024546"/>
              <a:chOff x="6213475" y="1668463"/>
              <a:chExt cx="227013" cy="487362"/>
            </a:xfrm>
            <a:solidFill>
              <a:schemeClr val="tx2">
                <a:lumMod val="75000"/>
              </a:schemeClr>
            </a:solidFill>
          </p:grpSpPr>
          <p:sp>
            <p:nvSpPr>
              <p:cNvPr id="54"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latin typeface="+mn-ea"/>
                </a:endParaRPr>
              </a:p>
            </p:txBody>
          </p:sp>
          <p:sp>
            <p:nvSpPr>
              <p:cNvPr id="5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132" name="Group 184"/>
            <p:cNvGrpSpPr/>
            <p:nvPr/>
          </p:nvGrpSpPr>
          <p:grpSpPr>
            <a:xfrm>
              <a:off x="7395643" y="2700061"/>
              <a:ext cx="477233" cy="1024546"/>
              <a:chOff x="6213475" y="1668463"/>
              <a:chExt cx="227013" cy="487362"/>
            </a:xfrm>
            <a:solidFill>
              <a:schemeClr val="tx2">
                <a:lumMod val="75000"/>
              </a:schemeClr>
            </a:solidFill>
          </p:grpSpPr>
          <p:sp>
            <p:nvSpPr>
              <p:cNvPr id="133"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latin typeface="+mn-ea"/>
                </a:endParaRPr>
              </a:p>
            </p:txBody>
          </p:sp>
          <p:sp>
            <p:nvSpPr>
              <p:cNvPr id="134"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135" name="Group 184"/>
            <p:cNvGrpSpPr/>
            <p:nvPr/>
          </p:nvGrpSpPr>
          <p:grpSpPr>
            <a:xfrm>
              <a:off x="6899360" y="2700061"/>
              <a:ext cx="477233" cy="1024546"/>
              <a:chOff x="6213475" y="1668463"/>
              <a:chExt cx="227013" cy="487362"/>
            </a:xfrm>
            <a:solidFill>
              <a:schemeClr val="tx2">
                <a:lumMod val="75000"/>
              </a:schemeClr>
            </a:solidFill>
          </p:grpSpPr>
          <p:sp>
            <p:nvSpPr>
              <p:cNvPr id="136" name="Oval 98"/>
              <p:cNvSpPr>
                <a:spLocks noChangeArrowheads="1"/>
              </p:cNvSpPr>
              <p:nvPr/>
            </p:nvSpPr>
            <p:spPr bwMode="auto">
              <a:xfrm>
                <a:off x="6291263" y="1668463"/>
                <a:ext cx="73025" cy="73025"/>
              </a:xfrm>
              <a:prstGeom prst="ellipse">
                <a:avLst/>
              </a:prstGeom>
              <a:grpFill/>
              <a:ln w="9525">
                <a:noFill/>
                <a:round/>
              </a:ln>
            </p:spPr>
            <p:txBody>
              <a:bodyPr vert="horz" wrap="square" lIns="91440" tIns="45720" rIns="91440" bIns="45720" numCol="1" anchor="t" anchorCtr="0" compatLnSpc="1"/>
              <a:lstStyle/>
              <a:p>
                <a:endParaRPr lang="en-US">
                  <a:latin typeface="+mn-ea"/>
                </a:endParaRPr>
              </a:p>
            </p:txBody>
          </p:sp>
          <p:sp>
            <p:nvSpPr>
              <p:cNvPr id="13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grpSp>
        <p:nvGrpSpPr>
          <p:cNvPr id="144" name="Group 143"/>
          <p:cNvGrpSpPr/>
          <p:nvPr/>
        </p:nvGrpSpPr>
        <p:grpSpPr>
          <a:xfrm>
            <a:off x="8941357" y="1843098"/>
            <a:ext cx="2216865" cy="1222548"/>
            <a:chOff x="6706294" y="1382323"/>
            <a:chExt cx="1662865" cy="916911"/>
          </a:xfrm>
        </p:grpSpPr>
        <p:sp>
          <p:nvSpPr>
            <p:cNvPr id="139" name="Rectangular Callout 138"/>
            <p:cNvSpPr/>
            <p:nvPr/>
          </p:nvSpPr>
          <p:spPr>
            <a:xfrm flipH="1">
              <a:off x="6706294" y="1419609"/>
              <a:ext cx="1662865" cy="864105"/>
            </a:xfrm>
            <a:prstGeom prst="wedgeRectCallout">
              <a:avLst>
                <a:gd name="adj1" fmla="val -31515"/>
                <a:gd name="adj2" fmla="val 92483"/>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nvGrpSpPr>
            <p:cNvPr id="140" name="Group 139"/>
            <p:cNvGrpSpPr/>
            <p:nvPr/>
          </p:nvGrpSpPr>
          <p:grpSpPr>
            <a:xfrm>
              <a:off x="7104574" y="1382323"/>
              <a:ext cx="866304" cy="916911"/>
              <a:chOff x="1205286" y="1362002"/>
              <a:chExt cx="866304" cy="916911"/>
            </a:xfrm>
          </p:grpSpPr>
          <p:graphicFrame>
            <p:nvGraphicFramePr>
              <p:cNvPr id="141" name="Chart 140"/>
              <p:cNvGraphicFramePr/>
              <p:nvPr/>
            </p:nvGraphicFramePr>
            <p:xfrm>
              <a:off x="1205286" y="1362002"/>
              <a:ext cx="866304" cy="916911"/>
            </p:xfrm>
            <a:graphic>
              <a:graphicData uri="http://schemas.openxmlformats.org/drawingml/2006/chart">
                <c:chart xmlns:c="http://schemas.openxmlformats.org/drawingml/2006/chart" xmlns:r="http://schemas.openxmlformats.org/officeDocument/2006/relationships" r:id="rId2"/>
              </a:graphicData>
            </a:graphic>
          </p:graphicFrame>
          <p:sp>
            <p:nvSpPr>
              <p:cNvPr id="142" name="TextBox 141"/>
              <p:cNvSpPr txBox="1"/>
              <p:nvPr/>
            </p:nvSpPr>
            <p:spPr>
              <a:xfrm>
                <a:off x="1459194" y="1732488"/>
                <a:ext cx="358489" cy="184666"/>
              </a:xfrm>
              <a:prstGeom prst="rect">
                <a:avLst/>
              </a:prstGeom>
              <a:noFill/>
            </p:spPr>
            <p:txBody>
              <a:bodyPr wrap="square" lIns="0" tIns="0" rIns="0" bIns="0" rtlCol="0">
                <a:spAutoFit/>
              </a:bodyPr>
              <a:lstStyle/>
              <a:p>
                <a:pPr algn="ctr"/>
                <a:r>
                  <a:rPr lang="en-US" sz="1600" b="1">
                    <a:solidFill>
                      <a:schemeClr val="bg1"/>
                    </a:solidFill>
                    <a:latin typeface="+mn-ea"/>
                  </a:rPr>
                  <a:t>50%</a:t>
                </a:r>
                <a:endParaRPr lang="en-US" sz="1600" b="1" dirty="0">
                  <a:solidFill>
                    <a:schemeClr val="bg1"/>
                  </a:solidFill>
                  <a:latin typeface="+mn-ea"/>
                </a:endParaRPr>
              </a:p>
            </p:txBody>
          </p:sp>
        </p:grpSp>
      </p:grpSp>
      <p:sp>
        <p:nvSpPr>
          <p:cNvPr id="143" name="TextBox 142"/>
          <p:cNvSpPr txBox="1"/>
          <p:nvPr/>
        </p:nvSpPr>
        <p:spPr>
          <a:xfrm>
            <a:off x="9385988" y="5118806"/>
            <a:ext cx="1630577" cy="492443"/>
          </a:xfrm>
          <a:prstGeom prst="rect">
            <a:avLst/>
          </a:prstGeom>
          <a:noFill/>
        </p:spPr>
        <p:txBody>
          <a:bodyPr wrap="none" lIns="0" tIns="0" rIns="0" bIns="0" rtlCol="0">
            <a:spAutoFit/>
          </a:bodyPr>
          <a:lstStyle/>
          <a:p>
            <a:pPr algn="ctr"/>
            <a:r>
              <a:rPr lang="en-US" sz="3200" b="1">
                <a:solidFill>
                  <a:schemeClr val="tx2">
                    <a:lumMod val="75000"/>
                  </a:schemeClr>
                </a:solidFill>
                <a:latin typeface="+mn-ea"/>
              </a:rPr>
              <a:t>122,584</a:t>
            </a:r>
            <a:endParaRPr lang="en-US" sz="3200" b="1" dirty="0">
              <a:solidFill>
                <a:schemeClr val="tx2">
                  <a:lumMod val="75000"/>
                </a:schemeClr>
              </a:solidFill>
              <a:latin typeface="+mn-ea"/>
            </a:endParaRPr>
          </a:p>
        </p:txBody>
      </p:sp>
      <p:grpSp>
        <p:nvGrpSpPr>
          <p:cNvPr id="57" name="组合 56"/>
          <p:cNvGrpSpPr/>
          <p:nvPr/>
        </p:nvGrpSpPr>
        <p:grpSpPr>
          <a:xfrm>
            <a:off x="3695810" y="1739195"/>
            <a:ext cx="402121" cy="401104"/>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1" name="组合 60"/>
          <p:cNvGrpSpPr/>
          <p:nvPr/>
        </p:nvGrpSpPr>
        <p:grpSpPr>
          <a:xfrm>
            <a:off x="3693137" y="2742724"/>
            <a:ext cx="402121" cy="401104"/>
            <a:chOff x="-959970" y="1422605"/>
            <a:chExt cx="596900" cy="595313"/>
          </a:xfrm>
        </p:grpSpPr>
        <p:sp>
          <p:nvSpPr>
            <p:cNvPr id="63" name="Oval 77"/>
            <p:cNvSpPr>
              <a:spLocks noChangeArrowheads="1"/>
            </p:cNvSpPr>
            <p:nvPr/>
          </p:nvSpPr>
          <p:spPr bwMode="auto">
            <a:xfrm>
              <a:off x="-959970" y="1422605"/>
              <a:ext cx="596900" cy="595313"/>
            </a:xfrm>
            <a:prstGeom prst="ellipse">
              <a:avLst/>
            </a:prstGeom>
            <a:solidFill>
              <a:schemeClr val="bg2"/>
            </a:solidFill>
            <a:ln>
              <a:noFill/>
            </a:ln>
          </p:spPr>
          <p:txBody>
            <a:bodyPr vert="horz" wrap="square" lIns="91440" tIns="45720" rIns="91440" bIns="45720" numCol="1" anchor="t" anchorCtr="0" compatLnSpc="1"/>
            <a:lstStyle/>
            <a:p>
              <a:endParaRPr lang="en-US">
                <a:latin typeface="+mn-ea"/>
              </a:endParaRPr>
            </a:p>
          </p:txBody>
        </p:sp>
        <p:sp>
          <p:nvSpPr>
            <p:cNvPr id="6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9" name="组合 68"/>
          <p:cNvGrpSpPr/>
          <p:nvPr/>
        </p:nvGrpSpPr>
        <p:grpSpPr>
          <a:xfrm>
            <a:off x="3693137" y="3828059"/>
            <a:ext cx="402121" cy="401104"/>
            <a:chOff x="-959970" y="1422605"/>
            <a:chExt cx="596900" cy="595313"/>
          </a:xfrm>
        </p:grpSpPr>
        <p:sp>
          <p:nvSpPr>
            <p:cNvPr id="70"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71"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2" name="组合 71"/>
          <p:cNvGrpSpPr/>
          <p:nvPr/>
        </p:nvGrpSpPr>
        <p:grpSpPr>
          <a:xfrm>
            <a:off x="3693137" y="4794743"/>
            <a:ext cx="402121" cy="401104"/>
            <a:chOff x="-959970" y="1422605"/>
            <a:chExt cx="596900" cy="595313"/>
          </a:xfrm>
        </p:grpSpPr>
        <p:sp>
          <p:nvSpPr>
            <p:cNvPr id="73"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slide(fromBottom)">
                                      <p:cBhvr>
                                        <p:cTn id="12" dur="500"/>
                                        <p:tgtEl>
                                          <p:spTgt spid="130"/>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slide(fromBottom)">
                                      <p:cBhvr>
                                        <p:cTn id="16" dur="500"/>
                                        <p:tgtEl>
                                          <p:spTgt spid="52"/>
                                        </p:tgtEl>
                                      </p:cBhvr>
                                    </p:animEffect>
                                  </p:childTnLst>
                                </p:cTn>
                              </p:par>
                            </p:childTnLst>
                          </p:cTn>
                        </p:par>
                        <p:par>
                          <p:cTn id="17" fill="hold">
                            <p:stCondLst>
                              <p:cond delay="1500"/>
                            </p:stCondLst>
                            <p:childTnLst>
                              <p:par>
                                <p:cTn id="18" presetID="2" presetClass="entr" presetSubtype="4" accel="50000" decel="50000"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 calcmode="lin" valueType="num">
                                      <p:cBhvr additive="base">
                                        <p:cTn id="20" dur="500" fill="hold"/>
                                        <p:tgtEl>
                                          <p:spTgt spid="146"/>
                                        </p:tgtEl>
                                        <p:attrNameLst>
                                          <p:attrName>ppt_x</p:attrName>
                                        </p:attrNameLst>
                                      </p:cBhvr>
                                      <p:tavLst>
                                        <p:tav tm="0">
                                          <p:val>
                                            <p:strVal val="#ppt_x"/>
                                          </p:val>
                                        </p:tav>
                                        <p:tav tm="100000">
                                          <p:val>
                                            <p:strVal val="#ppt_x"/>
                                          </p:val>
                                        </p:tav>
                                      </p:tavLst>
                                    </p:anim>
                                    <p:anim calcmode="lin" valueType="num">
                                      <p:cBhvr additive="base">
                                        <p:cTn id="21" dur="500" fill="hold"/>
                                        <p:tgtEl>
                                          <p:spTgt spid="14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2" presetClass="entr" presetSubtype="4" fill="hold" nodeType="afterEffect">
                                  <p:stCondLst>
                                    <p:cond delay="0"/>
                                  </p:stCondLst>
                                  <p:childTnLst>
                                    <p:set>
                                      <p:cBhvr>
                                        <p:cTn id="24" dur="1" fill="hold">
                                          <p:stCondLst>
                                            <p:cond delay="0"/>
                                          </p:stCondLst>
                                        </p:cTn>
                                        <p:tgtEl>
                                          <p:spTgt spid="144"/>
                                        </p:tgtEl>
                                        <p:attrNameLst>
                                          <p:attrName>style.visibility</p:attrName>
                                        </p:attrNameLst>
                                      </p:cBhvr>
                                      <p:to>
                                        <p:strVal val="visible"/>
                                      </p:to>
                                    </p:set>
                                    <p:animEffect transition="in" filter="slide(fromBottom)">
                                      <p:cBhvr>
                                        <p:cTn id="25" dur="500"/>
                                        <p:tgtEl>
                                          <p:spTgt spid="144"/>
                                        </p:tgtEl>
                                      </p:cBhvr>
                                    </p:animEffect>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slide(fromBottom)">
                                      <p:cBhvr>
                                        <p:cTn id="29" dur="500"/>
                                        <p:tgtEl>
                                          <p:spTgt spid="143"/>
                                        </p:tgtEl>
                                      </p:cBhvr>
                                    </p:animEffect>
                                  </p:childTnLst>
                                </p:cTn>
                              </p:par>
                            </p:childTnLst>
                          </p:cTn>
                        </p:par>
                        <p:par>
                          <p:cTn id="30" fill="hold">
                            <p:stCondLst>
                              <p:cond delay="3000"/>
                            </p:stCondLst>
                            <p:childTnLst>
                              <p:par>
                                <p:cTn id="31" presetID="2" presetClass="entr" presetSubtype="2" accel="50000" decel="50000" fill="hold" nodeType="afterEffect">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cBhvr additive="base">
                                        <p:cTn id="33" dur="500" fill="hold"/>
                                        <p:tgtEl>
                                          <p:spTgt spid="115"/>
                                        </p:tgtEl>
                                        <p:attrNameLst>
                                          <p:attrName>ppt_x</p:attrName>
                                        </p:attrNameLst>
                                      </p:cBhvr>
                                      <p:tavLst>
                                        <p:tav tm="0">
                                          <p:val>
                                            <p:strVal val="1+#ppt_w/2"/>
                                          </p:val>
                                        </p:tav>
                                        <p:tav tm="100000">
                                          <p:val>
                                            <p:strVal val="#ppt_x"/>
                                          </p:val>
                                        </p:tav>
                                      </p:tavLst>
                                    </p:anim>
                                    <p:anim calcmode="lin" valueType="num">
                                      <p:cBhvr additive="base">
                                        <p:cTn id="34" dur="500" fill="hold"/>
                                        <p:tgtEl>
                                          <p:spTgt spid="115"/>
                                        </p:tgtEl>
                                        <p:attrNameLst>
                                          <p:attrName>ppt_y</p:attrName>
                                        </p:attrNameLst>
                                      </p:cBhvr>
                                      <p:tavLst>
                                        <p:tav tm="0">
                                          <p:val>
                                            <p:strVal val="#ppt_y"/>
                                          </p:val>
                                        </p:tav>
                                        <p:tav tm="100000">
                                          <p:val>
                                            <p:strVal val="#ppt_y"/>
                                          </p:val>
                                        </p:tav>
                                      </p:tavLst>
                                    </p:anim>
                                  </p:childTnLst>
                                </p:cTn>
                              </p:par>
                              <p:par>
                                <p:cTn id="35" presetID="2" presetClass="entr" presetSubtype="8" accel="50000" decel="5000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0-#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accel="50000" decel="50000" fill="hold" nodeType="afterEffect">
                                  <p:stCondLst>
                                    <p:cond delay="0"/>
                                  </p:stCondLst>
                                  <p:childTnLst>
                                    <p:set>
                                      <p:cBhvr>
                                        <p:cTn id="41" dur="1" fill="hold">
                                          <p:stCondLst>
                                            <p:cond delay="0"/>
                                          </p:stCondLst>
                                        </p:cTn>
                                        <p:tgtEl>
                                          <p:spTgt spid="120"/>
                                        </p:tgtEl>
                                        <p:attrNameLst>
                                          <p:attrName>style.visibility</p:attrName>
                                        </p:attrNameLst>
                                      </p:cBhvr>
                                      <p:to>
                                        <p:strVal val="visible"/>
                                      </p:to>
                                    </p:set>
                                    <p:anim calcmode="lin" valueType="num">
                                      <p:cBhvr additive="base">
                                        <p:cTn id="42" dur="500" fill="hold"/>
                                        <p:tgtEl>
                                          <p:spTgt spid="120"/>
                                        </p:tgtEl>
                                        <p:attrNameLst>
                                          <p:attrName>ppt_x</p:attrName>
                                        </p:attrNameLst>
                                      </p:cBhvr>
                                      <p:tavLst>
                                        <p:tav tm="0">
                                          <p:val>
                                            <p:strVal val="1+#ppt_w/2"/>
                                          </p:val>
                                        </p:tav>
                                        <p:tav tm="100000">
                                          <p:val>
                                            <p:strVal val="#ppt_x"/>
                                          </p:val>
                                        </p:tav>
                                      </p:tavLst>
                                    </p:anim>
                                    <p:anim calcmode="lin" valueType="num">
                                      <p:cBhvr additive="base">
                                        <p:cTn id="43" dur="500" fill="hold"/>
                                        <p:tgtEl>
                                          <p:spTgt spid="120"/>
                                        </p:tgtEl>
                                        <p:attrNameLst>
                                          <p:attrName>ppt_y</p:attrName>
                                        </p:attrNameLst>
                                      </p:cBhvr>
                                      <p:tavLst>
                                        <p:tav tm="0">
                                          <p:val>
                                            <p:strVal val="#ppt_y"/>
                                          </p:val>
                                        </p:tav>
                                        <p:tav tm="100000">
                                          <p:val>
                                            <p:strVal val="#ppt_y"/>
                                          </p:val>
                                        </p:tav>
                                      </p:tavLst>
                                    </p:anim>
                                  </p:childTnLst>
                                </p:cTn>
                              </p:par>
                              <p:par>
                                <p:cTn id="44" presetID="2" presetClass="entr" presetSubtype="8" accel="50000" decel="5000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500" fill="hold"/>
                                        <p:tgtEl>
                                          <p:spTgt spid="61"/>
                                        </p:tgtEl>
                                        <p:attrNameLst>
                                          <p:attrName>ppt_x</p:attrName>
                                        </p:attrNameLst>
                                      </p:cBhvr>
                                      <p:tavLst>
                                        <p:tav tm="0">
                                          <p:val>
                                            <p:strVal val="0-#ppt_w/2"/>
                                          </p:val>
                                        </p:tav>
                                        <p:tav tm="100000">
                                          <p:val>
                                            <p:strVal val="#ppt_x"/>
                                          </p:val>
                                        </p:tav>
                                      </p:tavLst>
                                    </p:anim>
                                    <p:anim calcmode="lin" valueType="num">
                                      <p:cBhvr additive="base">
                                        <p:cTn id="47" dur="500" fill="hold"/>
                                        <p:tgtEl>
                                          <p:spTgt spid="61"/>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accel="50000" decel="50000" fill="hold" nodeType="afterEffect">
                                  <p:stCondLst>
                                    <p:cond delay="0"/>
                                  </p:stCondLst>
                                  <p:childTnLst>
                                    <p:set>
                                      <p:cBhvr>
                                        <p:cTn id="50" dur="1" fill="hold">
                                          <p:stCondLst>
                                            <p:cond delay="0"/>
                                          </p:stCondLst>
                                        </p:cTn>
                                        <p:tgtEl>
                                          <p:spTgt spid="125"/>
                                        </p:tgtEl>
                                        <p:attrNameLst>
                                          <p:attrName>style.visibility</p:attrName>
                                        </p:attrNameLst>
                                      </p:cBhvr>
                                      <p:to>
                                        <p:strVal val="visible"/>
                                      </p:to>
                                    </p:set>
                                    <p:anim calcmode="lin" valueType="num">
                                      <p:cBhvr additive="base">
                                        <p:cTn id="51" dur="500" fill="hold"/>
                                        <p:tgtEl>
                                          <p:spTgt spid="125"/>
                                        </p:tgtEl>
                                        <p:attrNameLst>
                                          <p:attrName>ppt_x</p:attrName>
                                        </p:attrNameLst>
                                      </p:cBhvr>
                                      <p:tavLst>
                                        <p:tav tm="0">
                                          <p:val>
                                            <p:strVal val="1+#ppt_w/2"/>
                                          </p:val>
                                        </p:tav>
                                        <p:tav tm="100000">
                                          <p:val>
                                            <p:strVal val="#ppt_x"/>
                                          </p:val>
                                        </p:tav>
                                      </p:tavLst>
                                    </p:anim>
                                    <p:anim calcmode="lin" valueType="num">
                                      <p:cBhvr additive="base">
                                        <p:cTn id="52" dur="500" fill="hold"/>
                                        <p:tgtEl>
                                          <p:spTgt spid="125"/>
                                        </p:tgtEl>
                                        <p:attrNameLst>
                                          <p:attrName>ppt_y</p:attrName>
                                        </p:attrNameLst>
                                      </p:cBhvr>
                                      <p:tavLst>
                                        <p:tav tm="0">
                                          <p:val>
                                            <p:strVal val="#ppt_y"/>
                                          </p:val>
                                        </p:tav>
                                        <p:tav tm="100000">
                                          <p:val>
                                            <p:strVal val="#ppt_y"/>
                                          </p:val>
                                        </p:tav>
                                      </p:tavLst>
                                    </p:anim>
                                  </p:childTnLst>
                                </p:cTn>
                              </p:par>
                              <p:par>
                                <p:cTn id="53" presetID="2" presetClass="entr" presetSubtype="8" accel="50000" decel="5000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0-#ppt_w/2"/>
                                          </p:val>
                                        </p:tav>
                                        <p:tav tm="100000">
                                          <p:val>
                                            <p:strVal val="#ppt_x"/>
                                          </p:val>
                                        </p:tav>
                                      </p:tavLst>
                                    </p:anim>
                                    <p:anim calcmode="lin" valueType="num">
                                      <p:cBhvr additive="base">
                                        <p:cTn id="56" dur="500" fill="hold"/>
                                        <p:tgtEl>
                                          <p:spTgt spid="69"/>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2" accel="50000" decel="50000"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1+#ppt_w/2"/>
                                          </p:val>
                                        </p:tav>
                                        <p:tav tm="100000">
                                          <p:val>
                                            <p:strVal val="#ppt_x"/>
                                          </p:val>
                                        </p:tav>
                                      </p:tavLst>
                                    </p:anim>
                                    <p:anim calcmode="lin" valueType="num">
                                      <p:cBhvr additive="base">
                                        <p:cTn id="61" dur="500" fill="hold"/>
                                        <p:tgtEl>
                                          <p:spTgt spid="110"/>
                                        </p:tgtEl>
                                        <p:attrNameLst>
                                          <p:attrName>ppt_y</p:attrName>
                                        </p:attrNameLst>
                                      </p:cBhvr>
                                      <p:tavLst>
                                        <p:tav tm="0">
                                          <p:val>
                                            <p:strVal val="#ppt_y"/>
                                          </p:val>
                                        </p:tav>
                                        <p:tav tm="100000">
                                          <p:val>
                                            <p:strVal val="#ppt_y"/>
                                          </p:val>
                                        </p:tav>
                                      </p:tavLst>
                                    </p:anim>
                                  </p:childTnLst>
                                </p:cTn>
                              </p:par>
                              <p:par>
                                <p:cTn id="62" presetID="2" presetClass="entr" presetSubtype="8" accel="50000" decel="50000"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additive="base">
                                        <p:cTn id="64" dur="500" fill="hold"/>
                                        <p:tgtEl>
                                          <p:spTgt spid="72"/>
                                        </p:tgtEl>
                                        <p:attrNameLst>
                                          <p:attrName>ppt_x</p:attrName>
                                        </p:attrNameLst>
                                      </p:cBhvr>
                                      <p:tavLst>
                                        <p:tav tm="0">
                                          <p:val>
                                            <p:strVal val="0-#ppt_w/2"/>
                                          </p:val>
                                        </p:tav>
                                        <p:tav tm="100000">
                                          <p:val>
                                            <p:strVal val="#ppt_x"/>
                                          </p:val>
                                        </p:tav>
                                      </p:tavLst>
                                    </p:anim>
                                    <p:anim calcmode="lin" valueType="num">
                                      <p:cBhvr additive="base">
                                        <p:cTn id="65"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09132" y="2049464"/>
            <a:ext cx="5732462" cy="2759075"/>
            <a:chOff x="3208338" y="2049463"/>
            <a:chExt cx="5732462" cy="2759075"/>
          </a:xfrm>
        </p:grpSpPr>
        <p:sp>
          <p:nvSpPr>
            <p:cNvPr id="3" name="圆角矩形 4"/>
            <p:cNvSpPr>
              <a:spLocks noChangeArrowheads="1"/>
            </p:cNvSpPr>
            <p:nvPr/>
          </p:nvSpPr>
          <p:spPr bwMode="auto">
            <a:xfrm>
              <a:off x="3208338" y="2049463"/>
              <a:ext cx="5732462" cy="2759075"/>
            </a:xfrm>
            <a:prstGeom prst="roundRect">
              <a:avLst>
                <a:gd name="adj" fmla="val 16667"/>
              </a:avLst>
            </a:prstGeom>
            <a:solidFill>
              <a:srgbClr val="2C5300"/>
            </a:solidFill>
            <a:effectLst>
              <a:outerShdw blurRad="40000" dist="23000" dir="5400000" rotWithShape="0">
                <a:srgbClr val="000000">
                  <a:alpha val="35000"/>
                </a:srgbClr>
              </a:outerShdw>
              <a:reflection blurRad="6350" stA="50000" endA="300" endPos="38500" dist="508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4" name="组合 17"/>
            <p:cNvGrpSpPr/>
            <p:nvPr/>
          </p:nvGrpSpPr>
          <p:grpSpPr bwMode="auto">
            <a:xfrm>
              <a:off x="3513138" y="2278063"/>
              <a:ext cx="1093787" cy="228600"/>
              <a:chOff x="0" y="0"/>
              <a:chExt cx="1094014" cy="228600"/>
            </a:xfrm>
          </p:grpSpPr>
          <p:sp>
            <p:nvSpPr>
              <p:cNvPr id="5" name="椭圆 13"/>
              <p:cNvSpPr>
                <a:spLocks noChangeArrowheads="1"/>
              </p:cNvSpPr>
              <p:nvPr/>
            </p:nvSpPr>
            <p:spPr bwMode="auto">
              <a:xfrm>
                <a:off x="0"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椭圆 14"/>
              <p:cNvSpPr>
                <a:spLocks noChangeArrowheads="1"/>
              </p:cNvSpPr>
              <p:nvPr/>
            </p:nvSpPr>
            <p:spPr bwMode="auto">
              <a:xfrm>
                <a:off x="290286"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 name="椭圆 15"/>
              <p:cNvSpPr>
                <a:spLocks noChangeArrowheads="1"/>
              </p:cNvSpPr>
              <p:nvPr/>
            </p:nvSpPr>
            <p:spPr bwMode="auto">
              <a:xfrm>
                <a:off x="575128"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椭圆 16"/>
              <p:cNvSpPr>
                <a:spLocks noChangeArrowheads="1"/>
              </p:cNvSpPr>
              <p:nvPr/>
            </p:nvSpPr>
            <p:spPr bwMode="auto">
              <a:xfrm>
                <a:off x="865414"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9" name="文本框 8"/>
          <p:cNvSpPr txBox="1">
            <a:spLocks noChangeArrowheads="1"/>
          </p:cNvSpPr>
          <p:nvPr/>
        </p:nvSpPr>
        <p:spPr bwMode="auto">
          <a:xfrm>
            <a:off x="4936332"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 name="文本框 9"/>
          <p:cNvSpPr txBox="1">
            <a:spLocks noChangeArrowheads="1"/>
          </p:cNvSpPr>
          <p:nvPr/>
        </p:nvSpPr>
        <p:spPr bwMode="auto">
          <a:xfrm>
            <a:off x="4936332"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a:spLocks noChangeArrowheads="1"/>
          </p:cNvSpPr>
          <p:nvPr/>
        </p:nvSpPr>
        <p:spPr bwMode="auto">
          <a:xfrm>
            <a:off x="6093360"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2" name="文本框 11"/>
          <p:cNvSpPr txBox="1">
            <a:spLocks noChangeArrowheads="1"/>
          </p:cNvSpPr>
          <p:nvPr/>
        </p:nvSpPr>
        <p:spPr bwMode="auto">
          <a:xfrm>
            <a:off x="6093360"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994375" y="2500313"/>
            <a:ext cx="2686744" cy="1200224"/>
            <a:chOff x="4993581" y="2500313"/>
            <a:chExt cx="2686744" cy="1200224"/>
          </a:xfrm>
        </p:grpSpPr>
        <p:sp>
          <p:nvSpPr>
            <p:cNvPr id="14" name="文本框 6"/>
            <p:cNvSpPr txBox="1">
              <a:spLocks noChangeArrowheads="1"/>
            </p:cNvSpPr>
            <p:nvPr/>
          </p:nvSpPr>
          <p:spPr bwMode="auto">
            <a:xfrm>
              <a:off x="4993581" y="2500313"/>
              <a:ext cx="1596221" cy="12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b="1">
                  <a:solidFill>
                    <a:srgbClr val="FFFFFF"/>
                  </a:solidFill>
                  <a:latin typeface="微软雅黑" panose="020B0503020204020204" pitchFamily="34" charset="-122"/>
                  <a:ea typeface="微软雅黑" panose="020B0503020204020204" pitchFamily="34" charset="-122"/>
                </a:rPr>
                <a:t>04</a:t>
              </a:r>
              <a:endParaRPr lang="zh-CN" altLang="en-US" sz="7200" b="1" dirty="0">
                <a:solidFill>
                  <a:srgbClr val="FFFFFF"/>
                </a:solidFill>
                <a:latin typeface="微软雅黑" panose="020B0503020204020204" pitchFamily="34" charset="-122"/>
                <a:ea typeface="微软雅黑" panose="020B0503020204020204" pitchFamily="34" charset="-122"/>
              </a:endParaRPr>
            </a:p>
          </p:txBody>
        </p:sp>
        <p:sp>
          <p:nvSpPr>
            <p:cNvPr id="15" name="文本框 7"/>
            <p:cNvSpPr txBox="1">
              <a:spLocks noChangeArrowheads="1"/>
            </p:cNvSpPr>
            <p:nvPr/>
          </p:nvSpPr>
          <p:spPr bwMode="auto">
            <a:xfrm>
              <a:off x="6285071" y="2605072"/>
              <a:ext cx="13952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添加</a:t>
              </a:r>
              <a:endParaRPr lang="zh-CN" altLang="en-US" sz="2800" b="1">
                <a:solidFill>
                  <a:srgbClr val="FFFFFF"/>
                </a:solidFill>
                <a:latin typeface="微软雅黑" panose="020B0503020204020204" pitchFamily="34" charset="-122"/>
                <a:ea typeface="微软雅黑" panose="020B0503020204020204" pitchFamily="34" charset="-122"/>
              </a:endParaRPr>
            </a:p>
            <a:p>
              <a:pPr eaLnBrk="1" hangingPunct="1"/>
              <a:r>
                <a:rPr lang="zh-CN" altLang="en-US" sz="2800" b="1">
                  <a:solidFill>
                    <a:srgbClr val="FFFFFF"/>
                  </a:solidFill>
                  <a:latin typeface="微软雅黑" panose="020B0503020204020204" pitchFamily="34" charset="-122"/>
                  <a:ea typeface="微软雅黑" panose="020B0503020204020204" pitchFamily="34" charset="-122"/>
                </a:rPr>
                <a:t>标题</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cxnSp>
          <p:nvCxnSpPr>
            <p:cNvPr id="16" name="直接连接符 12"/>
            <p:cNvCxnSpPr>
              <a:cxnSpLocks noChangeShapeType="1"/>
            </p:cNvCxnSpPr>
            <p:nvPr/>
          </p:nvCxnSpPr>
          <p:spPr bwMode="auto">
            <a:xfrm>
              <a:off x="4993581" y="3602634"/>
              <a:ext cx="2089599"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vertical)">
                                      <p:cBhvr>
                                        <p:cTn id="13" dur="800"/>
                                        <p:tgtEl>
                                          <p:spTgt spid="1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bwMode="auto">
          <a:xfrm>
            <a:off x="1219200" y="1478797"/>
            <a:ext cx="9779000" cy="48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14:hiddenLine>
            </a:ext>
          </a:extLst>
        </p:spPr>
        <p:txBody>
          <a:bodyPr lIns="50800" tIns="50800" rIns="50800" bIns="50800" anchor="ctr"/>
          <a:lstStyle/>
          <a:p>
            <a:pPr algn="ctr">
              <a:lnSpc>
                <a:spcPct val="80000"/>
              </a:lnSpc>
            </a:pPr>
            <a:r>
              <a:rPr lang="pt-BR" altLang="zh-CN" sz="6600">
                <a:solidFill>
                  <a:schemeClr val="tx2"/>
                </a:solidFill>
                <a:latin typeface="Algerian" panose="04020705040A02060702" pitchFamily="82" charset="0"/>
              </a:rPr>
              <a:t>Content</a:t>
            </a:r>
            <a:endParaRPr lang="ru-RU" altLang="zh-CN" sz="6600" dirty="0">
              <a:solidFill>
                <a:schemeClr val="tx2"/>
              </a:solidFill>
            </a:endParaRPr>
          </a:p>
        </p:txBody>
      </p:sp>
      <p:sp>
        <p:nvSpPr>
          <p:cNvPr id="3" name="Line 10"/>
          <p:cNvSpPr>
            <a:spLocks noChangeShapeType="1"/>
          </p:cNvSpPr>
          <p:nvPr/>
        </p:nvSpPr>
        <p:spPr bwMode="auto">
          <a:xfrm>
            <a:off x="2891632" y="3481429"/>
            <a:ext cx="304800" cy="0"/>
          </a:xfrm>
          <a:prstGeom prst="line">
            <a:avLst/>
          </a:prstGeom>
          <a:noFill/>
          <a:ln w="9525">
            <a:solidFill>
              <a:schemeClr val="bg1"/>
            </a:solidFill>
            <a:round/>
            <a:tailEnd type="arrow" w="sm" len="sm"/>
          </a:ln>
          <a:extLst>
            <a:ext uri="{909E8E84-426E-40DD-AFC4-6F175D3DCCD1}">
              <a14:hiddenFill xmlns:a14="http://schemas.microsoft.com/office/drawing/2010/main">
                <a:noFill/>
              </a14:hiddenFill>
            </a:ext>
          </a:extLst>
        </p:spPr>
        <p:txBody>
          <a:bodyPr lIns="0" tIns="0" rIns="0" bIns="0"/>
          <a:lstStyle/>
          <a:p>
            <a:pPr algn="ctr"/>
            <a:endParaRPr lang="en-US" sz="2400"/>
          </a:p>
        </p:txBody>
      </p:sp>
      <p:sp>
        <p:nvSpPr>
          <p:cNvPr id="4" name="Line 12"/>
          <p:cNvSpPr>
            <a:spLocks noChangeShapeType="1"/>
          </p:cNvSpPr>
          <p:nvPr/>
        </p:nvSpPr>
        <p:spPr bwMode="auto">
          <a:xfrm>
            <a:off x="4923632" y="3481429"/>
            <a:ext cx="304800" cy="0"/>
          </a:xfrm>
          <a:prstGeom prst="line">
            <a:avLst/>
          </a:prstGeom>
          <a:noFill/>
          <a:ln w="9525">
            <a:solidFill>
              <a:schemeClr val="bg1"/>
            </a:solidFill>
            <a:round/>
            <a:tailEnd type="arrow" w="sm" len="sm"/>
          </a:ln>
          <a:extLst>
            <a:ext uri="{909E8E84-426E-40DD-AFC4-6F175D3DCCD1}">
              <a14:hiddenFill xmlns:a14="http://schemas.microsoft.com/office/drawing/2010/main">
                <a:noFill/>
              </a14:hiddenFill>
            </a:ext>
          </a:extLst>
        </p:spPr>
        <p:txBody>
          <a:bodyPr lIns="0" tIns="0" rIns="0" bIns="0"/>
          <a:lstStyle/>
          <a:p>
            <a:pPr algn="ctr"/>
            <a:endParaRPr lang="en-US" sz="2400"/>
          </a:p>
        </p:txBody>
      </p:sp>
      <p:sp>
        <p:nvSpPr>
          <p:cNvPr id="5" name="Line 14"/>
          <p:cNvSpPr>
            <a:spLocks noChangeShapeType="1"/>
          </p:cNvSpPr>
          <p:nvPr/>
        </p:nvSpPr>
        <p:spPr bwMode="auto">
          <a:xfrm>
            <a:off x="6955632" y="3464760"/>
            <a:ext cx="304800" cy="0"/>
          </a:xfrm>
          <a:prstGeom prst="line">
            <a:avLst/>
          </a:prstGeom>
          <a:noFill/>
          <a:ln w="9525">
            <a:solidFill>
              <a:schemeClr val="bg1"/>
            </a:solidFill>
            <a:round/>
            <a:tailEnd type="arrow" w="sm" len="sm"/>
          </a:ln>
          <a:extLst>
            <a:ext uri="{909E8E84-426E-40DD-AFC4-6F175D3DCCD1}">
              <a14:hiddenFill xmlns:a14="http://schemas.microsoft.com/office/drawing/2010/main">
                <a:noFill/>
              </a14:hiddenFill>
            </a:ext>
          </a:extLst>
        </p:spPr>
        <p:txBody>
          <a:bodyPr lIns="0" tIns="0" rIns="0" bIns="0"/>
          <a:lstStyle/>
          <a:p>
            <a:pPr algn="ctr"/>
            <a:endParaRPr lang="en-US" sz="2400"/>
          </a:p>
        </p:txBody>
      </p:sp>
      <p:sp>
        <p:nvSpPr>
          <p:cNvPr id="6" name="Line 16"/>
          <p:cNvSpPr>
            <a:spLocks noChangeShapeType="1"/>
          </p:cNvSpPr>
          <p:nvPr/>
        </p:nvSpPr>
        <p:spPr bwMode="auto">
          <a:xfrm>
            <a:off x="8987632" y="3464760"/>
            <a:ext cx="304800" cy="0"/>
          </a:xfrm>
          <a:prstGeom prst="line">
            <a:avLst/>
          </a:prstGeom>
          <a:noFill/>
          <a:ln w="9525">
            <a:solidFill>
              <a:schemeClr val="bg1"/>
            </a:solidFill>
            <a:round/>
            <a:tailEnd type="arrow" w="sm" len="sm"/>
          </a:ln>
          <a:extLst>
            <a:ext uri="{909E8E84-426E-40DD-AFC4-6F175D3DCCD1}">
              <a14:hiddenFill xmlns:a14="http://schemas.microsoft.com/office/drawing/2010/main">
                <a:noFill/>
              </a14:hiddenFill>
            </a:ext>
          </a:extLst>
        </p:spPr>
        <p:txBody>
          <a:bodyPr lIns="0" tIns="0" rIns="0" bIns="0"/>
          <a:lstStyle/>
          <a:p>
            <a:pPr algn="ctr"/>
            <a:endParaRPr lang="en-US" sz="2400"/>
          </a:p>
        </p:txBody>
      </p:sp>
      <p:sp>
        <p:nvSpPr>
          <p:cNvPr id="7" name="Rectangle 18"/>
          <p:cNvSpPr/>
          <p:nvPr/>
        </p:nvSpPr>
        <p:spPr bwMode="auto">
          <a:xfrm>
            <a:off x="1422400" y="2385260"/>
            <a:ext cx="1244600" cy="2133600"/>
          </a:xfrm>
          <a:prstGeom prst="rect">
            <a:avLst/>
          </a:prstGeom>
          <a:solidFill>
            <a:srgbClr val="2C5300"/>
          </a:solidFill>
          <a:ln>
            <a:solidFill>
              <a:schemeClr val="bg1"/>
            </a:solidFill>
          </a:ln>
        </p:spPr>
        <p:txBody>
          <a:bodyPr lIns="0" tIns="0" rIns="0" bIns="0"/>
          <a:lstStyle/>
          <a:p>
            <a:pPr algn="ctr"/>
            <a:endParaRPr lang="en-US" sz="2400"/>
          </a:p>
        </p:txBody>
      </p:sp>
      <p:grpSp>
        <p:nvGrpSpPr>
          <p:cNvPr id="8" name="Group 21"/>
          <p:cNvGrpSpPr/>
          <p:nvPr/>
        </p:nvGrpSpPr>
        <p:grpSpPr bwMode="auto">
          <a:xfrm>
            <a:off x="1422400" y="2724326"/>
            <a:ext cx="1244600" cy="1000125"/>
            <a:chOff x="0" y="0"/>
            <a:chExt cx="1568" cy="1260"/>
          </a:xfrm>
        </p:grpSpPr>
        <p:sp>
          <p:nvSpPr>
            <p:cNvPr id="9" name="AutoShape 19"/>
            <p:cNvSpPr/>
            <p:nvPr/>
          </p:nvSpPr>
          <p:spPr bwMode="auto">
            <a:xfrm>
              <a:off x="441" y="0"/>
              <a:ext cx="640" cy="528"/>
            </a:xfrm>
            <a:custGeom>
              <a:avLst/>
              <a:gdLst>
                <a:gd name="T0" fmla="*/ 15660 w 21600"/>
                <a:gd name="T1" fmla="*/ 16668 h 21148"/>
                <a:gd name="T2" fmla="*/ 11880 w 21600"/>
                <a:gd name="T3" fmla="*/ 12668 h 21148"/>
                <a:gd name="T4" fmla="*/ 11880 w 21600"/>
                <a:gd name="T5" fmla="*/ 10428 h 21148"/>
                <a:gd name="T6" fmla="*/ 13365 w 21600"/>
                <a:gd name="T7" fmla="*/ 12508 h 21148"/>
                <a:gd name="T8" fmla="*/ 15390 w 21600"/>
                <a:gd name="T9" fmla="*/ 11388 h 21148"/>
                <a:gd name="T10" fmla="*/ 16470 w 21600"/>
                <a:gd name="T11" fmla="*/ 11228 h 21148"/>
                <a:gd name="T12" fmla="*/ 17820 w 21600"/>
                <a:gd name="T13" fmla="*/ 9948 h 21148"/>
                <a:gd name="T14" fmla="*/ 21600 w 21600"/>
                <a:gd name="T15" fmla="*/ 14428 h 21148"/>
                <a:gd name="T16" fmla="*/ 18765 w 21600"/>
                <a:gd name="T17" fmla="*/ 4828 h 21148"/>
                <a:gd name="T18" fmla="*/ 18630 w 21600"/>
                <a:gd name="T19" fmla="*/ 2588 h 21148"/>
                <a:gd name="T20" fmla="*/ 15660 w 21600"/>
                <a:gd name="T21" fmla="*/ 28 h 21148"/>
                <a:gd name="T22" fmla="*/ 12690 w 21600"/>
                <a:gd name="T23" fmla="*/ 4828 h 21148"/>
                <a:gd name="T24" fmla="*/ 12285 w 21600"/>
                <a:gd name="T25" fmla="*/ 5308 h 21148"/>
                <a:gd name="T26" fmla="*/ 13230 w 21600"/>
                <a:gd name="T27" fmla="*/ 6748 h 21148"/>
                <a:gd name="T28" fmla="*/ 13635 w 21600"/>
                <a:gd name="T29" fmla="*/ 8188 h 21148"/>
                <a:gd name="T30" fmla="*/ 13635 w 21600"/>
                <a:gd name="T31" fmla="*/ 8188 h 21148"/>
                <a:gd name="T32" fmla="*/ 13770 w 21600"/>
                <a:gd name="T33" fmla="*/ 8348 h 21148"/>
                <a:gd name="T34" fmla="*/ 13770 w 21600"/>
                <a:gd name="T35" fmla="*/ 8668 h 21148"/>
                <a:gd name="T36" fmla="*/ 15660 w 21600"/>
                <a:gd name="T37" fmla="*/ 11068 h 21148"/>
                <a:gd name="T38" fmla="*/ 17415 w 21600"/>
                <a:gd name="T39" fmla="*/ 8668 h 21148"/>
                <a:gd name="T40" fmla="*/ 17550 w 21600"/>
                <a:gd name="T41" fmla="*/ 8188 h 21148"/>
                <a:gd name="T42" fmla="*/ 17955 w 21600"/>
                <a:gd name="T43" fmla="*/ 6748 h 21148"/>
                <a:gd name="T44" fmla="*/ 18900 w 21600"/>
                <a:gd name="T45" fmla="*/ 5308 h 21148"/>
                <a:gd name="T46" fmla="*/ 16335 w 21600"/>
                <a:gd name="T47" fmla="*/ 14268 h 21148"/>
                <a:gd name="T48" fmla="*/ 16335 w 21600"/>
                <a:gd name="T49" fmla="*/ 14268 h 21148"/>
                <a:gd name="T50" fmla="*/ 16335 w 21600"/>
                <a:gd name="T51" fmla="*/ 14268 h 21148"/>
                <a:gd name="T52" fmla="*/ 16335 w 21600"/>
                <a:gd name="T53" fmla="*/ 14268 h 21148"/>
                <a:gd name="T54" fmla="*/ 16335 w 21600"/>
                <a:gd name="T55" fmla="*/ 14268 h 21148"/>
                <a:gd name="T56" fmla="*/ 9855 w 21600"/>
                <a:gd name="T57" fmla="*/ 13148 h 21148"/>
                <a:gd name="T58" fmla="*/ 8100 w 21600"/>
                <a:gd name="T59" fmla="*/ 14748 h 21148"/>
                <a:gd name="T60" fmla="*/ 7020 w 21600"/>
                <a:gd name="T61" fmla="*/ 14908 h 21148"/>
                <a:gd name="T62" fmla="*/ 4455 w 21600"/>
                <a:gd name="T63" fmla="*/ 16188 h 21148"/>
                <a:gd name="T64" fmla="*/ 2700 w 21600"/>
                <a:gd name="T65" fmla="*/ 13788 h 21148"/>
                <a:gd name="T66" fmla="*/ 7155 w 21600"/>
                <a:gd name="T67" fmla="*/ 21148 h 21148"/>
                <a:gd name="T68" fmla="*/ 11610 w 21600"/>
                <a:gd name="T69" fmla="*/ 13788 h 21148"/>
                <a:gd name="T70" fmla="*/ 10935 w 21600"/>
                <a:gd name="T71" fmla="*/ 7228 h 21148"/>
                <a:gd name="T72" fmla="*/ 10665 w 21600"/>
                <a:gd name="T73" fmla="*/ 4348 h 21148"/>
                <a:gd name="T74" fmla="*/ 7155 w 21600"/>
                <a:gd name="T75" fmla="*/ 1308 h 21148"/>
                <a:gd name="T76" fmla="*/ 3645 w 21600"/>
                <a:gd name="T77" fmla="*/ 7068 h 21148"/>
                <a:gd name="T78" fmla="*/ 3240 w 21600"/>
                <a:gd name="T79" fmla="*/ 7708 h 21148"/>
                <a:gd name="T80" fmla="*/ 4320 w 21600"/>
                <a:gd name="T81" fmla="*/ 9468 h 21148"/>
                <a:gd name="T82" fmla="*/ 4725 w 21600"/>
                <a:gd name="T83" fmla="*/ 11068 h 21148"/>
                <a:gd name="T84" fmla="*/ 4860 w 21600"/>
                <a:gd name="T85" fmla="*/ 11228 h 21148"/>
                <a:gd name="T86" fmla="*/ 4860 w 21600"/>
                <a:gd name="T87" fmla="*/ 11228 h 21148"/>
                <a:gd name="T88" fmla="*/ 4995 w 21600"/>
                <a:gd name="T89" fmla="*/ 11708 h 21148"/>
                <a:gd name="T90" fmla="*/ 7155 w 21600"/>
                <a:gd name="T91" fmla="*/ 14588 h 21148"/>
                <a:gd name="T92" fmla="*/ 9315 w 21600"/>
                <a:gd name="T93" fmla="*/ 11708 h 21148"/>
                <a:gd name="T94" fmla="*/ 9450 w 21600"/>
                <a:gd name="T95" fmla="*/ 11228 h 21148"/>
                <a:gd name="T96" fmla="*/ 9990 w 21600"/>
                <a:gd name="T97" fmla="*/ 9468 h 21148"/>
                <a:gd name="T98" fmla="*/ 11070 w 21600"/>
                <a:gd name="T99" fmla="*/ 7708 h 2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00" h="21148">
                  <a:moveTo>
                    <a:pt x="21600" y="14428"/>
                  </a:moveTo>
                  <a:cubicBezTo>
                    <a:pt x="21600" y="16188"/>
                    <a:pt x="17280" y="16668"/>
                    <a:pt x="15660" y="16668"/>
                  </a:cubicBezTo>
                  <a:cubicBezTo>
                    <a:pt x="15390" y="16668"/>
                    <a:pt x="15255" y="16668"/>
                    <a:pt x="15120" y="16668"/>
                  </a:cubicBezTo>
                  <a:cubicBezTo>
                    <a:pt x="14580" y="14748"/>
                    <a:pt x="13365" y="12988"/>
                    <a:pt x="11880" y="12668"/>
                  </a:cubicBezTo>
                  <a:cubicBezTo>
                    <a:pt x="11205" y="12508"/>
                    <a:pt x="10665" y="12188"/>
                    <a:pt x="10260" y="11868"/>
                  </a:cubicBezTo>
                  <a:cubicBezTo>
                    <a:pt x="10665" y="11228"/>
                    <a:pt x="11205" y="10588"/>
                    <a:pt x="11880" y="10428"/>
                  </a:cubicBezTo>
                  <a:cubicBezTo>
                    <a:pt x="12015" y="10428"/>
                    <a:pt x="12690" y="10268"/>
                    <a:pt x="13365" y="9948"/>
                  </a:cubicBezTo>
                  <a:cubicBezTo>
                    <a:pt x="13365" y="12508"/>
                    <a:pt x="13365" y="12508"/>
                    <a:pt x="13365" y="12508"/>
                  </a:cubicBezTo>
                  <a:cubicBezTo>
                    <a:pt x="13500" y="12188"/>
                    <a:pt x="14175" y="11068"/>
                    <a:pt x="14715" y="11228"/>
                  </a:cubicBezTo>
                  <a:cubicBezTo>
                    <a:pt x="14985" y="11228"/>
                    <a:pt x="15120" y="11388"/>
                    <a:pt x="15390" y="11388"/>
                  </a:cubicBezTo>
                  <a:cubicBezTo>
                    <a:pt x="15660" y="11388"/>
                    <a:pt x="15660" y="11388"/>
                    <a:pt x="15660" y="11388"/>
                  </a:cubicBezTo>
                  <a:cubicBezTo>
                    <a:pt x="16065" y="11388"/>
                    <a:pt x="16200" y="11228"/>
                    <a:pt x="16470" y="11228"/>
                  </a:cubicBezTo>
                  <a:cubicBezTo>
                    <a:pt x="16875" y="11068"/>
                    <a:pt x="17685" y="12188"/>
                    <a:pt x="17820" y="12508"/>
                  </a:cubicBezTo>
                  <a:cubicBezTo>
                    <a:pt x="17820" y="9948"/>
                    <a:pt x="17820" y="9948"/>
                    <a:pt x="17820" y="9948"/>
                  </a:cubicBezTo>
                  <a:cubicBezTo>
                    <a:pt x="18495" y="10268"/>
                    <a:pt x="19170" y="10428"/>
                    <a:pt x="19305" y="10428"/>
                  </a:cubicBezTo>
                  <a:cubicBezTo>
                    <a:pt x="20655" y="10748"/>
                    <a:pt x="21600" y="12828"/>
                    <a:pt x="21600" y="14428"/>
                  </a:cubicBezTo>
                  <a:close/>
                  <a:moveTo>
                    <a:pt x="18900" y="5308"/>
                  </a:moveTo>
                  <a:cubicBezTo>
                    <a:pt x="18900" y="4988"/>
                    <a:pt x="18765" y="4988"/>
                    <a:pt x="18765" y="4828"/>
                  </a:cubicBezTo>
                  <a:cubicBezTo>
                    <a:pt x="18630" y="4828"/>
                    <a:pt x="18630" y="4828"/>
                    <a:pt x="18495" y="4828"/>
                  </a:cubicBezTo>
                  <a:cubicBezTo>
                    <a:pt x="18765" y="4028"/>
                    <a:pt x="18765" y="3228"/>
                    <a:pt x="18630" y="2588"/>
                  </a:cubicBezTo>
                  <a:cubicBezTo>
                    <a:pt x="18225" y="1148"/>
                    <a:pt x="17550" y="508"/>
                    <a:pt x="17010" y="188"/>
                  </a:cubicBezTo>
                  <a:cubicBezTo>
                    <a:pt x="16605" y="28"/>
                    <a:pt x="15660" y="28"/>
                    <a:pt x="15660" y="28"/>
                  </a:cubicBezTo>
                  <a:cubicBezTo>
                    <a:pt x="15660" y="28"/>
                    <a:pt x="13500" y="-452"/>
                    <a:pt x="12555" y="2588"/>
                  </a:cubicBezTo>
                  <a:cubicBezTo>
                    <a:pt x="12420" y="3228"/>
                    <a:pt x="12555" y="4028"/>
                    <a:pt x="12690" y="4828"/>
                  </a:cubicBezTo>
                  <a:cubicBezTo>
                    <a:pt x="12555" y="4828"/>
                    <a:pt x="12555" y="4828"/>
                    <a:pt x="12420" y="4828"/>
                  </a:cubicBezTo>
                  <a:cubicBezTo>
                    <a:pt x="12420" y="4988"/>
                    <a:pt x="12285" y="4988"/>
                    <a:pt x="12285" y="5308"/>
                  </a:cubicBezTo>
                  <a:cubicBezTo>
                    <a:pt x="12285" y="5628"/>
                    <a:pt x="12285" y="5948"/>
                    <a:pt x="12420" y="6268"/>
                  </a:cubicBezTo>
                  <a:cubicBezTo>
                    <a:pt x="12555" y="6748"/>
                    <a:pt x="12690" y="7068"/>
                    <a:pt x="13230" y="6748"/>
                  </a:cubicBezTo>
                  <a:cubicBezTo>
                    <a:pt x="13230" y="7708"/>
                    <a:pt x="13365" y="802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770" y="8348"/>
                  </a:cubicBezTo>
                  <a:cubicBezTo>
                    <a:pt x="13770" y="8348"/>
                    <a:pt x="13770" y="8348"/>
                    <a:pt x="13770" y="8348"/>
                  </a:cubicBezTo>
                  <a:cubicBezTo>
                    <a:pt x="13770" y="8508"/>
                    <a:pt x="13770" y="8668"/>
                    <a:pt x="13770" y="8668"/>
                  </a:cubicBezTo>
                  <a:cubicBezTo>
                    <a:pt x="13770" y="8988"/>
                    <a:pt x="13770" y="9308"/>
                    <a:pt x="13770" y="9468"/>
                  </a:cubicBezTo>
                  <a:cubicBezTo>
                    <a:pt x="13905" y="9628"/>
                    <a:pt x="14715" y="11068"/>
                    <a:pt x="15660" y="11068"/>
                  </a:cubicBezTo>
                  <a:cubicBezTo>
                    <a:pt x="16605" y="11068"/>
                    <a:pt x="17415" y="9628"/>
                    <a:pt x="17415" y="9468"/>
                  </a:cubicBezTo>
                  <a:cubicBezTo>
                    <a:pt x="17415" y="9148"/>
                    <a:pt x="17415" y="8988"/>
                    <a:pt x="17415" y="8668"/>
                  </a:cubicBezTo>
                  <a:cubicBezTo>
                    <a:pt x="17415" y="8668"/>
                    <a:pt x="17415" y="8508"/>
                    <a:pt x="17415" y="8348"/>
                  </a:cubicBezTo>
                  <a:cubicBezTo>
                    <a:pt x="17415" y="8348"/>
                    <a:pt x="17550" y="8348"/>
                    <a:pt x="17550" y="8188"/>
                  </a:cubicBezTo>
                  <a:cubicBezTo>
                    <a:pt x="17550" y="8188"/>
                    <a:pt x="17550" y="8188"/>
                    <a:pt x="17550" y="8188"/>
                  </a:cubicBezTo>
                  <a:cubicBezTo>
                    <a:pt x="17685" y="8028"/>
                    <a:pt x="17955" y="7708"/>
                    <a:pt x="17955" y="6748"/>
                  </a:cubicBezTo>
                  <a:cubicBezTo>
                    <a:pt x="18495" y="7068"/>
                    <a:pt x="18630" y="6748"/>
                    <a:pt x="18765" y="6268"/>
                  </a:cubicBezTo>
                  <a:cubicBezTo>
                    <a:pt x="18900" y="5948"/>
                    <a:pt x="18900" y="5628"/>
                    <a:pt x="18900" y="530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ubicBezTo>
                    <a:pt x="16335" y="14268"/>
                    <a:pt x="16335" y="14268"/>
                    <a:pt x="16335" y="14268"/>
                  </a:cubicBezTo>
                  <a:close/>
                  <a:moveTo>
                    <a:pt x="11610" y="13788"/>
                  </a:moveTo>
                  <a:cubicBezTo>
                    <a:pt x="11475" y="13788"/>
                    <a:pt x="10530" y="13628"/>
                    <a:pt x="9855" y="13148"/>
                  </a:cubicBezTo>
                  <a:cubicBezTo>
                    <a:pt x="9855" y="16188"/>
                    <a:pt x="9855" y="16188"/>
                    <a:pt x="9855" y="16188"/>
                  </a:cubicBezTo>
                  <a:cubicBezTo>
                    <a:pt x="9585" y="15868"/>
                    <a:pt x="8775" y="14428"/>
                    <a:pt x="8100" y="14748"/>
                  </a:cubicBezTo>
                  <a:cubicBezTo>
                    <a:pt x="7830" y="14748"/>
                    <a:pt x="7695" y="14908"/>
                    <a:pt x="7290" y="14908"/>
                  </a:cubicBezTo>
                  <a:cubicBezTo>
                    <a:pt x="7020" y="14908"/>
                    <a:pt x="7020" y="14908"/>
                    <a:pt x="7020" y="14908"/>
                  </a:cubicBezTo>
                  <a:cubicBezTo>
                    <a:pt x="6615" y="14908"/>
                    <a:pt x="6480" y="14748"/>
                    <a:pt x="6210" y="14748"/>
                  </a:cubicBezTo>
                  <a:cubicBezTo>
                    <a:pt x="5535" y="14428"/>
                    <a:pt x="4725" y="15868"/>
                    <a:pt x="4455" y="16188"/>
                  </a:cubicBezTo>
                  <a:cubicBezTo>
                    <a:pt x="4455" y="13148"/>
                    <a:pt x="4455" y="13148"/>
                    <a:pt x="4455" y="13148"/>
                  </a:cubicBezTo>
                  <a:cubicBezTo>
                    <a:pt x="3780" y="13628"/>
                    <a:pt x="2835" y="13788"/>
                    <a:pt x="2700" y="13788"/>
                  </a:cubicBezTo>
                  <a:cubicBezTo>
                    <a:pt x="1080" y="14268"/>
                    <a:pt x="0" y="16668"/>
                    <a:pt x="0" y="18428"/>
                  </a:cubicBezTo>
                  <a:cubicBezTo>
                    <a:pt x="0" y="20508"/>
                    <a:pt x="5130" y="21148"/>
                    <a:pt x="7155" y="21148"/>
                  </a:cubicBezTo>
                  <a:cubicBezTo>
                    <a:pt x="9180" y="21148"/>
                    <a:pt x="14310" y="20508"/>
                    <a:pt x="14310" y="18428"/>
                  </a:cubicBezTo>
                  <a:cubicBezTo>
                    <a:pt x="14310" y="16668"/>
                    <a:pt x="13095" y="14268"/>
                    <a:pt x="11610" y="13788"/>
                  </a:cubicBezTo>
                  <a:close/>
                  <a:moveTo>
                    <a:pt x="11070" y="7708"/>
                  </a:moveTo>
                  <a:cubicBezTo>
                    <a:pt x="11070" y="7388"/>
                    <a:pt x="10935" y="7228"/>
                    <a:pt x="10935" y="7228"/>
                  </a:cubicBezTo>
                  <a:cubicBezTo>
                    <a:pt x="10800" y="7068"/>
                    <a:pt x="10665" y="7068"/>
                    <a:pt x="10665" y="7068"/>
                  </a:cubicBezTo>
                  <a:cubicBezTo>
                    <a:pt x="10800" y="6108"/>
                    <a:pt x="10935" y="5308"/>
                    <a:pt x="10665" y="4348"/>
                  </a:cubicBezTo>
                  <a:cubicBezTo>
                    <a:pt x="10260" y="2908"/>
                    <a:pt x="9450" y="2108"/>
                    <a:pt x="8775" y="1628"/>
                  </a:cubicBezTo>
                  <a:cubicBezTo>
                    <a:pt x="8370" y="1468"/>
                    <a:pt x="7155" y="1308"/>
                    <a:pt x="7155" y="1308"/>
                  </a:cubicBezTo>
                  <a:cubicBezTo>
                    <a:pt x="7155" y="1308"/>
                    <a:pt x="4590" y="988"/>
                    <a:pt x="3645" y="4348"/>
                  </a:cubicBezTo>
                  <a:cubicBezTo>
                    <a:pt x="3375" y="5308"/>
                    <a:pt x="3510" y="6108"/>
                    <a:pt x="3645" y="7068"/>
                  </a:cubicBezTo>
                  <a:cubicBezTo>
                    <a:pt x="3645" y="7068"/>
                    <a:pt x="3510" y="7068"/>
                    <a:pt x="3510" y="7228"/>
                  </a:cubicBezTo>
                  <a:cubicBezTo>
                    <a:pt x="3375" y="7228"/>
                    <a:pt x="3240" y="7388"/>
                    <a:pt x="3240" y="7708"/>
                  </a:cubicBezTo>
                  <a:cubicBezTo>
                    <a:pt x="3240" y="8028"/>
                    <a:pt x="3240" y="8508"/>
                    <a:pt x="3375" y="8828"/>
                  </a:cubicBezTo>
                  <a:cubicBezTo>
                    <a:pt x="3510" y="9468"/>
                    <a:pt x="3780" y="9788"/>
                    <a:pt x="4320" y="9468"/>
                  </a:cubicBezTo>
                  <a:cubicBezTo>
                    <a:pt x="4320" y="10428"/>
                    <a:pt x="4590" y="10908"/>
                    <a:pt x="4725" y="11068"/>
                  </a:cubicBezTo>
                  <a:cubicBezTo>
                    <a:pt x="4725" y="11068"/>
                    <a:pt x="4725" y="11068"/>
                    <a:pt x="4725" y="11068"/>
                  </a:cubicBezTo>
                  <a:cubicBezTo>
                    <a:pt x="4725" y="11068"/>
                    <a:pt x="4725" y="11068"/>
                    <a:pt x="4725" y="11068"/>
                  </a:cubicBezTo>
                  <a:cubicBezTo>
                    <a:pt x="4860" y="11068"/>
                    <a:pt x="4860" y="11228"/>
                    <a:pt x="4860" y="11228"/>
                  </a:cubicBezTo>
                  <a:cubicBezTo>
                    <a:pt x="4860" y="11228"/>
                    <a:pt x="4860" y="11228"/>
                    <a:pt x="4860" y="11228"/>
                  </a:cubicBezTo>
                  <a:cubicBezTo>
                    <a:pt x="4860" y="11228"/>
                    <a:pt x="4860" y="11228"/>
                    <a:pt x="4860" y="11228"/>
                  </a:cubicBezTo>
                  <a:cubicBezTo>
                    <a:pt x="4995" y="11228"/>
                    <a:pt x="4995" y="11228"/>
                    <a:pt x="4995" y="11388"/>
                  </a:cubicBezTo>
                  <a:cubicBezTo>
                    <a:pt x="4995" y="11388"/>
                    <a:pt x="4995" y="11548"/>
                    <a:pt x="4995" y="11708"/>
                  </a:cubicBezTo>
                  <a:cubicBezTo>
                    <a:pt x="4995" y="12028"/>
                    <a:pt x="4995" y="12348"/>
                    <a:pt x="5130" y="12668"/>
                  </a:cubicBezTo>
                  <a:cubicBezTo>
                    <a:pt x="5130" y="12988"/>
                    <a:pt x="6075" y="14588"/>
                    <a:pt x="7155" y="14588"/>
                  </a:cubicBezTo>
                  <a:cubicBezTo>
                    <a:pt x="8235" y="14588"/>
                    <a:pt x="9315" y="12828"/>
                    <a:pt x="9315" y="12508"/>
                  </a:cubicBezTo>
                  <a:cubicBezTo>
                    <a:pt x="9315" y="12348"/>
                    <a:pt x="9315" y="12028"/>
                    <a:pt x="9315" y="11708"/>
                  </a:cubicBezTo>
                  <a:cubicBezTo>
                    <a:pt x="9315" y="11548"/>
                    <a:pt x="9315" y="11388"/>
                    <a:pt x="9315" y="11388"/>
                  </a:cubicBezTo>
                  <a:cubicBezTo>
                    <a:pt x="9315" y="11228"/>
                    <a:pt x="9450" y="11228"/>
                    <a:pt x="9450" y="11228"/>
                  </a:cubicBezTo>
                  <a:cubicBezTo>
                    <a:pt x="9450" y="11228"/>
                    <a:pt x="9450" y="11228"/>
                    <a:pt x="9450" y="11228"/>
                  </a:cubicBezTo>
                  <a:cubicBezTo>
                    <a:pt x="9720" y="11068"/>
                    <a:pt x="9990" y="10588"/>
                    <a:pt x="9990" y="9468"/>
                  </a:cubicBezTo>
                  <a:cubicBezTo>
                    <a:pt x="10530" y="9788"/>
                    <a:pt x="10800" y="9468"/>
                    <a:pt x="10935" y="8828"/>
                  </a:cubicBezTo>
                  <a:cubicBezTo>
                    <a:pt x="11070" y="8508"/>
                    <a:pt x="11070" y="8028"/>
                    <a:pt x="11070" y="7708"/>
                  </a:cubicBezTo>
                  <a:close/>
                  <a:moveTo>
                    <a:pt x="11070" y="7708"/>
                  </a:moveTo>
                </a:path>
              </a:pathLst>
            </a:custGeom>
            <a:solidFill>
              <a:srgbClr val="FFFFFF"/>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pPr algn="ctr"/>
              <a:endParaRPr lang="en-US" sz="2400"/>
            </a:p>
          </p:txBody>
        </p:sp>
        <p:sp>
          <p:nvSpPr>
            <p:cNvPr id="10" name="Rectangle 20"/>
            <p:cNvSpPr/>
            <p:nvPr/>
          </p:nvSpPr>
          <p:spPr bwMode="auto">
            <a:xfrm>
              <a:off x="0" y="684"/>
              <a:ext cx="15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50800" tIns="50800" rIns="50800" bIns="50800"/>
            <a:lstStyle/>
            <a:p>
              <a:pPr algn="ctr">
                <a:lnSpc>
                  <a:spcPct val="110000"/>
                </a:lnSpc>
              </a:pPr>
              <a:r>
                <a:rPr lang="en-US" sz="1465">
                  <a:solidFill>
                    <a:srgbClr val="FFFFFF"/>
                  </a:solidFill>
                  <a:latin typeface="U.S. 101" charset="0"/>
                  <a:cs typeface="U.S. 101" charset="0"/>
                  <a:sym typeface="U.S. 101" charset="0"/>
                </a:rPr>
                <a:t>PART</a:t>
              </a:r>
              <a:endParaRPr lang="en-US" sz="1465">
                <a:solidFill>
                  <a:srgbClr val="FFFFFF"/>
                </a:solidFill>
                <a:latin typeface="U.S. 101" charset="0"/>
                <a:cs typeface="U.S. 101" charset="0"/>
                <a:sym typeface="U.S. 101" charset="0"/>
              </a:endParaRPr>
            </a:p>
            <a:p>
              <a:pPr algn="ctr">
                <a:lnSpc>
                  <a:spcPct val="110000"/>
                </a:lnSpc>
              </a:pPr>
              <a:r>
                <a:rPr lang="en-US" sz="1465">
                  <a:solidFill>
                    <a:srgbClr val="FFFFFF"/>
                  </a:solidFill>
                  <a:latin typeface="U.S. 101" charset="0"/>
                  <a:cs typeface="U.S. 101" charset="0"/>
                  <a:sym typeface="U.S. 101" charset="0"/>
                </a:rPr>
                <a:t>01</a:t>
              </a:r>
              <a:endParaRPr lang="en-US" sz="1465">
                <a:solidFill>
                  <a:srgbClr val="FFFFFF"/>
                </a:solidFill>
                <a:latin typeface="U.S. 101" charset="0"/>
                <a:cs typeface="U.S. 101" charset="0"/>
                <a:sym typeface="U.S. 101" charset="0"/>
              </a:endParaRPr>
            </a:p>
            <a:p>
              <a:pPr algn="ctr">
                <a:lnSpc>
                  <a:spcPct val="110000"/>
                </a:lnSpc>
              </a:pPr>
              <a:r>
                <a:rPr lang="en-US" sz="1465">
                  <a:solidFill>
                    <a:srgbClr val="FFFFFF"/>
                  </a:solidFill>
                  <a:latin typeface="U.S. 101" charset="0"/>
                  <a:cs typeface="U.S. 101" charset="0"/>
                  <a:sym typeface="U.S. 101" charset="0"/>
                </a:rPr>
                <a:t>ADD YOUR</a:t>
              </a:r>
              <a:endParaRPr lang="en-US" sz="1465">
                <a:solidFill>
                  <a:srgbClr val="FFFFFF"/>
                </a:solidFill>
                <a:latin typeface="U.S. 101" charset="0"/>
                <a:cs typeface="U.S. 101" charset="0"/>
                <a:sym typeface="U.S. 101" charset="0"/>
              </a:endParaRPr>
            </a:p>
            <a:p>
              <a:pPr algn="ctr">
                <a:lnSpc>
                  <a:spcPct val="110000"/>
                </a:lnSpc>
              </a:pPr>
              <a:r>
                <a:rPr lang="en-US" sz="1465">
                  <a:solidFill>
                    <a:srgbClr val="FFFFFF"/>
                  </a:solidFill>
                  <a:latin typeface="U.S. 101" charset="0"/>
                  <a:cs typeface="U.S. 101" charset="0"/>
                  <a:sym typeface="U.S. 101" charset="0"/>
                </a:rPr>
                <a:t>TITLE</a:t>
              </a:r>
              <a:endParaRPr lang="en-US" sz="1465" dirty="0">
                <a:solidFill>
                  <a:srgbClr val="FFFFFF"/>
                </a:solidFill>
                <a:latin typeface="U.S. 101" charset="0"/>
                <a:cs typeface="U.S. 101" charset="0"/>
                <a:sym typeface="U.S. 101" charset="0"/>
              </a:endParaRPr>
            </a:p>
          </p:txBody>
        </p:sp>
      </p:grpSp>
      <p:sp>
        <p:nvSpPr>
          <p:cNvPr id="11" name="Rectangle 22"/>
          <p:cNvSpPr/>
          <p:nvPr/>
        </p:nvSpPr>
        <p:spPr bwMode="auto">
          <a:xfrm>
            <a:off x="3460751" y="2385260"/>
            <a:ext cx="1244600" cy="2133600"/>
          </a:xfrm>
          <a:prstGeom prst="rect">
            <a:avLst/>
          </a:prstGeom>
          <a:solidFill>
            <a:srgbClr val="2C5300"/>
          </a:solidFill>
          <a:ln>
            <a:solidFill>
              <a:schemeClr val="bg1"/>
            </a:solidFill>
          </a:ln>
        </p:spPr>
        <p:txBody>
          <a:bodyPr lIns="0" tIns="0" rIns="0" bIns="0"/>
          <a:lstStyle/>
          <a:p>
            <a:pPr algn="ctr"/>
            <a:endParaRPr lang="en-US" sz="2400"/>
          </a:p>
        </p:txBody>
      </p:sp>
      <p:grpSp>
        <p:nvGrpSpPr>
          <p:cNvPr id="12" name="Group 25"/>
          <p:cNvGrpSpPr/>
          <p:nvPr/>
        </p:nvGrpSpPr>
        <p:grpSpPr bwMode="auto">
          <a:xfrm>
            <a:off x="3460751" y="2737819"/>
            <a:ext cx="1244600" cy="986632"/>
            <a:chOff x="0" y="0"/>
            <a:chExt cx="1568" cy="1243"/>
          </a:xfrm>
        </p:grpSpPr>
        <p:sp>
          <p:nvSpPr>
            <p:cNvPr id="13" name="Rectangle 23"/>
            <p:cNvSpPr/>
            <p:nvPr/>
          </p:nvSpPr>
          <p:spPr bwMode="auto">
            <a:xfrm>
              <a:off x="0" y="667"/>
              <a:ext cx="15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50800" tIns="50800" rIns="50800" bIns="50800"/>
            <a:lstStyle/>
            <a:p>
              <a:pPr algn="ctr">
                <a:lnSpc>
                  <a:spcPct val="110000"/>
                </a:lnSpc>
              </a:pPr>
              <a:r>
                <a:rPr lang="en-US" altLang="zh-CN" sz="1465">
                  <a:solidFill>
                    <a:srgbClr val="FFFFFF"/>
                  </a:solidFill>
                  <a:latin typeface="U.S. 101" charset="0"/>
                  <a:cs typeface="U.S. 101" charset="0"/>
                  <a:sym typeface="U.S. 101" charset="0"/>
                </a:rPr>
                <a:t>PART</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02</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ADD YOUR</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TITLE</a:t>
              </a:r>
              <a:endParaRPr lang="en-US" altLang="zh-CN" sz="1465" dirty="0">
                <a:solidFill>
                  <a:srgbClr val="FFFFFF"/>
                </a:solidFill>
                <a:latin typeface="U.S. 101" charset="0"/>
                <a:cs typeface="U.S. 101" charset="0"/>
                <a:sym typeface="U.S. 101" charset="0"/>
              </a:endParaRPr>
            </a:p>
          </p:txBody>
        </p:sp>
        <p:sp>
          <p:nvSpPr>
            <p:cNvPr id="14" name="AutoShape 24"/>
            <p:cNvSpPr/>
            <p:nvPr/>
          </p:nvSpPr>
          <p:spPr bwMode="auto">
            <a:xfrm>
              <a:off x="504" y="0"/>
              <a:ext cx="546" cy="529"/>
            </a:xfrm>
            <a:custGeom>
              <a:avLst/>
              <a:gdLst>
                <a:gd name="T0" fmla="*/ 8400 w 21500"/>
                <a:gd name="T1" fmla="*/ 0 h 21600"/>
                <a:gd name="T2" fmla="*/ 0 w 21500"/>
                <a:gd name="T3" fmla="*/ 8723 h 21600"/>
                <a:gd name="T4" fmla="*/ 8400 w 21500"/>
                <a:gd name="T5" fmla="*/ 17238 h 21600"/>
                <a:gd name="T6" fmla="*/ 13600 w 21500"/>
                <a:gd name="T7" fmla="*/ 15369 h 21600"/>
                <a:gd name="T8" fmla="*/ 13800 w 21500"/>
                <a:gd name="T9" fmla="*/ 15785 h 21600"/>
                <a:gd name="T10" fmla="*/ 19000 w 21500"/>
                <a:gd name="T11" fmla="*/ 20977 h 21600"/>
                <a:gd name="T12" fmla="*/ 20000 w 21500"/>
                <a:gd name="T13" fmla="*/ 21600 h 21600"/>
                <a:gd name="T14" fmla="*/ 21200 w 21500"/>
                <a:gd name="T15" fmla="*/ 20977 h 21600"/>
                <a:gd name="T16" fmla="*/ 21200 w 21500"/>
                <a:gd name="T17" fmla="*/ 18900 h 21600"/>
                <a:gd name="T18" fmla="*/ 16000 w 21500"/>
                <a:gd name="T19" fmla="*/ 13500 h 21600"/>
                <a:gd name="T20" fmla="*/ 15400 w 21500"/>
                <a:gd name="T21" fmla="*/ 13292 h 21600"/>
                <a:gd name="T22" fmla="*/ 16600 w 21500"/>
                <a:gd name="T23" fmla="*/ 8723 h 21600"/>
                <a:gd name="T24" fmla="*/ 8400 w 21500"/>
                <a:gd name="T25" fmla="*/ 0 h 21600"/>
                <a:gd name="T26" fmla="*/ 8400 w 21500"/>
                <a:gd name="T27" fmla="*/ 2700 h 21600"/>
                <a:gd name="T28" fmla="*/ 14200 w 21500"/>
                <a:gd name="T29" fmla="*/ 8723 h 21600"/>
                <a:gd name="T30" fmla="*/ 13200 w 21500"/>
                <a:gd name="T31" fmla="*/ 11838 h 21600"/>
                <a:gd name="T32" fmla="*/ 12800 w 21500"/>
                <a:gd name="T33" fmla="*/ 12669 h 21600"/>
                <a:gd name="T34" fmla="*/ 12000 w 21500"/>
                <a:gd name="T35" fmla="*/ 13292 h 21600"/>
                <a:gd name="T36" fmla="*/ 8400 w 21500"/>
                <a:gd name="T37" fmla="*/ 14538 h 21600"/>
                <a:gd name="T38" fmla="*/ 2600 w 21500"/>
                <a:gd name="T39" fmla="*/ 8723 h 21600"/>
                <a:gd name="T40" fmla="*/ 8400 w 21500"/>
                <a:gd name="T41" fmla="*/ 2700 h 21600"/>
                <a:gd name="T42" fmla="*/ 8400 w 21500"/>
                <a:gd name="T43" fmla="*/ 27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500" h="2160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moveTo>
                    <a:pt x="8400" y="2700"/>
                  </a:moveTo>
                </a:path>
              </a:pathLst>
            </a:custGeom>
            <a:solidFill>
              <a:srgbClr val="FFFFFF"/>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pPr algn="ctr"/>
              <a:endParaRPr lang="en-US" sz="2400"/>
            </a:p>
          </p:txBody>
        </p:sp>
      </p:grpSp>
      <p:sp>
        <p:nvSpPr>
          <p:cNvPr id="15" name="Rectangle 26"/>
          <p:cNvSpPr/>
          <p:nvPr/>
        </p:nvSpPr>
        <p:spPr bwMode="auto">
          <a:xfrm>
            <a:off x="5486400" y="2385260"/>
            <a:ext cx="1244600" cy="2133600"/>
          </a:xfrm>
          <a:prstGeom prst="rect">
            <a:avLst/>
          </a:prstGeom>
          <a:solidFill>
            <a:srgbClr val="2C5300"/>
          </a:solidFill>
          <a:ln>
            <a:solidFill>
              <a:schemeClr val="bg1"/>
            </a:solidFill>
          </a:ln>
        </p:spPr>
        <p:txBody>
          <a:bodyPr lIns="0" tIns="0" rIns="0" bIns="0"/>
          <a:lstStyle/>
          <a:p>
            <a:pPr algn="ctr"/>
            <a:endParaRPr lang="en-US" sz="2400"/>
          </a:p>
        </p:txBody>
      </p:sp>
      <p:grpSp>
        <p:nvGrpSpPr>
          <p:cNvPr id="16" name="Group 31"/>
          <p:cNvGrpSpPr/>
          <p:nvPr/>
        </p:nvGrpSpPr>
        <p:grpSpPr bwMode="auto">
          <a:xfrm>
            <a:off x="5486400" y="2722739"/>
            <a:ext cx="1244600" cy="1001712"/>
            <a:chOff x="0" y="0"/>
            <a:chExt cx="1568" cy="1262"/>
          </a:xfrm>
        </p:grpSpPr>
        <p:grpSp>
          <p:nvGrpSpPr>
            <p:cNvPr id="17" name="Group 29"/>
            <p:cNvGrpSpPr/>
            <p:nvPr/>
          </p:nvGrpSpPr>
          <p:grpSpPr bwMode="auto">
            <a:xfrm>
              <a:off x="0" y="55"/>
              <a:ext cx="1568" cy="1207"/>
              <a:chOff x="0" y="0"/>
              <a:chExt cx="1568" cy="1206"/>
            </a:xfrm>
          </p:grpSpPr>
          <p:sp>
            <p:nvSpPr>
              <p:cNvPr id="19" name="Rectangle 27"/>
              <p:cNvSpPr/>
              <p:nvPr/>
            </p:nvSpPr>
            <p:spPr bwMode="auto">
              <a:xfrm>
                <a:off x="0" y="630"/>
                <a:ext cx="15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50800" tIns="50800" rIns="50800" bIns="50800"/>
              <a:lstStyle/>
              <a:p>
                <a:pPr algn="ctr">
                  <a:lnSpc>
                    <a:spcPct val="110000"/>
                  </a:lnSpc>
                </a:pPr>
                <a:r>
                  <a:rPr lang="en-US" altLang="zh-CN" sz="1465">
                    <a:solidFill>
                      <a:srgbClr val="FFFFFF"/>
                    </a:solidFill>
                    <a:latin typeface="U.S. 101" charset="0"/>
                    <a:cs typeface="U.S. 101" charset="0"/>
                    <a:sym typeface="U.S. 101" charset="0"/>
                  </a:rPr>
                  <a:t>PART</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03</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ADD YOUR</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TITLE</a:t>
                </a:r>
                <a:endParaRPr lang="en-US" altLang="zh-CN" sz="1465" dirty="0">
                  <a:solidFill>
                    <a:srgbClr val="FFFFFF"/>
                  </a:solidFill>
                  <a:latin typeface="U.S. 101" charset="0"/>
                  <a:cs typeface="U.S. 101" charset="0"/>
                  <a:sym typeface="U.S. 101" charset="0"/>
                </a:endParaRPr>
              </a:p>
            </p:txBody>
          </p:sp>
          <p:sp>
            <p:nvSpPr>
              <p:cNvPr id="20" name="Freeform 28"/>
              <p:cNvSpPr/>
              <p:nvPr/>
            </p:nvSpPr>
            <p:spPr bwMode="auto">
              <a:xfrm>
                <a:off x="498" y="0"/>
                <a:ext cx="489" cy="474"/>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rgbClr val="FFFFFF"/>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pPr algn="ctr"/>
                <a:endParaRPr lang="en-US" sz="2400"/>
              </a:p>
            </p:txBody>
          </p:sp>
        </p:grpSp>
        <p:sp>
          <p:nvSpPr>
            <p:cNvPr id="18" name="Freeform 30"/>
            <p:cNvSpPr/>
            <p:nvPr/>
          </p:nvSpPr>
          <p:spPr bwMode="auto">
            <a:xfrm>
              <a:off x="848" y="0"/>
              <a:ext cx="196" cy="190"/>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rgbClr val="FFFFFF"/>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pPr algn="ctr"/>
              <a:endParaRPr lang="en-US" sz="2400"/>
            </a:p>
          </p:txBody>
        </p:sp>
      </p:grpSp>
      <p:sp>
        <p:nvSpPr>
          <p:cNvPr id="21" name="Rectangle 32"/>
          <p:cNvSpPr/>
          <p:nvPr/>
        </p:nvSpPr>
        <p:spPr bwMode="auto">
          <a:xfrm>
            <a:off x="7518400" y="2385260"/>
            <a:ext cx="1244600" cy="2133600"/>
          </a:xfrm>
          <a:prstGeom prst="rect">
            <a:avLst/>
          </a:prstGeom>
          <a:solidFill>
            <a:srgbClr val="2C5300"/>
          </a:solidFill>
          <a:ln>
            <a:solidFill>
              <a:schemeClr val="bg1"/>
            </a:solidFill>
          </a:ln>
        </p:spPr>
        <p:txBody>
          <a:bodyPr lIns="0" tIns="0" rIns="0" bIns="0"/>
          <a:lstStyle/>
          <a:p>
            <a:pPr algn="ctr"/>
            <a:endParaRPr lang="en-US" sz="2400"/>
          </a:p>
        </p:txBody>
      </p:sp>
      <p:grpSp>
        <p:nvGrpSpPr>
          <p:cNvPr id="22" name="Group 35"/>
          <p:cNvGrpSpPr/>
          <p:nvPr/>
        </p:nvGrpSpPr>
        <p:grpSpPr bwMode="auto">
          <a:xfrm>
            <a:off x="7518400" y="2786240"/>
            <a:ext cx="1244600" cy="938212"/>
            <a:chOff x="0" y="0"/>
            <a:chExt cx="1568" cy="1182"/>
          </a:xfrm>
        </p:grpSpPr>
        <p:sp>
          <p:nvSpPr>
            <p:cNvPr id="23" name="Rectangle 33"/>
            <p:cNvSpPr/>
            <p:nvPr/>
          </p:nvSpPr>
          <p:spPr bwMode="auto">
            <a:xfrm>
              <a:off x="0" y="606"/>
              <a:ext cx="15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50800" tIns="50800" rIns="50800" bIns="50800"/>
            <a:lstStyle/>
            <a:p>
              <a:pPr algn="ctr">
                <a:lnSpc>
                  <a:spcPct val="110000"/>
                </a:lnSpc>
              </a:pPr>
              <a:r>
                <a:rPr lang="en-US" altLang="zh-CN" sz="1465">
                  <a:solidFill>
                    <a:srgbClr val="FFFFFF"/>
                  </a:solidFill>
                  <a:latin typeface="U.S. 101" charset="0"/>
                  <a:cs typeface="U.S. 101" charset="0"/>
                  <a:sym typeface="U.S. 101" charset="0"/>
                </a:rPr>
                <a:t>PART</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04</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ADD YOUR</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TITLE</a:t>
              </a:r>
              <a:endParaRPr lang="en-US" altLang="zh-CN" sz="1465" dirty="0">
                <a:solidFill>
                  <a:srgbClr val="FFFFFF"/>
                </a:solidFill>
                <a:latin typeface="U.S. 101" charset="0"/>
                <a:cs typeface="U.S. 101" charset="0"/>
                <a:sym typeface="U.S. 101" charset="0"/>
              </a:endParaRPr>
            </a:p>
          </p:txBody>
        </p:sp>
        <p:sp>
          <p:nvSpPr>
            <p:cNvPr id="24" name="AutoShape 34"/>
            <p:cNvSpPr/>
            <p:nvPr/>
          </p:nvSpPr>
          <p:spPr bwMode="auto">
            <a:xfrm>
              <a:off x="410" y="0"/>
              <a:ext cx="709" cy="432"/>
            </a:xfrm>
            <a:custGeom>
              <a:avLst/>
              <a:gdLst>
                <a:gd name="T0" fmla="*/ 20965 w 21600"/>
                <a:gd name="T1" fmla="*/ 8100 h 21600"/>
                <a:gd name="T2" fmla="*/ 19567 w 21600"/>
                <a:gd name="T3" fmla="*/ 8100 h 21600"/>
                <a:gd name="T4" fmla="*/ 15755 w 21600"/>
                <a:gd name="T5" fmla="*/ 2285 h 21600"/>
                <a:gd name="T6" fmla="*/ 15755 w 21600"/>
                <a:gd name="T7" fmla="*/ 1038 h 21600"/>
                <a:gd name="T8" fmla="*/ 15120 w 21600"/>
                <a:gd name="T9" fmla="*/ 0 h 21600"/>
                <a:gd name="T10" fmla="*/ 13341 w 21600"/>
                <a:gd name="T11" fmla="*/ 0 h 21600"/>
                <a:gd name="T12" fmla="*/ 12706 w 21600"/>
                <a:gd name="T13" fmla="*/ 1038 h 21600"/>
                <a:gd name="T14" fmla="*/ 12706 w 21600"/>
                <a:gd name="T15" fmla="*/ 4777 h 21600"/>
                <a:gd name="T16" fmla="*/ 10800 w 21600"/>
                <a:gd name="T17" fmla="*/ 4777 h 21600"/>
                <a:gd name="T18" fmla="*/ 10165 w 21600"/>
                <a:gd name="T19" fmla="*/ 5815 h 21600"/>
                <a:gd name="T20" fmla="*/ 10800 w 21600"/>
                <a:gd name="T21" fmla="*/ 6854 h 21600"/>
                <a:gd name="T22" fmla="*/ 12706 w 21600"/>
                <a:gd name="T23" fmla="*/ 6854 h 21600"/>
                <a:gd name="T24" fmla="*/ 12706 w 21600"/>
                <a:gd name="T25" fmla="*/ 14331 h 21600"/>
                <a:gd name="T26" fmla="*/ 10800 w 21600"/>
                <a:gd name="T27" fmla="*/ 14331 h 21600"/>
                <a:gd name="T28" fmla="*/ 10165 w 21600"/>
                <a:gd name="T29" fmla="*/ 15369 h 21600"/>
                <a:gd name="T30" fmla="*/ 10800 w 21600"/>
                <a:gd name="T31" fmla="*/ 16408 h 21600"/>
                <a:gd name="T32" fmla="*/ 12706 w 21600"/>
                <a:gd name="T33" fmla="*/ 16408 h 21600"/>
                <a:gd name="T34" fmla="*/ 12706 w 21600"/>
                <a:gd name="T35" fmla="*/ 20562 h 21600"/>
                <a:gd name="T36" fmla="*/ 13341 w 21600"/>
                <a:gd name="T37" fmla="*/ 21600 h 21600"/>
                <a:gd name="T38" fmla="*/ 15120 w 21600"/>
                <a:gd name="T39" fmla="*/ 21600 h 21600"/>
                <a:gd name="T40" fmla="*/ 15755 w 21600"/>
                <a:gd name="T41" fmla="*/ 20562 h 21600"/>
                <a:gd name="T42" fmla="*/ 15755 w 21600"/>
                <a:gd name="T43" fmla="*/ 19108 h 21600"/>
                <a:gd name="T44" fmla="*/ 19567 w 21600"/>
                <a:gd name="T45" fmla="*/ 13292 h 21600"/>
                <a:gd name="T46" fmla="*/ 20965 w 21600"/>
                <a:gd name="T47" fmla="*/ 13292 h 21600"/>
                <a:gd name="T48" fmla="*/ 21600 w 21600"/>
                <a:gd name="T49" fmla="*/ 12254 h 21600"/>
                <a:gd name="T50" fmla="*/ 21600 w 21600"/>
                <a:gd name="T51" fmla="*/ 9138 h 21600"/>
                <a:gd name="T52" fmla="*/ 20965 w 21600"/>
                <a:gd name="T53" fmla="*/ 8100 h 21600"/>
                <a:gd name="T54" fmla="*/ 8259 w 21600"/>
                <a:gd name="T55" fmla="*/ 0 h 21600"/>
                <a:gd name="T56" fmla="*/ 6480 w 21600"/>
                <a:gd name="T57" fmla="*/ 0 h 21600"/>
                <a:gd name="T58" fmla="*/ 5845 w 21600"/>
                <a:gd name="T59" fmla="*/ 1038 h 21600"/>
                <a:gd name="T60" fmla="*/ 5845 w 21600"/>
                <a:gd name="T61" fmla="*/ 2285 h 21600"/>
                <a:gd name="T62" fmla="*/ 2033 w 21600"/>
                <a:gd name="T63" fmla="*/ 8100 h 21600"/>
                <a:gd name="T64" fmla="*/ 635 w 21600"/>
                <a:gd name="T65" fmla="*/ 8100 h 21600"/>
                <a:gd name="T66" fmla="*/ 0 w 21600"/>
                <a:gd name="T67" fmla="*/ 9138 h 21600"/>
                <a:gd name="T68" fmla="*/ 0 w 21600"/>
                <a:gd name="T69" fmla="*/ 12254 h 21600"/>
                <a:gd name="T70" fmla="*/ 635 w 21600"/>
                <a:gd name="T71" fmla="*/ 13292 h 21600"/>
                <a:gd name="T72" fmla="*/ 2033 w 21600"/>
                <a:gd name="T73" fmla="*/ 13292 h 21600"/>
                <a:gd name="T74" fmla="*/ 5845 w 21600"/>
                <a:gd name="T75" fmla="*/ 19108 h 21600"/>
                <a:gd name="T76" fmla="*/ 5845 w 21600"/>
                <a:gd name="T77" fmla="*/ 20562 h 21600"/>
                <a:gd name="T78" fmla="*/ 6480 w 21600"/>
                <a:gd name="T79" fmla="*/ 21600 h 21600"/>
                <a:gd name="T80" fmla="*/ 8259 w 21600"/>
                <a:gd name="T81" fmla="*/ 21600 h 21600"/>
                <a:gd name="T82" fmla="*/ 8894 w 21600"/>
                <a:gd name="T83" fmla="*/ 20562 h 21600"/>
                <a:gd name="T84" fmla="*/ 8894 w 21600"/>
                <a:gd name="T85" fmla="*/ 16408 h 21600"/>
                <a:gd name="T86" fmla="*/ 6861 w 21600"/>
                <a:gd name="T87" fmla="*/ 16408 h 21600"/>
                <a:gd name="T88" fmla="*/ 6226 w 21600"/>
                <a:gd name="T89" fmla="*/ 15369 h 21600"/>
                <a:gd name="T90" fmla="*/ 6861 w 21600"/>
                <a:gd name="T91" fmla="*/ 14331 h 21600"/>
                <a:gd name="T92" fmla="*/ 8894 w 21600"/>
                <a:gd name="T93" fmla="*/ 14331 h 21600"/>
                <a:gd name="T94" fmla="*/ 8894 w 21600"/>
                <a:gd name="T95" fmla="*/ 6854 h 21600"/>
                <a:gd name="T96" fmla="*/ 6861 w 21600"/>
                <a:gd name="T97" fmla="*/ 6854 h 21600"/>
                <a:gd name="T98" fmla="*/ 6226 w 21600"/>
                <a:gd name="T99" fmla="*/ 5815 h 21600"/>
                <a:gd name="T100" fmla="*/ 6861 w 21600"/>
                <a:gd name="T101" fmla="*/ 4777 h 21600"/>
                <a:gd name="T102" fmla="*/ 8894 w 21600"/>
                <a:gd name="T103" fmla="*/ 4777 h 21600"/>
                <a:gd name="T104" fmla="*/ 8894 w 21600"/>
                <a:gd name="T105" fmla="*/ 1038 h 21600"/>
                <a:gd name="T106" fmla="*/ 8259 w 21600"/>
                <a:gd name="T107" fmla="*/ 0 h 21600"/>
                <a:gd name="T108" fmla="*/ 8259 w 21600"/>
                <a:gd name="T109"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00" h="21600">
                  <a:moveTo>
                    <a:pt x="20965" y="8100"/>
                  </a:moveTo>
                  <a:cubicBezTo>
                    <a:pt x="20965" y="8100"/>
                    <a:pt x="20075" y="8100"/>
                    <a:pt x="19567" y="8100"/>
                  </a:cubicBezTo>
                  <a:cubicBezTo>
                    <a:pt x="18932" y="5192"/>
                    <a:pt x="17534" y="3115"/>
                    <a:pt x="15755" y="2285"/>
                  </a:cubicBezTo>
                  <a:cubicBezTo>
                    <a:pt x="15755" y="1662"/>
                    <a:pt x="15755" y="1038"/>
                    <a:pt x="15755" y="1038"/>
                  </a:cubicBezTo>
                  <a:cubicBezTo>
                    <a:pt x="15755" y="415"/>
                    <a:pt x="15374" y="0"/>
                    <a:pt x="15120" y="0"/>
                  </a:cubicBezTo>
                  <a:cubicBezTo>
                    <a:pt x="13341" y="0"/>
                    <a:pt x="13341" y="0"/>
                    <a:pt x="13341" y="0"/>
                  </a:cubicBezTo>
                  <a:cubicBezTo>
                    <a:pt x="12960" y="0"/>
                    <a:pt x="12706" y="415"/>
                    <a:pt x="12706" y="1038"/>
                  </a:cubicBezTo>
                  <a:cubicBezTo>
                    <a:pt x="12706" y="4777"/>
                    <a:pt x="12706" y="4777"/>
                    <a:pt x="12706" y="4777"/>
                  </a:cubicBezTo>
                  <a:cubicBezTo>
                    <a:pt x="10800" y="4777"/>
                    <a:pt x="10800" y="4777"/>
                    <a:pt x="10800" y="4777"/>
                  </a:cubicBezTo>
                  <a:cubicBezTo>
                    <a:pt x="10419" y="4777"/>
                    <a:pt x="10165" y="5192"/>
                    <a:pt x="10165" y="5815"/>
                  </a:cubicBezTo>
                  <a:cubicBezTo>
                    <a:pt x="10165" y="6438"/>
                    <a:pt x="10419" y="6854"/>
                    <a:pt x="10800" y="6854"/>
                  </a:cubicBezTo>
                  <a:cubicBezTo>
                    <a:pt x="12706" y="6854"/>
                    <a:pt x="12706" y="6854"/>
                    <a:pt x="12706" y="6854"/>
                  </a:cubicBezTo>
                  <a:cubicBezTo>
                    <a:pt x="12706" y="14331"/>
                    <a:pt x="12706" y="14331"/>
                    <a:pt x="12706" y="14331"/>
                  </a:cubicBezTo>
                  <a:cubicBezTo>
                    <a:pt x="10800" y="14331"/>
                    <a:pt x="10800" y="14331"/>
                    <a:pt x="10800" y="14331"/>
                  </a:cubicBezTo>
                  <a:cubicBezTo>
                    <a:pt x="10419" y="14331"/>
                    <a:pt x="10165" y="14954"/>
                    <a:pt x="10165" y="15369"/>
                  </a:cubicBezTo>
                  <a:cubicBezTo>
                    <a:pt x="10165" y="15992"/>
                    <a:pt x="10419" y="16408"/>
                    <a:pt x="10800" y="16408"/>
                  </a:cubicBezTo>
                  <a:cubicBezTo>
                    <a:pt x="12706" y="16408"/>
                    <a:pt x="12706" y="16408"/>
                    <a:pt x="12706" y="16408"/>
                  </a:cubicBezTo>
                  <a:cubicBezTo>
                    <a:pt x="12706" y="20562"/>
                    <a:pt x="12706" y="20562"/>
                    <a:pt x="12706" y="20562"/>
                  </a:cubicBezTo>
                  <a:cubicBezTo>
                    <a:pt x="12706" y="20977"/>
                    <a:pt x="12960" y="21600"/>
                    <a:pt x="13341" y="21600"/>
                  </a:cubicBezTo>
                  <a:cubicBezTo>
                    <a:pt x="15120" y="21600"/>
                    <a:pt x="15120" y="21600"/>
                    <a:pt x="15120" y="21600"/>
                  </a:cubicBezTo>
                  <a:cubicBezTo>
                    <a:pt x="15374" y="21600"/>
                    <a:pt x="15755" y="20977"/>
                    <a:pt x="15755" y="20562"/>
                  </a:cubicBezTo>
                  <a:cubicBezTo>
                    <a:pt x="15755" y="20562"/>
                    <a:pt x="15755" y="19731"/>
                    <a:pt x="15755" y="19108"/>
                  </a:cubicBezTo>
                  <a:cubicBezTo>
                    <a:pt x="17534" y="18485"/>
                    <a:pt x="18932" y="16200"/>
                    <a:pt x="19567" y="13292"/>
                  </a:cubicBezTo>
                  <a:cubicBezTo>
                    <a:pt x="20075" y="13292"/>
                    <a:pt x="20965" y="13292"/>
                    <a:pt x="20965" y="13292"/>
                  </a:cubicBezTo>
                  <a:cubicBezTo>
                    <a:pt x="21346" y="13292"/>
                    <a:pt x="21600" y="12877"/>
                    <a:pt x="21600" y="12254"/>
                  </a:cubicBezTo>
                  <a:cubicBezTo>
                    <a:pt x="21600" y="9138"/>
                    <a:pt x="21600" y="9138"/>
                    <a:pt x="21600" y="9138"/>
                  </a:cubicBezTo>
                  <a:cubicBezTo>
                    <a:pt x="21600" y="8723"/>
                    <a:pt x="21346" y="8100"/>
                    <a:pt x="20965" y="8100"/>
                  </a:cubicBezTo>
                  <a:close/>
                  <a:moveTo>
                    <a:pt x="8259" y="0"/>
                  </a:moveTo>
                  <a:cubicBezTo>
                    <a:pt x="6480" y="0"/>
                    <a:pt x="6480" y="0"/>
                    <a:pt x="6480" y="0"/>
                  </a:cubicBezTo>
                  <a:cubicBezTo>
                    <a:pt x="6226" y="0"/>
                    <a:pt x="5845" y="415"/>
                    <a:pt x="5845" y="1038"/>
                  </a:cubicBezTo>
                  <a:cubicBezTo>
                    <a:pt x="5845" y="1038"/>
                    <a:pt x="5845" y="1662"/>
                    <a:pt x="5845" y="2285"/>
                  </a:cubicBezTo>
                  <a:cubicBezTo>
                    <a:pt x="4066" y="3115"/>
                    <a:pt x="2668" y="5192"/>
                    <a:pt x="2033" y="8100"/>
                  </a:cubicBezTo>
                  <a:cubicBezTo>
                    <a:pt x="1525" y="8100"/>
                    <a:pt x="635" y="8100"/>
                    <a:pt x="635" y="8100"/>
                  </a:cubicBezTo>
                  <a:cubicBezTo>
                    <a:pt x="254" y="8100"/>
                    <a:pt x="0" y="8723"/>
                    <a:pt x="0" y="9138"/>
                  </a:cubicBezTo>
                  <a:cubicBezTo>
                    <a:pt x="0" y="12254"/>
                    <a:pt x="0" y="12254"/>
                    <a:pt x="0" y="12254"/>
                  </a:cubicBezTo>
                  <a:cubicBezTo>
                    <a:pt x="0" y="12877"/>
                    <a:pt x="254" y="13292"/>
                    <a:pt x="635" y="13292"/>
                  </a:cubicBezTo>
                  <a:cubicBezTo>
                    <a:pt x="635" y="13292"/>
                    <a:pt x="1525" y="13292"/>
                    <a:pt x="2033" y="13292"/>
                  </a:cubicBezTo>
                  <a:cubicBezTo>
                    <a:pt x="2668" y="16200"/>
                    <a:pt x="4066" y="18485"/>
                    <a:pt x="5845" y="19108"/>
                  </a:cubicBezTo>
                  <a:cubicBezTo>
                    <a:pt x="5845" y="19731"/>
                    <a:pt x="5845" y="20562"/>
                    <a:pt x="5845" y="20562"/>
                  </a:cubicBezTo>
                  <a:cubicBezTo>
                    <a:pt x="5845" y="20977"/>
                    <a:pt x="6226" y="21600"/>
                    <a:pt x="6480" y="21600"/>
                  </a:cubicBezTo>
                  <a:cubicBezTo>
                    <a:pt x="8259" y="21600"/>
                    <a:pt x="8259" y="21600"/>
                    <a:pt x="8259" y="21600"/>
                  </a:cubicBezTo>
                  <a:cubicBezTo>
                    <a:pt x="8640" y="21600"/>
                    <a:pt x="8894" y="20977"/>
                    <a:pt x="8894" y="20562"/>
                  </a:cubicBezTo>
                  <a:cubicBezTo>
                    <a:pt x="8894" y="16408"/>
                    <a:pt x="8894" y="16408"/>
                    <a:pt x="8894" y="16408"/>
                  </a:cubicBezTo>
                  <a:cubicBezTo>
                    <a:pt x="6861" y="16408"/>
                    <a:pt x="6861" y="16408"/>
                    <a:pt x="6861" y="16408"/>
                  </a:cubicBezTo>
                  <a:cubicBezTo>
                    <a:pt x="6480" y="16408"/>
                    <a:pt x="6226" y="15992"/>
                    <a:pt x="6226" y="15369"/>
                  </a:cubicBezTo>
                  <a:cubicBezTo>
                    <a:pt x="6226" y="14954"/>
                    <a:pt x="6480" y="14331"/>
                    <a:pt x="6861" y="14331"/>
                  </a:cubicBezTo>
                  <a:cubicBezTo>
                    <a:pt x="8894" y="14331"/>
                    <a:pt x="8894" y="14331"/>
                    <a:pt x="8894" y="14331"/>
                  </a:cubicBezTo>
                  <a:cubicBezTo>
                    <a:pt x="8894" y="6854"/>
                    <a:pt x="8894" y="6854"/>
                    <a:pt x="8894" y="6854"/>
                  </a:cubicBezTo>
                  <a:cubicBezTo>
                    <a:pt x="6861" y="6854"/>
                    <a:pt x="6861" y="6854"/>
                    <a:pt x="6861" y="6854"/>
                  </a:cubicBezTo>
                  <a:cubicBezTo>
                    <a:pt x="6480" y="6854"/>
                    <a:pt x="6226" y="6438"/>
                    <a:pt x="6226" y="5815"/>
                  </a:cubicBezTo>
                  <a:cubicBezTo>
                    <a:pt x="6226" y="5192"/>
                    <a:pt x="6480" y="4777"/>
                    <a:pt x="6861" y="4777"/>
                  </a:cubicBezTo>
                  <a:cubicBezTo>
                    <a:pt x="8894" y="4777"/>
                    <a:pt x="8894" y="4777"/>
                    <a:pt x="8894" y="4777"/>
                  </a:cubicBezTo>
                  <a:cubicBezTo>
                    <a:pt x="8894" y="1038"/>
                    <a:pt x="8894" y="1038"/>
                    <a:pt x="8894" y="1038"/>
                  </a:cubicBezTo>
                  <a:cubicBezTo>
                    <a:pt x="8894" y="415"/>
                    <a:pt x="8640" y="0"/>
                    <a:pt x="8259" y="0"/>
                  </a:cubicBezTo>
                  <a:close/>
                  <a:moveTo>
                    <a:pt x="8259" y="0"/>
                  </a:moveTo>
                </a:path>
              </a:pathLst>
            </a:custGeom>
            <a:solidFill>
              <a:srgbClr val="FFFFFF"/>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pPr algn="ctr"/>
              <a:endParaRPr lang="en-US" sz="2400"/>
            </a:p>
          </p:txBody>
        </p:sp>
      </p:grpSp>
      <p:sp>
        <p:nvSpPr>
          <p:cNvPr id="25" name="Rectangle 36"/>
          <p:cNvSpPr/>
          <p:nvPr/>
        </p:nvSpPr>
        <p:spPr bwMode="auto">
          <a:xfrm>
            <a:off x="9556749" y="2385260"/>
            <a:ext cx="1244600" cy="2133600"/>
          </a:xfrm>
          <a:prstGeom prst="rect">
            <a:avLst/>
          </a:prstGeom>
          <a:solidFill>
            <a:srgbClr val="2C5300"/>
          </a:solidFill>
          <a:ln>
            <a:solidFill>
              <a:schemeClr val="bg1"/>
            </a:solidFill>
          </a:ln>
        </p:spPr>
        <p:txBody>
          <a:bodyPr lIns="0" tIns="0" rIns="0" bIns="0"/>
          <a:lstStyle/>
          <a:p>
            <a:pPr algn="ctr"/>
            <a:endParaRPr lang="en-US" sz="2400"/>
          </a:p>
        </p:txBody>
      </p:sp>
      <p:grpSp>
        <p:nvGrpSpPr>
          <p:cNvPr id="26" name="Group 39"/>
          <p:cNvGrpSpPr/>
          <p:nvPr/>
        </p:nvGrpSpPr>
        <p:grpSpPr bwMode="auto">
          <a:xfrm>
            <a:off x="9556749" y="2737819"/>
            <a:ext cx="1244600" cy="986632"/>
            <a:chOff x="0" y="0"/>
            <a:chExt cx="1568" cy="1243"/>
          </a:xfrm>
        </p:grpSpPr>
        <p:sp>
          <p:nvSpPr>
            <p:cNvPr id="27" name="Rectangle 37"/>
            <p:cNvSpPr/>
            <p:nvPr/>
          </p:nvSpPr>
          <p:spPr bwMode="auto">
            <a:xfrm>
              <a:off x="0" y="667"/>
              <a:ext cx="156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lIns="50800" tIns="50800" rIns="50800" bIns="50800"/>
            <a:lstStyle/>
            <a:p>
              <a:pPr algn="ctr">
                <a:lnSpc>
                  <a:spcPct val="110000"/>
                </a:lnSpc>
              </a:pPr>
              <a:r>
                <a:rPr lang="en-US" altLang="zh-CN" sz="1465">
                  <a:solidFill>
                    <a:srgbClr val="FFFFFF"/>
                  </a:solidFill>
                  <a:latin typeface="U.S. 101" charset="0"/>
                  <a:cs typeface="U.S. 101" charset="0"/>
                  <a:sym typeface="U.S. 101" charset="0"/>
                </a:rPr>
                <a:t>PART</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05</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ADD YOUR</a:t>
              </a:r>
              <a:endParaRPr lang="en-US" altLang="zh-CN" sz="1465">
                <a:solidFill>
                  <a:srgbClr val="FFFFFF"/>
                </a:solidFill>
                <a:latin typeface="U.S. 101" charset="0"/>
                <a:cs typeface="U.S. 101" charset="0"/>
                <a:sym typeface="U.S. 101" charset="0"/>
              </a:endParaRPr>
            </a:p>
            <a:p>
              <a:pPr algn="ctr">
                <a:lnSpc>
                  <a:spcPct val="110000"/>
                </a:lnSpc>
              </a:pPr>
              <a:r>
                <a:rPr lang="en-US" altLang="zh-CN" sz="1465">
                  <a:solidFill>
                    <a:srgbClr val="FFFFFF"/>
                  </a:solidFill>
                  <a:latin typeface="U.S. 101" charset="0"/>
                  <a:cs typeface="U.S. 101" charset="0"/>
                  <a:sym typeface="U.S. 101" charset="0"/>
                </a:rPr>
                <a:t>TITLE</a:t>
              </a:r>
              <a:endParaRPr lang="en-US" altLang="zh-CN" sz="1465" dirty="0">
                <a:solidFill>
                  <a:srgbClr val="FFFFFF"/>
                </a:solidFill>
                <a:latin typeface="U.S. 101" charset="0"/>
                <a:cs typeface="U.S. 101" charset="0"/>
                <a:sym typeface="U.S. 101" charset="0"/>
              </a:endParaRPr>
            </a:p>
          </p:txBody>
        </p:sp>
        <p:sp>
          <p:nvSpPr>
            <p:cNvPr id="28" name="AutoShape 38"/>
            <p:cNvSpPr/>
            <p:nvPr/>
          </p:nvSpPr>
          <p:spPr bwMode="auto">
            <a:xfrm>
              <a:off x="500" y="0"/>
              <a:ext cx="516" cy="520"/>
            </a:xfrm>
            <a:custGeom>
              <a:avLst/>
              <a:gdLst>
                <a:gd name="T0" fmla="*/ 16241 w 21600"/>
                <a:gd name="T1" fmla="*/ 491 h 21600"/>
                <a:gd name="T2" fmla="*/ 15753 w 21600"/>
                <a:gd name="T3" fmla="*/ 0 h 21600"/>
                <a:gd name="T4" fmla="*/ 5847 w 21600"/>
                <a:gd name="T5" fmla="*/ 0 h 21600"/>
                <a:gd name="T6" fmla="*/ 5359 w 21600"/>
                <a:gd name="T7" fmla="*/ 491 h 21600"/>
                <a:gd name="T8" fmla="*/ 5359 w 21600"/>
                <a:gd name="T9" fmla="*/ 5400 h 21600"/>
                <a:gd name="T10" fmla="*/ 16241 w 21600"/>
                <a:gd name="T11" fmla="*/ 5400 h 21600"/>
                <a:gd name="T12" fmla="*/ 16241 w 21600"/>
                <a:gd name="T13" fmla="*/ 491 h 21600"/>
                <a:gd name="T14" fmla="*/ 16403 w 21600"/>
                <a:gd name="T15" fmla="*/ 16691 h 21600"/>
                <a:gd name="T16" fmla="*/ 15916 w 21600"/>
                <a:gd name="T17" fmla="*/ 16364 h 21600"/>
                <a:gd name="T18" fmla="*/ 5684 w 21600"/>
                <a:gd name="T19" fmla="*/ 16364 h 21600"/>
                <a:gd name="T20" fmla="*/ 5197 w 21600"/>
                <a:gd name="T21" fmla="*/ 16691 h 21600"/>
                <a:gd name="T22" fmla="*/ 3573 w 21600"/>
                <a:gd name="T23" fmla="*/ 21109 h 21600"/>
                <a:gd name="T24" fmla="*/ 3735 w 21600"/>
                <a:gd name="T25" fmla="*/ 21436 h 21600"/>
                <a:gd name="T26" fmla="*/ 4060 w 21600"/>
                <a:gd name="T27" fmla="*/ 21600 h 21600"/>
                <a:gd name="T28" fmla="*/ 17540 w 21600"/>
                <a:gd name="T29" fmla="*/ 21600 h 21600"/>
                <a:gd name="T30" fmla="*/ 17865 w 21600"/>
                <a:gd name="T31" fmla="*/ 21436 h 21600"/>
                <a:gd name="T32" fmla="*/ 18027 w 21600"/>
                <a:gd name="T33" fmla="*/ 21109 h 21600"/>
                <a:gd name="T34" fmla="*/ 16403 w 21600"/>
                <a:gd name="T35" fmla="*/ 16691 h 21600"/>
                <a:gd name="T36" fmla="*/ 4872 w 21600"/>
                <a:gd name="T37" fmla="*/ 9164 h 21600"/>
                <a:gd name="T38" fmla="*/ 4872 w 21600"/>
                <a:gd name="T39" fmla="*/ 10964 h 21600"/>
                <a:gd name="T40" fmla="*/ 16565 w 21600"/>
                <a:gd name="T41" fmla="*/ 10964 h 21600"/>
                <a:gd name="T42" fmla="*/ 16565 w 21600"/>
                <a:gd name="T43" fmla="*/ 9164 h 21600"/>
                <a:gd name="T44" fmla="*/ 15266 w 21600"/>
                <a:gd name="T45" fmla="*/ 6545 h 21600"/>
                <a:gd name="T46" fmla="*/ 6334 w 21600"/>
                <a:gd name="T47" fmla="*/ 6545 h 21600"/>
                <a:gd name="T48" fmla="*/ 4872 w 21600"/>
                <a:gd name="T49" fmla="*/ 9164 h 21600"/>
                <a:gd name="T50" fmla="*/ 10719 w 21600"/>
                <a:gd name="T51" fmla="*/ 8345 h 21600"/>
                <a:gd name="T52" fmla="*/ 12505 w 21600"/>
                <a:gd name="T53" fmla="*/ 9164 h 21600"/>
                <a:gd name="T54" fmla="*/ 10719 w 21600"/>
                <a:gd name="T55" fmla="*/ 10145 h 21600"/>
                <a:gd name="T56" fmla="*/ 9095 w 21600"/>
                <a:gd name="T57" fmla="*/ 9164 h 21600"/>
                <a:gd name="T58" fmla="*/ 10719 w 21600"/>
                <a:gd name="T59" fmla="*/ 8345 h 21600"/>
                <a:gd name="T60" fmla="*/ 19326 w 21600"/>
                <a:gd name="T61" fmla="*/ 6545 h 21600"/>
                <a:gd name="T62" fmla="*/ 16403 w 21600"/>
                <a:gd name="T63" fmla="*/ 6545 h 21600"/>
                <a:gd name="T64" fmla="*/ 17540 w 21600"/>
                <a:gd name="T65" fmla="*/ 8836 h 21600"/>
                <a:gd name="T66" fmla="*/ 17540 w 21600"/>
                <a:gd name="T67" fmla="*/ 8836 h 21600"/>
                <a:gd name="T68" fmla="*/ 17702 w 21600"/>
                <a:gd name="T69" fmla="*/ 9000 h 21600"/>
                <a:gd name="T70" fmla="*/ 17702 w 21600"/>
                <a:gd name="T71" fmla="*/ 11455 h 21600"/>
                <a:gd name="T72" fmla="*/ 17215 w 21600"/>
                <a:gd name="T73" fmla="*/ 11945 h 21600"/>
                <a:gd name="T74" fmla="*/ 4385 w 21600"/>
                <a:gd name="T75" fmla="*/ 11945 h 21600"/>
                <a:gd name="T76" fmla="*/ 3898 w 21600"/>
                <a:gd name="T77" fmla="*/ 11455 h 21600"/>
                <a:gd name="T78" fmla="*/ 3898 w 21600"/>
                <a:gd name="T79" fmla="*/ 9000 h 21600"/>
                <a:gd name="T80" fmla="*/ 4060 w 21600"/>
                <a:gd name="T81" fmla="*/ 8836 h 21600"/>
                <a:gd name="T82" fmla="*/ 5197 w 21600"/>
                <a:gd name="T83" fmla="*/ 6545 h 21600"/>
                <a:gd name="T84" fmla="*/ 2274 w 21600"/>
                <a:gd name="T85" fmla="*/ 6545 h 21600"/>
                <a:gd name="T86" fmla="*/ 0 w 21600"/>
                <a:gd name="T87" fmla="*/ 8836 h 21600"/>
                <a:gd name="T88" fmla="*/ 0 w 21600"/>
                <a:gd name="T89" fmla="*/ 16527 h 21600"/>
                <a:gd name="T90" fmla="*/ 2274 w 21600"/>
                <a:gd name="T91" fmla="*/ 18818 h 21600"/>
                <a:gd name="T92" fmla="*/ 3086 w 21600"/>
                <a:gd name="T93" fmla="*/ 18818 h 21600"/>
                <a:gd name="T94" fmla="*/ 4060 w 21600"/>
                <a:gd name="T95" fmla="*/ 16200 h 21600"/>
                <a:gd name="T96" fmla="*/ 5684 w 21600"/>
                <a:gd name="T97" fmla="*/ 15055 h 21600"/>
                <a:gd name="T98" fmla="*/ 15916 w 21600"/>
                <a:gd name="T99" fmla="*/ 15055 h 21600"/>
                <a:gd name="T100" fmla="*/ 17540 w 21600"/>
                <a:gd name="T101" fmla="*/ 16200 h 21600"/>
                <a:gd name="T102" fmla="*/ 18514 w 21600"/>
                <a:gd name="T103" fmla="*/ 18818 h 21600"/>
                <a:gd name="T104" fmla="*/ 19326 w 21600"/>
                <a:gd name="T105" fmla="*/ 18818 h 21600"/>
                <a:gd name="T106" fmla="*/ 21600 w 21600"/>
                <a:gd name="T107" fmla="*/ 16527 h 21600"/>
                <a:gd name="T108" fmla="*/ 21600 w 21600"/>
                <a:gd name="T109" fmla="*/ 8836 h 21600"/>
                <a:gd name="T110" fmla="*/ 19326 w 21600"/>
                <a:gd name="T111" fmla="*/ 6545 h 21600"/>
                <a:gd name="T112" fmla="*/ 19326 w 21600"/>
                <a:gd name="T113" fmla="*/ 65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rgbClr val="FFFFFF"/>
            </a:solidFill>
            <a:ln>
              <a:noFill/>
            </a:ln>
            <a:extLst>
              <a:ext uri="{91240B29-F687-4F45-9708-019B960494DF}">
                <a14:hiddenLine xmlns:a14="http://schemas.microsoft.com/office/drawing/2010/main" w="9525">
                  <a:solidFill>
                    <a:schemeClr val="tx1"/>
                  </a:solidFill>
                  <a:round/>
                  <a:headEnd type="none" w="med" len="med"/>
                  <a:tailEnd type="none" w="med" len="med"/>
                </a14:hiddenLine>
              </a:ext>
            </a:extLst>
          </p:spPr>
          <p:txBody>
            <a:bodyPr lIns="0" tIns="0" rIns="0" bIns="0"/>
            <a:lstStyle/>
            <a:p>
              <a:pPr algn="ctr"/>
              <a:endParaRPr lang="en-US" sz="2400"/>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2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p:stCondLst>
                                  <p:cond delay="3500"/>
                                </p:stCondLst>
                                <p:childTnLst>
                                  <p:par>
                                    <p:cTn id="27" presetID="2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5000"/>
                                </p:stCondLst>
                                <p:childTnLst>
                                  <p:par>
                                    <p:cTn id="40" presetID="23" presetClass="entr" presetSubtype="16"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6500"/>
                                </p:stCondLst>
                                <p:childTnLst>
                                  <p:par>
                                    <p:cTn id="53" presetID="23" presetClass="entr" presetSubtype="16"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par>
                              <p:cTn id="61" fill="hold">
                                <p:stCondLst>
                                  <p:cond delay="7500"/>
                                </p:stCondLst>
                                <p:childTnLst>
                                  <p:par>
                                    <p:cTn id="62" presetID="22" presetClass="entr" presetSubtype="4"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11" grpId="0" animBg="1"/>
          <p:bldP spid="15" grpId="0" animBg="1"/>
          <p:bldP spid="21" grpId="0" animBg="1"/>
          <p:bldP spid="2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00" fill="hold"/>
                                            <p:tgtEl>
                                              <p:spTgt spid="2"/>
                                            </p:tgtEl>
                                            <p:attrNameLst>
                                              <p:attrName>ppt_x</p:attrName>
                                            </p:attrNameLst>
                                          </p:cBhvr>
                                          <p:tavLst>
                                            <p:tav tm="0">
                                              <p:val>
                                                <p:strVal val="0-#ppt_w/2"/>
                                              </p:val>
                                            </p:tav>
                                            <p:tav tm="100000">
                                              <p:val>
                                                <p:strVal val="#ppt_x"/>
                                              </p:val>
                                            </p:tav>
                                          </p:tavLst>
                                        </p:anim>
                                        <p:anim calcmode="lin" valueType="num">
                                          <p:cBhvr additive="base">
                                            <p:cTn id="8" dur="12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000"/>
                                </p:stCondLst>
                                <p:childTnLst>
                                  <p:par>
                                    <p:cTn id="14" presetID="2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par>
                              <p:cTn id="26" fill="hold">
                                <p:stCondLst>
                                  <p:cond delay="3500"/>
                                </p:stCondLst>
                                <p:childTnLst>
                                  <p:par>
                                    <p:cTn id="27" presetID="2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5000"/>
                                </p:stCondLst>
                                <p:childTnLst>
                                  <p:par>
                                    <p:cTn id="40" presetID="23" presetClass="entr" presetSubtype="16"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6500"/>
                                </p:stCondLst>
                                <p:childTnLst>
                                  <p:par>
                                    <p:cTn id="53" presetID="23" presetClass="entr" presetSubtype="16"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500"/>
                                            <p:tgtEl>
                                              <p:spTgt spid="6"/>
                                            </p:tgtEl>
                                          </p:cBhvr>
                                        </p:animEffect>
                                      </p:childTnLst>
                                    </p:cTn>
                                  </p:par>
                                </p:childTnLst>
                              </p:cTn>
                            </p:par>
                            <p:par>
                              <p:cTn id="61" fill="hold">
                                <p:stCondLst>
                                  <p:cond delay="7500"/>
                                </p:stCondLst>
                                <p:childTnLst>
                                  <p:par>
                                    <p:cTn id="62" presetID="22" presetClass="entr" presetSubtype="4"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500"/>
                                            <p:tgtEl>
                                              <p:spTgt spid="25"/>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11" grpId="0" animBg="1"/>
          <p:bldP spid="15" grpId="0" animBg="1"/>
          <p:bldP spid="21" grpId="0" animBg="1"/>
          <p:bldP spid="2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be 23"/>
          <p:cNvSpPr/>
          <p:nvPr/>
        </p:nvSpPr>
        <p:spPr>
          <a:xfrm>
            <a:off x="1104046" y="2507290"/>
            <a:ext cx="2380779" cy="2381089"/>
          </a:xfrm>
          <a:prstGeom prst="cube">
            <a:avLst/>
          </a:prstGeom>
          <a:solidFill>
            <a:schemeClr val="tx2">
              <a:lumMod val="75000"/>
            </a:schemeClr>
          </a:solidFill>
          <a:ln>
            <a:noFill/>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5300">
                <a:latin typeface="+mn-ea"/>
              </a:rPr>
              <a:t>01</a:t>
            </a:r>
            <a:endParaRPr lang="en-US" sz="5300" dirty="0">
              <a:latin typeface="+mn-ea"/>
            </a:endParaRPr>
          </a:p>
        </p:txBody>
      </p:sp>
      <p:sp>
        <p:nvSpPr>
          <p:cNvPr id="25" name="Cube 24"/>
          <p:cNvSpPr/>
          <p:nvPr/>
        </p:nvSpPr>
        <p:spPr>
          <a:xfrm>
            <a:off x="3638424" y="2507290"/>
            <a:ext cx="2380779" cy="2381089"/>
          </a:xfrm>
          <a:prstGeom prst="cube">
            <a:avLst/>
          </a:prstGeom>
          <a:solidFill>
            <a:schemeClr val="bg2"/>
          </a:solidFill>
          <a:ln>
            <a:noFill/>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5300">
                <a:solidFill>
                  <a:schemeClr val="bg1"/>
                </a:solidFill>
                <a:latin typeface="+mn-ea"/>
              </a:rPr>
              <a:t>02</a:t>
            </a:r>
            <a:endParaRPr lang="en-US" sz="5300" dirty="0">
              <a:latin typeface="+mn-ea"/>
            </a:endParaRPr>
          </a:p>
        </p:txBody>
      </p:sp>
      <p:sp>
        <p:nvSpPr>
          <p:cNvPr id="26" name="Cube 25"/>
          <p:cNvSpPr/>
          <p:nvPr/>
        </p:nvSpPr>
        <p:spPr>
          <a:xfrm>
            <a:off x="6172802" y="2507290"/>
            <a:ext cx="2380779" cy="2381089"/>
          </a:xfrm>
          <a:prstGeom prst="cube">
            <a:avLst/>
          </a:prstGeom>
          <a:solidFill>
            <a:schemeClr val="accent1"/>
          </a:solidFill>
          <a:ln>
            <a:noFill/>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5300">
                <a:latin typeface="+mn-ea"/>
              </a:rPr>
              <a:t>03</a:t>
            </a:r>
            <a:endParaRPr lang="en-US" sz="5300" dirty="0">
              <a:latin typeface="+mn-ea"/>
            </a:endParaRPr>
          </a:p>
        </p:txBody>
      </p:sp>
      <p:sp>
        <p:nvSpPr>
          <p:cNvPr id="27" name="Cube 26"/>
          <p:cNvSpPr/>
          <p:nvPr/>
        </p:nvSpPr>
        <p:spPr>
          <a:xfrm>
            <a:off x="8707181" y="2507290"/>
            <a:ext cx="2380779" cy="2381089"/>
          </a:xfrm>
          <a:prstGeom prst="cube">
            <a:avLst/>
          </a:prstGeom>
          <a:solidFill>
            <a:schemeClr val="accent3"/>
          </a:solidFill>
          <a:ln>
            <a:noFill/>
          </a:ln>
          <a:effectLst>
            <a:outerShdw dir="5400000" sx="126000" sy="126000" algn="ctr" rotWithShape="0">
              <a:srgbClr val="000000">
                <a:alpha val="0"/>
              </a:srgbClr>
            </a:outerShdw>
            <a:reflection blurRad="6350" stA="52000" endA="300" endPos="35000" dir="5400000" sy="-100000" algn="bl" rotWithShape="0"/>
          </a:effectLst>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5300">
                <a:latin typeface="+mn-ea"/>
              </a:rPr>
              <a:t>04</a:t>
            </a:r>
            <a:endParaRPr lang="en-US" sz="5300" dirty="0">
              <a:latin typeface="+mn-ea"/>
            </a:endParaRPr>
          </a:p>
        </p:txBody>
      </p:sp>
      <p:sp>
        <p:nvSpPr>
          <p:cNvPr id="28" name="TextBox 2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29" name="Straight Connector 2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8642039" y="1431959"/>
            <a:ext cx="2333814" cy="804405"/>
            <a:chOff x="1115580" y="2752134"/>
            <a:chExt cx="1750588" cy="603304"/>
          </a:xfrm>
        </p:grpSpPr>
        <p:sp>
          <p:nvSpPr>
            <p:cNvPr id="31" name="Text Placeholder 3"/>
            <p:cNvSpPr txBox="1"/>
            <p:nvPr/>
          </p:nvSpPr>
          <p:spPr>
            <a:xfrm>
              <a:off x="1413794" y="2752134"/>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2400">
                  <a:solidFill>
                    <a:schemeClr val="accent3"/>
                  </a:solidFill>
                  <a:latin typeface="+mn-ea"/>
                </a:rPr>
                <a:t>添加副标题</a:t>
              </a:r>
              <a:endParaRPr lang="en-US" sz="2400" dirty="0">
                <a:solidFill>
                  <a:schemeClr val="accent3"/>
                </a:solidFill>
                <a:latin typeface="+mn-ea"/>
              </a:endParaRPr>
            </a:p>
          </p:txBody>
        </p:sp>
        <p:sp>
          <p:nvSpPr>
            <p:cNvPr id="32"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grpSp>
        <p:nvGrpSpPr>
          <p:cNvPr id="33" name="Group 32"/>
          <p:cNvGrpSpPr/>
          <p:nvPr/>
        </p:nvGrpSpPr>
        <p:grpSpPr>
          <a:xfrm>
            <a:off x="3719108" y="1431959"/>
            <a:ext cx="2333814" cy="804405"/>
            <a:chOff x="1115580" y="2752134"/>
            <a:chExt cx="1750588" cy="603304"/>
          </a:xfrm>
        </p:grpSpPr>
        <p:sp>
          <p:nvSpPr>
            <p:cNvPr id="34" name="Text Placeholder 3"/>
            <p:cNvSpPr txBox="1"/>
            <p:nvPr/>
          </p:nvSpPr>
          <p:spPr>
            <a:xfrm>
              <a:off x="1413794" y="2752134"/>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2400">
                  <a:solidFill>
                    <a:schemeClr val="bg2"/>
                  </a:solidFill>
                  <a:latin typeface="+mn-ea"/>
                </a:rPr>
                <a:t>添加副标题</a:t>
              </a:r>
              <a:endParaRPr lang="en-US" sz="2400" dirty="0">
                <a:solidFill>
                  <a:schemeClr val="bg2"/>
                </a:solidFill>
                <a:latin typeface="+mn-ea"/>
              </a:endParaRPr>
            </a:p>
          </p:txBody>
        </p:sp>
        <p:sp>
          <p:nvSpPr>
            <p:cNvPr id="35"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grpSp>
        <p:nvGrpSpPr>
          <p:cNvPr id="36" name="Group 35"/>
          <p:cNvGrpSpPr/>
          <p:nvPr/>
        </p:nvGrpSpPr>
        <p:grpSpPr>
          <a:xfrm>
            <a:off x="6180575" y="1438778"/>
            <a:ext cx="2333814" cy="790769"/>
            <a:chOff x="1115580" y="2762361"/>
            <a:chExt cx="1750588" cy="593077"/>
          </a:xfrm>
        </p:grpSpPr>
        <p:sp>
          <p:nvSpPr>
            <p:cNvPr id="37" name="Text Placeholder 3"/>
            <p:cNvSpPr txBox="1"/>
            <p:nvPr/>
          </p:nvSpPr>
          <p:spPr>
            <a:xfrm>
              <a:off x="1413794" y="2762361"/>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2400">
                  <a:solidFill>
                    <a:schemeClr val="accent1"/>
                  </a:solidFill>
                  <a:latin typeface="+mn-ea"/>
                </a:rPr>
                <a:t>添加副标题</a:t>
              </a:r>
              <a:endParaRPr lang="en-US" sz="2400" dirty="0">
                <a:solidFill>
                  <a:schemeClr val="accent1"/>
                </a:solidFill>
                <a:latin typeface="+mn-ea"/>
              </a:endParaRPr>
            </a:p>
          </p:txBody>
        </p:sp>
        <p:sp>
          <p:nvSpPr>
            <p:cNvPr id="38"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grpSp>
        <p:nvGrpSpPr>
          <p:cNvPr id="39" name="Group 38"/>
          <p:cNvGrpSpPr/>
          <p:nvPr/>
        </p:nvGrpSpPr>
        <p:grpSpPr>
          <a:xfrm>
            <a:off x="1257642" y="1438778"/>
            <a:ext cx="2333814" cy="790769"/>
            <a:chOff x="1115580" y="2762361"/>
            <a:chExt cx="1750588" cy="593077"/>
          </a:xfrm>
        </p:grpSpPr>
        <p:sp>
          <p:nvSpPr>
            <p:cNvPr id="40" name="Text Placeholder 3"/>
            <p:cNvSpPr txBox="1"/>
            <p:nvPr/>
          </p:nvSpPr>
          <p:spPr>
            <a:xfrm>
              <a:off x="1413794" y="2762361"/>
              <a:ext cx="1154162"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2400">
                  <a:solidFill>
                    <a:schemeClr val="tx2">
                      <a:lumMod val="75000"/>
                    </a:schemeClr>
                  </a:solidFill>
                  <a:latin typeface="+mn-ea"/>
                </a:rPr>
                <a:t>添加副标题</a:t>
              </a:r>
              <a:endParaRPr lang="en-US" sz="2400" dirty="0">
                <a:solidFill>
                  <a:schemeClr val="tx2">
                    <a:lumMod val="75000"/>
                  </a:schemeClr>
                </a:solidFill>
                <a:latin typeface="+mn-ea"/>
              </a:endParaRPr>
            </a:p>
          </p:txBody>
        </p:sp>
        <p:sp>
          <p:nvSpPr>
            <p:cNvPr id="41" name="Text Placeholder 3"/>
            <p:cNvSpPr txBox="1"/>
            <p:nvPr/>
          </p:nvSpPr>
          <p:spPr>
            <a:xfrm>
              <a:off x="1115580" y="3047661"/>
              <a:ext cx="1750588"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00">
                  <a:solidFill>
                    <a:schemeClr val="tx1">
                      <a:lumMod val="65000"/>
                      <a:lumOff val="35000"/>
                    </a:schemeClr>
                  </a:solidFill>
                  <a:latin typeface="+mn-ea"/>
                </a:rPr>
                <a:t>单击此处添加副标题或详细文本描述</a:t>
              </a:r>
              <a:endParaRPr lang="en-US" sz="1300" dirty="0">
                <a:solidFill>
                  <a:schemeClr val="tx1">
                    <a:lumMod val="65000"/>
                    <a:lumOff val="35000"/>
                  </a:schemeClr>
                </a:solidFill>
                <a:latin typeface="+mn-ea"/>
              </a:endParaRPr>
            </a:p>
          </p:txBody>
        </p: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lide(fromBottom)">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lide(fromBottom)">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4"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slide(fromBottom)">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2" presetClass="entr" presetSubtype="4"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lide(fromBottom)">
                                      <p:cBhvr>
                                        <p:cTn id="42" dur="500"/>
                                        <p:tgtEl>
                                          <p:spTgt spid="30"/>
                                        </p:tgtEl>
                                      </p:cBhvr>
                                    </p:animEffect>
                                  </p:childTnLst>
                                </p:cTn>
                              </p:par>
                            </p:childTnLst>
                          </p:cTn>
                        </p:par>
                        <p:par>
                          <p:cTn id="43" fill="hold">
                            <p:stCondLst>
                              <p:cond delay="1000"/>
                            </p:stCondLst>
                            <p:childTnLst>
                              <p:par>
                                <p:cTn id="44" presetID="18" presetClass="entr" presetSubtype="3"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strips(upRight)">
                                      <p:cBhvr>
                                        <p:cTn id="46" dur="500"/>
                                        <p:tgtEl>
                                          <p:spTgt spid="29"/>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2" name="Group 341"/>
          <p:cNvGrpSpPr/>
          <p:nvPr/>
        </p:nvGrpSpPr>
        <p:grpSpPr>
          <a:xfrm>
            <a:off x="3979627" y="3141312"/>
            <a:ext cx="1479815" cy="1655219"/>
            <a:chOff x="4097338" y="2217738"/>
            <a:chExt cx="1139825" cy="1274763"/>
          </a:xfrm>
          <a:solidFill>
            <a:schemeClr val="accent1"/>
          </a:solidFill>
        </p:grpSpPr>
        <p:sp>
          <p:nvSpPr>
            <p:cNvPr id="5125" name="Freeform 5"/>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5126" name="Freeform 6"/>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275" name="Group 274"/>
          <p:cNvGrpSpPr/>
          <p:nvPr/>
        </p:nvGrpSpPr>
        <p:grpSpPr>
          <a:xfrm>
            <a:off x="2594619" y="3734964"/>
            <a:ext cx="1011963" cy="1634605"/>
            <a:chOff x="3030538" y="2674938"/>
            <a:chExt cx="779463" cy="1258888"/>
          </a:xfrm>
          <a:solidFill>
            <a:schemeClr val="bg2"/>
          </a:solidFill>
        </p:grpSpPr>
        <p:sp>
          <p:nvSpPr>
            <p:cNvPr id="5142" name="Freeform 22"/>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5143" name="Freeform 23"/>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sp>
        <p:nvSpPr>
          <p:cNvPr id="5150" name="Freeform 30"/>
          <p:cNvSpPr/>
          <p:nvPr/>
        </p:nvSpPr>
        <p:spPr bwMode="auto">
          <a:xfrm>
            <a:off x="4251681" y="2681642"/>
            <a:ext cx="8244" cy="10307"/>
          </a:xfrm>
          <a:custGeom>
            <a:avLst/>
            <a:gdLst/>
            <a:ahLst/>
            <a:cxnLst>
              <a:cxn ang="0">
                <a:pos x="3" y="0"/>
              </a:cxn>
              <a:cxn ang="0">
                <a:pos x="0" y="6"/>
              </a:cxn>
              <a:cxn ang="0">
                <a:pos x="4" y="6"/>
              </a:cxn>
              <a:cxn ang="0">
                <a:pos x="5" y="0"/>
              </a:cxn>
              <a:cxn ang="0">
                <a:pos x="3" y="0"/>
              </a:cxn>
            </a:cxnLst>
            <a:rect l="0" t="0" r="r" b="b"/>
            <a:pathLst>
              <a:path w="5" h="6">
                <a:moveTo>
                  <a:pt x="3" y="0"/>
                </a:moveTo>
                <a:cubicBezTo>
                  <a:pt x="0" y="2"/>
                  <a:pt x="0" y="3"/>
                  <a:pt x="0" y="6"/>
                </a:cubicBezTo>
                <a:cubicBezTo>
                  <a:pt x="2" y="6"/>
                  <a:pt x="4" y="6"/>
                  <a:pt x="4" y="6"/>
                </a:cubicBezTo>
                <a:cubicBezTo>
                  <a:pt x="4" y="3"/>
                  <a:pt x="5" y="2"/>
                  <a:pt x="5" y="0"/>
                </a:cubicBezTo>
                <a:cubicBezTo>
                  <a:pt x="4" y="0"/>
                  <a:pt x="3" y="0"/>
                  <a:pt x="3" y="0"/>
                </a:cubicBezTo>
                <a:close/>
              </a:path>
            </a:pathLst>
          </a:custGeom>
          <a:solidFill>
            <a:srgbClr val="70C4E5"/>
          </a:solidFill>
          <a:ln w="9525">
            <a:noFill/>
            <a:round/>
          </a:ln>
        </p:spPr>
        <p:txBody>
          <a:bodyPr vert="horz" wrap="square" lIns="121908" tIns="60954" rIns="121908" bIns="60954" numCol="1" anchor="t" anchorCtr="0" compatLnSpc="1"/>
          <a:lstStyle/>
          <a:p>
            <a:endParaRPr lang="en-US">
              <a:latin typeface="+mn-ea"/>
            </a:endParaRPr>
          </a:p>
        </p:txBody>
      </p:sp>
      <p:sp>
        <p:nvSpPr>
          <p:cNvPr id="5283" name="Freeform 163"/>
          <p:cNvSpPr/>
          <p:nvPr/>
        </p:nvSpPr>
        <p:spPr bwMode="auto">
          <a:xfrm>
            <a:off x="4569079" y="1758184"/>
            <a:ext cx="37098" cy="32981"/>
          </a:xfrm>
          <a:custGeom>
            <a:avLst/>
            <a:gdLst/>
            <a:ahLst/>
            <a:cxnLst>
              <a:cxn ang="0">
                <a:pos x="7" y="0"/>
              </a:cxn>
              <a:cxn ang="0">
                <a:pos x="22" y="19"/>
              </a:cxn>
              <a:cxn ang="0">
                <a:pos x="8" y="0"/>
              </a:cxn>
              <a:cxn ang="0">
                <a:pos x="8" y="1"/>
              </a:cxn>
              <a:cxn ang="0">
                <a:pos x="7" y="0"/>
              </a:cxn>
            </a:cxnLst>
            <a:rect l="0" t="0" r="r" b="b"/>
            <a:pathLst>
              <a:path w="22" h="19">
                <a:moveTo>
                  <a:pt x="7" y="0"/>
                </a:moveTo>
                <a:cubicBezTo>
                  <a:pt x="13" y="7"/>
                  <a:pt x="19" y="9"/>
                  <a:pt x="22" y="19"/>
                </a:cubicBezTo>
                <a:cubicBezTo>
                  <a:pt x="13" y="17"/>
                  <a:pt x="0" y="3"/>
                  <a:pt x="8" y="0"/>
                </a:cubicBezTo>
                <a:cubicBezTo>
                  <a:pt x="8" y="1"/>
                  <a:pt x="8" y="1"/>
                  <a:pt x="8" y="1"/>
                </a:cubicBezTo>
                <a:lnTo>
                  <a:pt x="7" y="0"/>
                </a:lnTo>
                <a:close/>
              </a:path>
            </a:pathLst>
          </a:custGeom>
          <a:solidFill>
            <a:srgbClr val="70C4E5"/>
          </a:solidFill>
          <a:ln w="9525">
            <a:noFill/>
            <a:round/>
          </a:ln>
        </p:spPr>
        <p:txBody>
          <a:bodyPr vert="horz" wrap="square" lIns="121908" tIns="60954" rIns="121908" bIns="60954" numCol="1" anchor="t" anchorCtr="0" compatLnSpc="1"/>
          <a:lstStyle/>
          <a:p>
            <a:endParaRPr lang="en-US">
              <a:latin typeface="+mn-ea"/>
            </a:endParaRPr>
          </a:p>
        </p:txBody>
      </p:sp>
      <p:grpSp>
        <p:nvGrpSpPr>
          <p:cNvPr id="278" name="Group 277"/>
          <p:cNvGrpSpPr/>
          <p:nvPr/>
        </p:nvGrpSpPr>
        <p:grpSpPr>
          <a:xfrm>
            <a:off x="719087" y="1508769"/>
            <a:ext cx="3363591" cy="2343689"/>
            <a:chOff x="1585913" y="960438"/>
            <a:chExt cx="2590800" cy="1804987"/>
          </a:xfrm>
          <a:solidFill>
            <a:schemeClr val="tx2"/>
          </a:solidFill>
        </p:grpSpPr>
        <p:sp>
          <p:nvSpPr>
            <p:cNvPr id="279" name="Freeform 21"/>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0" name="Freeform 39"/>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1" name="Freeform 40"/>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2" name="Freeform 41"/>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3" name="Freeform 42"/>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4" name="Freeform 43"/>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5" name="Freeform 44"/>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6" name="Freeform 45"/>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7" name="Freeform 46"/>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8" name="Freeform 47"/>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89" name="Freeform 48"/>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0" name="Freeform 49"/>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1" name="Freeform 50"/>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2" name="Freeform 51"/>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3" name="Freeform 52"/>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4" name="Freeform 53"/>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5" name="Freeform 54"/>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6" name="Freeform 55"/>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7" name="Freeform 56"/>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8" name="Freeform 57"/>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299" name="Freeform 58"/>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0" name="Freeform 59"/>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1" name="Freeform 60"/>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2" name="Freeform 61"/>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3" name="Freeform 62"/>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4" name="Freeform 63"/>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5" name="Freeform 64"/>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6" name="Freeform 65"/>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7" name="Freeform 66"/>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8" name="Freeform 67"/>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09" name="Freeform 68"/>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0" name="Freeform 69"/>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1" name="Freeform 70"/>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2" name="Freeform 71"/>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3" name="Freeform 72"/>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4" name="Freeform 73"/>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5" name="Freeform 74"/>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6" name="Freeform 75"/>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7" name="Freeform 76"/>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8" name="Freeform 77"/>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19" name="Freeform 78"/>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0" name="Freeform 79"/>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1" name="Freeform 80"/>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2" name="Freeform 81"/>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3" name="Freeform 82"/>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4" name="Freeform 83"/>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5" name="Freeform 84"/>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6" name="Freeform 85"/>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7" name="Freeform 86"/>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8" name="Freeform 87"/>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29" name="Freeform 88"/>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0" name="Freeform 89"/>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1" name="Freeform 90"/>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2" name="Freeform 91"/>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3" name="Freeform 92"/>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4" name="Freeform 93"/>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5" name="Freeform 94"/>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6" name="Freeform 95"/>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7" name="Freeform 96"/>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8" name="Freeform 97"/>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9" name="Freeform 98"/>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40" name="Freeform 99"/>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41" name="Freeform 100"/>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346" name="Group 345"/>
          <p:cNvGrpSpPr/>
          <p:nvPr/>
        </p:nvGrpSpPr>
        <p:grpSpPr>
          <a:xfrm>
            <a:off x="4138324" y="1675732"/>
            <a:ext cx="892424" cy="1500623"/>
            <a:chOff x="4219575" y="1089025"/>
            <a:chExt cx="687388" cy="1155701"/>
          </a:xfrm>
          <a:solidFill>
            <a:schemeClr val="accent2"/>
          </a:solidFill>
        </p:grpSpPr>
        <p:sp>
          <p:nvSpPr>
            <p:cNvPr id="347"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nvGrpSpPr>
            <p:cNvPr id="348" name="Group 343"/>
            <p:cNvGrpSpPr/>
            <p:nvPr/>
          </p:nvGrpSpPr>
          <p:grpSpPr>
            <a:xfrm>
              <a:off x="4219575" y="1089025"/>
              <a:ext cx="687388" cy="1155701"/>
              <a:chOff x="4219575" y="1089025"/>
              <a:chExt cx="687388" cy="1155701"/>
            </a:xfrm>
            <a:grpFill/>
          </p:grpSpPr>
          <p:sp>
            <p:nvSpPr>
              <p:cNvPr id="349"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0"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1" name="Freeform 26"/>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2" name="Freeform 27"/>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3"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4"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5"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6"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7"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8"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59"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60"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61"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grpSp>
        <p:nvGrpSpPr>
          <p:cNvPr id="364" name="Group 363"/>
          <p:cNvGrpSpPr/>
          <p:nvPr/>
        </p:nvGrpSpPr>
        <p:grpSpPr>
          <a:xfrm>
            <a:off x="6807351" y="4000870"/>
            <a:ext cx="1255165" cy="1096609"/>
            <a:chOff x="6275388" y="2879725"/>
            <a:chExt cx="966788" cy="844551"/>
          </a:xfrm>
          <a:solidFill>
            <a:schemeClr val="accent1">
              <a:lumMod val="75000"/>
            </a:schemeClr>
          </a:solidFill>
        </p:grpSpPr>
        <p:sp>
          <p:nvSpPr>
            <p:cNvPr id="365" name="Freeform 9"/>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nvGrpSpPr>
            <p:cNvPr id="366" name="Group 361"/>
            <p:cNvGrpSpPr/>
            <p:nvPr/>
          </p:nvGrpSpPr>
          <p:grpSpPr>
            <a:xfrm>
              <a:off x="6275388" y="2917825"/>
              <a:ext cx="966788" cy="806451"/>
              <a:chOff x="6275388" y="2917825"/>
              <a:chExt cx="966788" cy="806451"/>
            </a:xfrm>
            <a:grpFill/>
          </p:grpSpPr>
          <p:sp>
            <p:nvSpPr>
              <p:cNvPr id="367" name="Freeform 7"/>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68" name="Freeform 8"/>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69" name="Freeform 10"/>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0" name="Freeform 11"/>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1" name="Freeform 12"/>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2" name="Freeform 13"/>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3" name="Freeform 14"/>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4" name="Freeform 15"/>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5" name="Freeform 16"/>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6" name="Freeform 17"/>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7" name="Freeform 18"/>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8" name="Freeform 19"/>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79" name="Freeform 20"/>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80" name="Freeform 116"/>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81" name="Freeform 117"/>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82" name="Freeform 118"/>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grpSp>
        <p:nvGrpSpPr>
          <p:cNvPr id="384" name="Group 383"/>
          <p:cNvGrpSpPr/>
          <p:nvPr/>
        </p:nvGrpSpPr>
        <p:grpSpPr>
          <a:xfrm>
            <a:off x="4779304" y="1609771"/>
            <a:ext cx="3697477" cy="2613719"/>
            <a:chOff x="4713288" y="1038225"/>
            <a:chExt cx="2847975" cy="2012950"/>
          </a:xfrm>
          <a:solidFill>
            <a:schemeClr val="accent3"/>
          </a:solidFill>
        </p:grpSpPr>
        <p:sp>
          <p:nvSpPr>
            <p:cNvPr id="385" name="Freeform 101"/>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86" name="Freeform 102"/>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87" name="Freeform 103"/>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88" name="Freeform 104"/>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89" name="Freeform 105"/>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0" name="Freeform 106"/>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1" name="Freeform 107"/>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2" name="Freeform 108"/>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3" name="Freeform 109"/>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4" name="Freeform 110"/>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5" name="Freeform 111"/>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6" name="Freeform 112"/>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7" name="Freeform 113"/>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8" name="Freeform 114"/>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99" name="Freeform 115"/>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0" name="Freeform 119"/>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1" name="Freeform 120"/>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2" name="Freeform 121"/>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3" name="Freeform 122"/>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4" name="Freeform 123"/>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5" name="Freeform 124"/>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6" name="Freeform 125"/>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7" name="Freeform 126"/>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8" name="Freeform 127"/>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09" name="Freeform 128"/>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0" name="Freeform 129"/>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1" name="Freeform 130"/>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2" name="Freeform 131"/>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3" name="Freeform 132"/>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4" name="Freeform 133"/>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5" name="Freeform 134"/>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6" name="Freeform 135"/>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7" name="Freeform 136"/>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8" name="Freeform 137"/>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19" name="Freeform 138"/>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0" name="Freeform 139"/>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1" name="Freeform 140"/>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2" name="Freeform 141"/>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3" name="Freeform 142"/>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4" name="Freeform 143"/>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5" name="Freeform 144"/>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6" name="Freeform 145"/>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7" name="Freeform 146"/>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8" name="Freeform 147"/>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29" name="Freeform 148"/>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0" name="Freeform 149"/>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1" name="Freeform 150"/>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2" name="Freeform 151"/>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3" name="Freeform 152"/>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4" name="Freeform 153"/>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5" name="Freeform 154"/>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6" name="Freeform 155"/>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7" name="Freeform 156"/>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8" name="Freeform 157"/>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39" name="Freeform 158"/>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0" name="Freeform 159"/>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1" name="Freeform 160"/>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2" name="Freeform 161"/>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3" name="Freeform 162"/>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4" name="Freeform 164"/>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5" name="Freeform 165"/>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6" name="Freeform 166"/>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7" name="Freeform 167"/>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8" name="Freeform 168"/>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49" name="Freeform 169"/>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50" name="Freeform 170"/>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451" name="Freeform 171"/>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471" name="Group 470"/>
          <p:cNvGrpSpPr/>
          <p:nvPr/>
        </p:nvGrpSpPr>
        <p:grpSpPr>
          <a:xfrm>
            <a:off x="2254233" y="5796536"/>
            <a:ext cx="7572510" cy="268134"/>
            <a:chOff x="1634043" y="4160313"/>
            <a:chExt cx="5680122" cy="201101"/>
          </a:xfrm>
        </p:grpSpPr>
        <p:grpSp>
          <p:nvGrpSpPr>
            <p:cNvPr id="453" name="Group 50"/>
            <p:cNvGrpSpPr/>
            <p:nvPr/>
          </p:nvGrpSpPr>
          <p:grpSpPr>
            <a:xfrm>
              <a:off x="1634043" y="4160313"/>
              <a:ext cx="812467" cy="194452"/>
              <a:chOff x="2221306" y="3914656"/>
              <a:chExt cx="812467" cy="194452"/>
            </a:xfrm>
          </p:grpSpPr>
          <p:sp>
            <p:nvSpPr>
              <p:cNvPr id="463" name="TextBox 462"/>
              <p:cNvSpPr txBox="1"/>
              <p:nvPr/>
            </p:nvSpPr>
            <p:spPr>
              <a:xfrm>
                <a:off x="2456617" y="3934938"/>
                <a:ext cx="577156" cy="173124"/>
              </a:xfrm>
              <a:prstGeom prst="rect">
                <a:avLst/>
              </a:prstGeom>
              <a:noFill/>
            </p:spPr>
            <p:txBody>
              <a:bodyPr wrap="none" lIns="0" tIns="0" rIns="0" bIns="0" rtlCol="0" anchor="t">
                <a:spAutoFit/>
              </a:bodyPr>
              <a:lstStyle/>
              <a:p>
                <a:r>
                  <a:rPr lang="zh-CN" altLang="en-US" sz="1500">
                    <a:solidFill>
                      <a:schemeClr val="tx1">
                        <a:lumMod val="75000"/>
                        <a:lumOff val="25000"/>
                      </a:schemeClr>
                    </a:solidFill>
                    <a:latin typeface="+mn-ea"/>
                  </a:rPr>
                  <a:t>地理位置</a:t>
                </a:r>
                <a:endParaRPr lang="en-US" sz="1500" dirty="0">
                  <a:solidFill>
                    <a:schemeClr val="tx1">
                      <a:lumMod val="75000"/>
                      <a:lumOff val="25000"/>
                    </a:schemeClr>
                  </a:solidFill>
                  <a:latin typeface="+mn-ea"/>
                </a:endParaRPr>
              </a:p>
            </p:txBody>
          </p:sp>
          <p:sp>
            <p:nvSpPr>
              <p:cNvPr id="464" name="Rounded Rectangle 463"/>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454" name="Group 45"/>
            <p:cNvGrpSpPr/>
            <p:nvPr/>
          </p:nvGrpSpPr>
          <p:grpSpPr>
            <a:xfrm>
              <a:off x="2676430" y="4163115"/>
              <a:ext cx="821934" cy="194452"/>
              <a:chOff x="3461043" y="3950717"/>
              <a:chExt cx="821934" cy="194452"/>
            </a:xfrm>
          </p:grpSpPr>
          <p:sp>
            <p:nvSpPr>
              <p:cNvPr id="461" name="TextBox 460"/>
              <p:cNvSpPr txBox="1"/>
              <p:nvPr/>
            </p:nvSpPr>
            <p:spPr>
              <a:xfrm>
                <a:off x="3705821" y="3970999"/>
                <a:ext cx="577156" cy="173124"/>
              </a:xfrm>
              <a:prstGeom prst="rect">
                <a:avLst/>
              </a:prstGeom>
              <a:noFill/>
            </p:spPr>
            <p:txBody>
              <a:bodyPr wrap="none" lIns="0" tIns="0" rIns="0" bIns="0" rtlCol="0" anchor="t">
                <a:spAutoFit/>
              </a:bodyPr>
              <a:lstStyle/>
              <a:p>
                <a:r>
                  <a:rPr lang="zh-CN" altLang="en-US" sz="1500">
                    <a:solidFill>
                      <a:schemeClr val="tx1">
                        <a:lumMod val="75000"/>
                        <a:lumOff val="25000"/>
                      </a:schemeClr>
                    </a:solidFill>
                    <a:latin typeface="+mn-ea"/>
                  </a:rPr>
                  <a:t>地理位置</a:t>
                </a:r>
                <a:endParaRPr lang="en-US" sz="1500" dirty="0">
                  <a:solidFill>
                    <a:schemeClr val="tx1">
                      <a:lumMod val="75000"/>
                      <a:lumOff val="25000"/>
                    </a:schemeClr>
                  </a:solidFill>
                  <a:latin typeface="+mn-ea"/>
                </a:endParaRPr>
              </a:p>
            </p:txBody>
          </p:sp>
          <p:sp>
            <p:nvSpPr>
              <p:cNvPr id="462" name="Rounded Rectangle 461"/>
              <p:cNvSpPr>
                <a:spLocks noChangeAspect="1"/>
              </p:cNvSpPr>
              <p:nvPr/>
            </p:nvSpPr>
            <p:spPr>
              <a:xfrm>
                <a:off x="3461043" y="3950717"/>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455" name="Group 37"/>
            <p:cNvGrpSpPr/>
            <p:nvPr/>
          </p:nvGrpSpPr>
          <p:grpSpPr>
            <a:xfrm>
              <a:off x="3642327" y="4163115"/>
              <a:ext cx="813834" cy="194452"/>
              <a:chOff x="4094136" y="3951816"/>
              <a:chExt cx="813834" cy="194452"/>
            </a:xfrm>
          </p:grpSpPr>
          <p:sp>
            <p:nvSpPr>
              <p:cNvPr id="459" name="TextBox 458"/>
              <p:cNvSpPr txBox="1"/>
              <p:nvPr/>
            </p:nvSpPr>
            <p:spPr>
              <a:xfrm>
                <a:off x="4330814" y="3969633"/>
                <a:ext cx="577156" cy="173124"/>
              </a:xfrm>
              <a:prstGeom prst="rect">
                <a:avLst/>
              </a:prstGeom>
              <a:noFill/>
            </p:spPr>
            <p:txBody>
              <a:bodyPr wrap="none" lIns="0" tIns="0" rIns="0" bIns="0" rtlCol="0" anchor="t">
                <a:spAutoFit/>
              </a:bodyPr>
              <a:lstStyle/>
              <a:p>
                <a:r>
                  <a:rPr lang="zh-CN" altLang="en-US" sz="1500">
                    <a:solidFill>
                      <a:schemeClr val="tx1">
                        <a:lumMod val="75000"/>
                        <a:lumOff val="25000"/>
                      </a:schemeClr>
                    </a:solidFill>
                    <a:latin typeface="+mn-ea"/>
                  </a:rPr>
                  <a:t>地理位置</a:t>
                </a:r>
                <a:endParaRPr lang="en-US" sz="1500" dirty="0">
                  <a:solidFill>
                    <a:schemeClr val="tx1">
                      <a:lumMod val="75000"/>
                      <a:lumOff val="25000"/>
                    </a:schemeClr>
                  </a:solidFill>
                  <a:latin typeface="+mn-ea"/>
                </a:endParaRPr>
              </a:p>
            </p:txBody>
          </p:sp>
          <p:sp>
            <p:nvSpPr>
              <p:cNvPr id="460" name="Rounded Rectangle 459"/>
              <p:cNvSpPr>
                <a:spLocks noChangeAspect="1"/>
              </p:cNvSpPr>
              <p:nvPr/>
            </p:nvSpPr>
            <p:spPr>
              <a:xfrm>
                <a:off x="4094136" y="3951816"/>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456" name="Group 41"/>
            <p:cNvGrpSpPr/>
            <p:nvPr/>
          </p:nvGrpSpPr>
          <p:grpSpPr>
            <a:xfrm>
              <a:off x="4722373" y="4160313"/>
              <a:ext cx="819250" cy="201101"/>
              <a:chOff x="5756270" y="3949014"/>
              <a:chExt cx="819250" cy="201101"/>
            </a:xfrm>
          </p:grpSpPr>
          <p:sp>
            <p:nvSpPr>
              <p:cNvPr id="457" name="TextBox 456"/>
              <p:cNvSpPr txBox="1"/>
              <p:nvPr/>
            </p:nvSpPr>
            <p:spPr>
              <a:xfrm>
                <a:off x="5998364" y="3976991"/>
                <a:ext cx="577156" cy="173124"/>
              </a:xfrm>
              <a:prstGeom prst="rect">
                <a:avLst/>
              </a:prstGeom>
              <a:noFill/>
            </p:spPr>
            <p:txBody>
              <a:bodyPr wrap="none" lIns="0" tIns="0" rIns="0" bIns="0" rtlCol="0" anchor="t">
                <a:spAutoFit/>
              </a:bodyPr>
              <a:lstStyle/>
              <a:p>
                <a:r>
                  <a:rPr lang="zh-CN" altLang="en-US" sz="1500">
                    <a:solidFill>
                      <a:schemeClr val="tx1">
                        <a:lumMod val="75000"/>
                        <a:lumOff val="25000"/>
                      </a:schemeClr>
                    </a:solidFill>
                    <a:latin typeface="+mn-ea"/>
                  </a:rPr>
                  <a:t>地理位置</a:t>
                </a:r>
                <a:endParaRPr lang="en-US" sz="1500" dirty="0">
                  <a:solidFill>
                    <a:schemeClr val="tx1">
                      <a:lumMod val="75000"/>
                      <a:lumOff val="25000"/>
                    </a:schemeClr>
                  </a:solidFill>
                  <a:latin typeface="+mn-ea"/>
                </a:endParaRPr>
              </a:p>
            </p:txBody>
          </p:sp>
          <p:sp>
            <p:nvSpPr>
              <p:cNvPr id="458" name="Rounded Rectangle 457"/>
              <p:cNvSpPr>
                <a:spLocks noChangeAspect="1"/>
              </p:cNvSpPr>
              <p:nvPr/>
            </p:nvSpPr>
            <p:spPr>
              <a:xfrm>
                <a:off x="5756270"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465" name="Group 41"/>
            <p:cNvGrpSpPr/>
            <p:nvPr/>
          </p:nvGrpSpPr>
          <p:grpSpPr>
            <a:xfrm>
              <a:off x="5665750" y="4160313"/>
              <a:ext cx="819250" cy="201101"/>
              <a:chOff x="6077268" y="3949014"/>
              <a:chExt cx="819250" cy="201101"/>
            </a:xfrm>
          </p:grpSpPr>
          <p:sp>
            <p:nvSpPr>
              <p:cNvPr id="466" name="TextBox 465"/>
              <p:cNvSpPr txBox="1"/>
              <p:nvPr/>
            </p:nvSpPr>
            <p:spPr>
              <a:xfrm>
                <a:off x="6319362" y="3976991"/>
                <a:ext cx="577156" cy="173124"/>
              </a:xfrm>
              <a:prstGeom prst="rect">
                <a:avLst/>
              </a:prstGeom>
              <a:noFill/>
            </p:spPr>
            <p:txBody>
              <a:bodyPr wrap="none" lIns="0" tIns="0" rIns="0" bIns="0" rtlCol="0" anchor="t">
                <a:spAutoFit/>
              </a:bodyPr>
              <a:lstStyle/>
              <a:p>
                <a:r>
                  <a:rPr lang="zh-CN" altLang="en-US" sz="1500">
                    <a:solidFill>
                      <a:schemeClr val="tx1">
                        <a:lumMod val="75000"/>
                        <a:lumOff val="25000"/>
                      </a:schemeClr>
                    </a:solidFill>
                    <a:latin typeface="+mn-ea"/>
                  </a:rPr>
                  <a:t>地理位置</a:t>
                </a:r>
                <a:endParaRPr lang="en-US" sz="1500" dirty="0">
                  <a:solidFill>
                    <a:schemeClr val="tx1">
                      <a:lumMod val="75000"/>
                      <a:lumOff val="25000"/>
                    </a:schemeClr>
                  </a:solidFill>
                  <a:latin typeface="+mn-ea"/>
                </a:endParaRPr>
              </a:p>
            </p:txBody>
          </p:sp>
          <p:sp>
            <p:nvSpPr>
              <p:cNvPr id="467" name="Rounded Rectangle 466"/>
              <p:cNvSpPr>
                <a:spLocks noChangeAspect="1"/>
              </p:cNvSpPr>
              <p:nvPr/>
            </p:nvSpPr>
            <p:spPr>
              <a:xfrm>
                <a:off x="6077268" y="3949014"/>
                <a:ext cx="200183" cy="19445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468" name="Group 41"/>
            <p:cNvGrpSpPr/>
            <p:nvPr/>
          </p:nvGrpSpPr>
          <p:grpSpPr>
            <a:xfrm>
              <a:off x="6494915" y="4160313"/>
              <a:ext cx="819250" cy="201101"/>
              <a:chOff x="6077268" y="3949014"/>
              <a:chExt cx="819250" cy="201101"/>
            </a:xfrm>
          </p:grpSpPr>
          <p:sp>
            <p:nvSpPr>
              <p:cNvPr id="469" name="TextBox 468"/>
              <p:cNvSpPr txBox="1"/>
              <p:nvPr/>
            </p:nvSpPr>
            <p:spPr>
              <a:xfrm>
                <a:off x="6319362" y="3976991"/>
                <a:ext cx="577156" cy="173124"/>
              </a:xfrm>
              <a:prstGeom prst="rect">
                <a:avLst/>
              </a:prstGeom>
              <a:noFill/>
            </p:spPr>
            <p:txBody>
              <a:bodyPr wrap="none" lIns="0" tIns="0" rIns="0" bIns="0" rtlCol="0" anchor="t">
                <a:spAutoFit/>
              </a:bodyPr>
              <a:lstStyle/>
              <a:p>
                <a:r>
                  <a:rPr lang="zh-CN" altLang="en-US" sz="1500">
                    <a:solidFill>
                      <a:schemeClr val="tx1">
                        <a:lumMod val="75000"/>
                        <a:lumOff val="25000"/>
                      </a:schemeClr>
                    </a:solidFill>
                    <a:latin typeface="+mn-ea"/>
                  </a:rPr>
                  <a:t>地理位置</a:t>
                </a:r>
                <a:endParaRPr lang="en-US" sz="1500" dirty="0">
                  <a:solidFill>
                    <a:schemeClr val="tx1">
                      <a:lumMod val="75000"/>
                      <a:lumOff val="25000"/>
                    </a:schemeClr>
                  </a:solidFill>
                  <a:latin typeface="+mn-ea"/>
                </a:endParaRPr>
              </a:p>
            </p:txBody>
          </p:sp>
          <p:sp>
            <p:nvSpPr>
              <p:cNvPr id="470" name="Rounded Rectangle 469"/>
              <p:cNvSpPr>
                <a:spLocks noChangeAspect="1"/>
              </p:cNvSpPr>
              <p:nvPr/>
            </p:nvSpPr>
            <p:spPr>
              <a:xfrm>
                <a:off x="6077268" y="3949014"/>
                <a:ext cx="200183" cy="19445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grpSp>
        <p:nvGrpSpPr>
          <p:cNvPr id="510" name="Group 509"/>
          <p:cNvGrpSpPr/>
          <p:nvPr/>
        </p:nvGrpSpPr>
        <p:grpSpPr>
          <a:xfrm>
            <a:off x="8937577" y="1347373"/>
            <a:ext cx="2329986" cy="649728"/>
            <a:chOff x="6511131" y="916397"/>
            <a:chExt cx="1747717" cy="510626"/>
          </a:xfrm>
        </p:grpSpPr>
        <p:sp>
          <p:nvSpPr>
            <p:cNvPr id="489" name="Text Placeholder 3"/>
            <p:cNvSpPr txBox="1"/>
            <p:nvPr/>
          </p:nvSpPr>
          <p:spPr>
            <a:xfrm>
              <a:off x="6818673" y="1053444"/>
              <a:ext cx="1440175" cy="3225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rPr>
                <a:t>单击此处添加副标题或详细文本描述</a:t>
              </a:r>
              <a:endParaRPr lang="zh-CN" altLang="en-US" sz="1300" dirty="0">
                <a:solidFill>
                  <a:schemeClr val="tx1">
                    <a:lumMod val="50000"/>
                    <a:lumOff val="50000"/>
                  </a:schemeClr>
                </a:solidFill>
              </a:endParaRPr>
            </a:p>
          </p:txBody>
        </p:sp>
        <p:sp>
          <p:nvSpPr>
            <p:cNvPr id="490" name="Freeform 489"/>
            <p:cNvSpPr/>
            <p:nvPr/>
          </p:nvSpPr>
          <p:spPr>
            <a:xfrm>
              <a:off x="6511131" y="1040009"/>
              <a:ext cx="195566"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3200">
                  <a:solidFill>
                    <a:schemeClr val="tx2"/>
                  </a:solidFill>
                  <a:latin typeface="Agency FB" panose="020B0503020202020204" pitchFamily="34" charset="0"/>
                </a:rPr>
                <a:t>01</a:t>
              </a:r>
              <a:endParaRPr lang="en-US" sz="3700" dirty="0">
                <a:solidFill>
                  <a:schemeClr val="tx2"/>
                </a:solidFill>
                <a:latin typeface="Agency FB" panose="020B0503020202020204" pitchFamily="34" charset="0"/>
              </a:endParaRPr>
            </a:p>
          </p:txBody>
        </p:sp>
        <p:sp>
          <p:nvSpPr>
            <p:cNvPr id="509"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altLang="zh-CN" sz="1300">
                  <a:solidFill>
                    <a:schemeClr val="tx2"/>
                  </a:solidFill>
                </a:rPr>
                <a:t>90% </a:t>
              </a:r>
              <a:r>
                <a:rPr lang="zh-CN" altLang="en-US" sz="1300">
                  <a:solidFill>
                    <a:schemeClr val="tx2"/>
                  </a:solidFill>
                </a:rPr>
                <a:t>数据增长</a:t>
              </a:r>
              <a:endParaRPr lang="en-US" sz="1300" dirty="0">
                <a:solidFill>
                  <a:schemeClr val="tx2"/>
                </a:solidFill>
              </a:endParaRPr>
            </a:p>
          </p:txBody>
        </p:sp>
      </p:grpSp>
      <p:grpSp>
        <p:nvGrpSpPr>
          <p:cNvPr id="511" name="Group 510"/>
          <p:cNvGrpSpPr/>
          <p:nvPr/>
        </p:nvGrpSpPr>
        <p:grpSpPr>
          <a:xfrm>
            <a:off x="8937577" y="2052075"/>
            <a:ext cx="2329986" cy="649728"/>
            <a:chOff x="6511131" y="916397"/>
            <a:chExt cx="1747717" cy="510626"/>
          </a:xfrm>
        </p:grpSpPr>
        <p:sp>
          <p:nvSpPr>
            <p:cNvPr id="512" name="Text Placeholder 3"/>
            <p:cNvSpPr txBox="1"/>
            <p:nvPr/>
          </p:nvSpPr>
          <p:spPr>
            <a:xfrm>
              <a:off x="6818673" y="1053444"/>
              <a:ext cx="1440175" cy="3225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rPr>
                <a:t>单击此处添加副标题或详细文本描述</a:t>
              </a:r>
              <a:endParaRPr lang="zh-CN" altLang="en-US" sz="1300" dirty="0">
                <a:solidFill>
                  <a:schemeClr val="tx1">
                    <a:lumMod val="50000"/>
                    <a:lumOff val="50000"/>
                  </a:schemeClr>
                </a:solidFill>
              </a:endParaRPr>
            </a:p>
          </p:txBody>
        </p:sp>
        <p:sp>
          <p:nvSpPr>
            <p:cNvPr id="513" name="Freeform 512"/>
            <p:cNvSpPr/>
            <p:nvPr/>
          </p:nvSpPr>
          <p:spPr>
            <a:xfrm>
              <a:off x="6511131" y="1040009"/>
              <a:ext cx="253274"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3200">
                  <a:solidFill>
                    <a:schemeClr val="bg2"/>
                  </a:solidFill>
                  <a:latin typeface="Agency FB" panose="020B0503020202020204" pitchFamily="34" charset="0"/>
                </a:rPr>
                <a:t>02</a:t>
              </a:r>
              <a:endParaRPr lang="en-US" sz="3700" dirty="0">
                <a:solidFill>
                  <a:schemeClr val="bg2"/>
                </a:solidFill>
                <a:latin typeface="Agency FB" panose="020B0503020202020204" pitchFamily="34" charset="0"/>
              </a:endParaRPr>
            </a:p>
          </p:txBody>
        </p:sp>
        <p:sp>
          <p:nvSpPr>
            <p:cNvPr id="514"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altLang="zh-CN" sz="1300">
                  <a:solidFill>
                    <a:schemeClr val="bg2"/>
                  </a:solidFill>
                </a:rPr>
                <a:t>80% </a:t>
              </a:r>
              <a:r>
                <a:rPr lang="zh-CN" altLang="en-US" sz="1300">
                  <a:solidFill>
                    <a:schemeClr val="bg2"/>
                  </a:solidFill>
                </a:rPr>
                <a:t>数据增长</a:t>
              </a:r>
              <a:endParaRPr lang="en-US" sz="1300" dirty="0">
                <a:solidFill>
                  <a:schemeClr val="bg2"/>
                </a:solidFill>
              </a:endParaRPr>
            </a:p>
          </p:txBody>
        </p:sp>
      </p:grpSp>
      <p:grpSp>
        <p:nvGrpSpPr>
          <p:cNvPr id="515" name="Group 514"/>
          <p:cNvGrpSpPr/>
          <p:nvPr/>
        </p:nvGrpSpPr>
        <p:grpSpPr>
          <a:xfrm>
            <a:off x="8937577" y="2756776"/>
            <a:ext cx="2329986" cy="649728"/>
            <a:chOff x="6511131" y="916397"/>
            <a:chExt cx="1747717" cy="510626"/>
          </a:xfrm>
        </p:grpSpPr>
        <p:sp>
          <p:nvSpPr>
            <p:cNvPr id="516" name="Text Placeholder 3"/>
            <p:cNvSpPr txBox="1"/>
            <p:nvPr/>
          </p:nvSpPr>
          <p:spPr>
            <a:xfrm>
              <a:off x="6818673" y="1053444"/>
              <a:ext cx="1440175" cy="3225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rPr>
                <a:t>单击此处添加副标题或详细文本描述</a:t>
              </a:r>
              <a:endParaRPr lang="zh-CN" altLang="en-US" sz="1300" dirty="0">
                <a:solidFill>
                  <a:schemeClr val="tx1">
                    <a:lumMod val="50000"/>
                    <a:lumOff val="50000"/>
                  </a:schemeClr>
                </a:solidFill>
              </a:endParaRPr>
            </a:p>
          </p:txBody>
        </p:sp>
        <p:sp>
          <p:nvSpPr>
            <p:cNvPr id="517" name="Freeform 516"/>
            <p:cNvSpPr/>
            <p:nvPr/>
          </p:nvSpPr>
          <p:spPr>
            <a:xfrm>
              <a:off x="6511131" y="1040009"/>
              <a:ext cx="266098"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3200">
                  <a:solidFill>
                    <a:schemeClr val="accent1"/>
                  </a:solidFill>
                  <a:latin typeface="Agency FB" panose="020B0503020202020204" pitchFamily="34" charset="0"/>
                </a:rPr>
                <a:t>03</a:t>
              </a:r>
              <a:endParaRPr lang="en-US" sz="3700" dirty="0">
                <a:solidFill>
                  <a:schemeClr val="accent1"/>
                </a:solidFill>
                <a:latin typeface="Agency FB" panose="020B0503020202020204" pitchFamily="34" charset="0"/>
              </a:endParaRPr>
            </a:p>
          </p:txBody>
        </p:sp>
        <p:sp>
          <p:nvSpPr>
            <p:cNvPr id="518"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altLang="zh-CN" sz="1300">
                  <a:solidFill>
                    <a:schemeClr val="accent1"/>
                  </a:solidFill>
                </a:rPr>
                <a:t>70% </a:t>
              </a:r>
              <a:r>
                <a:rPr lang="zh-CN" altLang="en-US" sz="1300">
                  <a:solidFill>
                    <a:schemeClr val="accent1"/>
                  </a:solidFill>
                </a:rPr>
                <a:t>数据增长</a:t>
              </a:r>
              <a:endParaRPr lang="en-US" sz="1300" dirty="0">
                <a:solidFill>
                  <a:schemeClr val="accent1"/>
                </a:solidFill>
              </a:endParaRPr>
            </a:p>
          </p:txBody>
        </p:sp>
      </p:grpSp>
      <p:grpSp>
        <p:nvGrpSpPr>
          <p:cNvPr id="519" name="Group 518"/>
          <p:cNvGrpSpPr/>
          <p:nvPr/>
        </p:nvGrpSpPr>
        <p:grpSpPr>
          <a:xfrm>
            <a:off x="8937577" y="3466163"/>
            <a:ext cx="2329986" cy="649728"/>
            <a:chOff x="6511131" y="916397"/>
            <a:chExt cx="1747717" cy="510626"/>
          </a:xfrm>
        </p:grpSpPr>
        <p:sp>
          <p:nvSpPr>
            <p:cNvPr id="520" name="Text Placeholder 3"/>
            <p:cNvSpPr txBox="1"/>
            <p:nvPr/>
          </p:nvSpPr>
          <p:spPr>
            <a:xfrm>
              <a:off x="6818673" y="1053443"/>
              <a:ext cx="1440175" cy="3225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rPr>
                <a:t>单击此处添加副标题或详细文本描述</a:t>
              </a:r>
              <a:endParaRPr lang="zh-CN" altLang="en-US" sz="1300" dirty="0">
                <a:solidFill>
                  <a:schemeClr val="tx1">
                    <a:lumMod val="50000"/>
                    <a:lumOff val="50000"/>
                  </a:schemeClr>
                </a:solidFill>
              </a:endParaRPr>
            </a:p>
          </p:txBody>
        </p:sp>
        <p:sp>
          <p:nvSpPr>
            <p:cNvPr id="521" name="Freeform 520"/>
            <p:cNvSpPr/>
            <p:nvPr/>
          </p:nvSpPr>
          <p:spPr>
            <a:xfrm>
              <a:off x="6511131" y="1040009"/>
              <a:ext cx="251672"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3200">
                  <a:solidFill>
                    <a:schemeClr val="accent3"/>
                  </a:solidFill>
                  <a:latin typeface="Agency FB" panose="020B0503020202020204" pitchFamily="34" charset="0"/>
                </a:rPr>
                <a:t>04</a:t>
              </a:r>
              <a:endParaRPr lang="en-US" sz="3700" dirty="0">
                <a:solidFill>
                  <a:schemeClr val="accent3"/>
                </a:solidFill>
                <a:latin typeface="Agency FB" panose="020B0503020202020204" pitchFamily="34" charset="0"/>
              </a:endParaRPr>
            </a:p>
          </p:txBody>
        </p:sp>
        <p:sp>
          <p:nvSpPr>
            <p:cNvPr id="522"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altLang="zh-CN" sz="1300">
                  <a:solidFill>
                    <a:schemeClr val="accent3"/>
                  </a:solidFill>
                </a:rPr>
                <a:t>90% </a:t>
              </a:r>
              <a:r>
                <a:rPr lang="zh-CN" altLang="en-US" sz="1300">
                  <a:solidFill>
                    <a:schemeClr val="accent3"/>
                  </a:solidFill>
                </a:rPr>
                <a:t>数据增长</a:t>
              </a:r>
              <a:endParaRPr lang="en-US" sz="1300" dirty="0">
                <a:solidFill>
                  <a:schemeClr val="accent3"/>
                </a:solidFill>
              </a:endParaRPr>
            </a:p>
          </p:txBody>
        </p:sp>
      </p:grpSp>
      <p:grpSp>
        <p:nvGrpSpPr>
          <p:cNvPr id="523" name="Group 522"/>
          <p:cNvGrpSpPr/>
          <p:nvPr/>
        </p:nvGrpSpPr>
        <p:grpSpPr>
          <a:xfrm>
            <a:off x="8937577" y="4198049"/>
            <a:ext cx="2329986" cy="649728"/>
            <a:chOff x="6511131" y="916397"/>
            <a:chExt cx="1747717" cy="510626"/>
          </a:xfrm>
        </p:grpSpPr>
        <p:sp>
          <p:nvSpPr>
            <p:cNvPr id="524" name="Text Placeholder 3"/>
            <p:cNvSpPr txBox="1"/>
            <p:nvPr/>
          </p:nvSpPr>
          <p:spPr>
            <a:xfrm>
              <a:off x="6818673" y="1053443"/>
              <a:ext cx="1440175" cy="3225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rPr>
                <a:t>单击此处添加副标题或详细文本描述</a:t>
              </a:r>
              <a:endParaRPr lang="zh-CN" altLang="en-US" sz="1300" dirty="0">
                <a:solidFill>
                  <a:schemeClr val="tx1">
                    <a:lumMod val="50000"/>
                    <a:lumOff val="50000"/>
                  </a:schemeClr>
                </a:solidFill>
              </a:endParaRPr>
            </a:p>
          </p:txBody>
        </p:sp>
        <p:sp>
          <p:nvSpPr>
            <p:cNvPr id="525" name="Freeform 524"/>
            <p:cNvSpPr/>
            <p:nvPr/>
          </p:nvSpPr>
          <p:spPr>
            <a:xfrm>
              <a:off x="6511131" y="1040009"/>
              <a:ext cx="266098"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3200">
                  <a:solidFill>
                    <a:schemeClr val="accent2"/>
                  </a:solidFill>
                  <a:latin typeface="Agency FB" panose="020B0503020202020204" pitchFamily="34" charset="0"/>
                </a:rPr>
                <a:t>05</a:t>
              </a:r>
              <a:endParaRPr lang="en-US" sz="3700" dirty="0">
                <a:solidFill>
                  <a:schemeClr val="accent2"/>
                </a:solidFill>
                <a:latin typeface="Agency FB" panose="020B0503020202020204" pitchFamily="34" charset="0"/>
              </a:endParaRPr>
            </a:p>
          </p:txBody>
        </p:sp>
        <p:sp>
          <p:nvSpPr>
            <p:cNvPr id="526"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altLang="zh-CN" sz="1300">
                  <a:solidFill>
                    <a:schemeClr val="accent2"/>
                  </a:solidFill>
                </a:rPr>
                <a:t>90% </a:t>
              </a:r>
              <a:r>
                <a:rPr lang="zh-CN" altLang="en-US" sz="1300">
                  <a:solidFill>
                    <a:schemeClr val="accent2"/>
                  </a:solidFill>
                </a:rPr>
                <a:t>数据增长</a:t>
              </a:r>
              <a:endParaRPr lang="en-US" sz="1300" dirty="0">
                <a:solidFill>
                  <a:schemeClr val="accent2"/>
                </a:solidFill>
              </a:endParaRPr>
            </a:p>
          </p:txBody>
        </p:sp>
      </p:grpSp>
      <p:grpSp>
        <p:nvGrpSpPr>
          <p:cNvPr id="527" name="Group 526"/>
          <p:cNvGrpSpPr/>
          <p:nvPr/>
        </p:nvGrpSpPr>
        <p:grpSpPr>
          <a:xfrm>
            <a:off x="8937577" y="4929933"/>
            <a:ext cx="2329986" cy="649728"/>
            <a:chOff x="6511131" y="916397"/>
            <a:chExt cx="1747717" cy="510626"/>
          </a:xfrm>
        </p:grpSpPr>
        <p:sp>
          <p:nvSpPr>
            <p:cNvPr id="528" name="Text Placeholder 3"/>
            <p:cNvSpPr txBox="1"/>
            <p:nvPr/>
          </p:nvSpPr>
          <p:spPr>
            <a:xfrm>
              <a:off x="6818673" y="1053443"/>
              <a:ext cx="1440175" cy="32251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sz="1300">
                  <a:solidFill>
                    <a:schemeClr val="tx1">
                      <a:lumMod val="50000"/>
                      <a:lumOff val="50000"/>
                    </a:schemeClr>
                  </a:solidFill>
                </a:rPr>
                <a:t>单击此处添加副标题或详细文本描述</a:t>
              </a:r>
              <a:endParaRPr lang="zh-CN" altLang="en-US" sz="1300" dirty="0">
                <a:solidFill>
                  <a:schemeClr val="tx1">
                    <a:lumMod val="50000"/>
                    <a:lumOff val="50000"/>
                  </a:schemeClr>
                </a:solidFill>
              </a:endParaRPr>
            </a:p>
          </p:txBody>
        </p:sp>
        <p:sp>
          <p:nvSpPr>
            <p:cNvPr id="529" name="Freeform 528"/>
            <p:cNvSpPr/>
            <p:nvPr/>
          </p:nvSpPr>
          <p:spPr>
            <a:xfrm>
              <a:off x="6511131" y="1040009"/>
              <a:ext cx="266098" cy="387014"/>
            </a:xfrm>
            <a:custGeom>
              <a:avLst/>
              <a:gdLst>
                <a:gd name="connsiteX0" fmla="*/ 0 w 219612"/>
                <a:gd name="connsiteY0" fmla="*/ 0 h 369332"/>
                <a:gd name="connsiteX1" fmla="*/ 219612 w 219612"/>
                <a:gd name="connsiteY1" fmla="*/ 0 h 369332"/>
                <a:gd name="connsiteX2" fmla="*/ 219612 w 219612"/>
                <a:gd name="connsiteY2" fmla="*/ 369332 h 369332"/>
                <a:gd name="connsiteX3" fmla="*/ 0 w 219612"/>
                <a:gd name="connsiteY3" fmla="*/ 369332 h 369332"/>
                <a:gd name="connsiteX4" fmla="*/ 0 w 21961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12" h="369332">
                  <a:moveTo>
                    <a:pt x="0" y="0"/>
                  </a:moveTo>
                  <a:lnTo>
                    <a:pt x="219612" y="0"/>
                  </a:lnTo>
                  <a:lnTo>
                    <a:pt x="219612" y="369332"/>
                  </a:lnTo>
                  <a:lnTo>
                    <a:pt x="0" y="369332"/>
                  </a:lnTo>
                  <a:lnTo>
                    <a:pt x="0" y="0"/>
                  </a:lnTo>
                  <a:close/>
                </a:path>
              </a:pathLst>
            </a:custGeom>
          </p:spPr>
          <p:txBody>
            <a:bodyPr wrap="none" lIns="0" tIns="0" rIns="0" bIns="0">
              <a:spAutoFit/>
            </a:bodyPr>
            <a:lstStyle/>
            <a:p>
              <a:r>
                <a:rPr lang="en-US" sz="3200">
                  <a:solidFill>
                    <a:schemeClr val="accent1">
                      <a:lumMod val="75000"/>
                    </a:schemeClr>
                  </a:solidFill>
                  <a:latin typeface="Agency FB" panose="020B0503020202020204" pitchFamily="34" charset="0"/>
                </a:rPr>
                <a:t>06</a:t>
              </a:r>
              <a:endParaRPr lang="en-US" sz="3700" dirty="0">
                <a:solidFill>
                  <a:schemeClr val="accent1">
                    <a:lumMod val="75000"/>
                  </a:schemeClr>
                </a:solidFill>
                <a:latin typeface="Agency FB" panose="020B0503020202020204" pitchFamily="34" charset="0"/>
              </a:endParaRPr>
            </a:p>
          </p:txBody>
        </p:sp>
        <p:sp>
          <p:nvSpPr>
            <p:cNvPr id="530" name="Text Placeholder 3"/>
            <p:cNvSpPr txBox="1"/>
            <p:nvPr/>
          </p:nvSpPr>
          <p:spPr>
            <a:xfrm>
              <a:off x="6818673" y="916397"/>
              <a:ext cx="1440175" cy="16125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en-US" altLang="zh-CN" sz="1300">
                  <a:solidFill>
                    <a:schemeClr val="accent1">
                      <a:lumMod val="75000"/>
                    </a:schemeClr>
                  </a:solidFill>
                </a:rPr>
                <a:t>100% </a:t>
              </a:r>
              <a:r>
                <a:rPr lang="zh-CN" altLang="en-US" sz="1300">
                  <a:solidFill>
                    <a:schemeClr val="accent1">
                      <a:lumMod val="75000"/>
                    </a:schemeClr>
                  </a:solidFill>
                </a:rPr>
                <a:t>数据增长</a:t>
              </a:r>
              <a:endParaRPr lang="en-US" sz="1300" dirty="0">
                <a:solidFill>
                  <a:schemeClr val="accent1">
                    <a:lumMod val="75000"/>
                  </a:schemeClr>
                </a:solidFill>
              </a:endParaRPr>
            </a:p>
          </p:txBody>
        </p: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p:cTn id="7" dur="500" fill="hold"/>
                                        <p:tgtEl>
                                          <p:spTgt spid="278"/>
                                        </p:tgtEl>
                                        <p:attrNameLst>
                                          <p:attrName>ppt_w</p:attrName>
                                        </p:attrNameLst>
                                      </p:cBhvr>
                                      <p:tavLst>
                                        <p:tav tm="0">
                                          <p:val>
                                            <p:fltVal val="0"/>
                                          </p:val>
                                        </p:tav>
                                        <p:tav tm="100000">
                                          <p:val>
                                            <p:strVal val="#ppt_w"/>
                                          </p:val>
                                        </p:tav>
                                      </p:tavLst>
                                    </p:anim>
                                    <p:anim calcmode="lin" valueType="num">
                                      <p:cBhvr>
                                        <p:cTn id="8" dur="500" fill="hold"/>
                                        <p:tgtEl>
                                          <p:spTgt spid="27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75"/>
                                        </p:tgtEl>
                                        <p:attrNameLst>
                                          <p:attrName>style.visibility</p:attrName>
                                        </p:attrNameLst>
                                      </p:cBhvr>
                                      <p:to>
                                        <p:strVal val="visible"/>
                                      </p:to>
                                    </p:set>
                                    <p:anim calcmode="lin" valueType="num">
                                      <p:cBhvr>
                                        <p:cTn id="12" dur="500" fill="hold"/>
                                        <p:tgtEl>
                                          <p:spTgt spid="275"/>
                                        </p:tgtEl>
                                        <p:attrNameLst>
                                          <p:attrName>ppt_w</p:attrName>
                                        </p:attrNameLst>
                                      </p:cBhvr>
                                      <p:tavLst>
                                        <p:tav tm="0">
                                          <p:val>
                                            <p:fltVal val="0"/>
                                          </p:val>
                                        </p:tav>
                                        <p:tav tm="100000">
                                          <p:val>
                                            <p:strVal val="#ppt_w"/>
                                          </p:val>
                                        </p:tav>
                                      </p:tavLst>
                                    </p:anim>
                                    <p:anim calcmode="lin" valueType="num">
                                      <p:cBhvr>
                                        <p:cTn id="13" dur="500" fill="hold"/>
                                        <p:tgtEl>
                                          <p:spTgt spid="27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84"/>
                                        </p:tgtEl>
                                        <p:attrNameLst>
                                          <p:attrName>style.visibility</p:attrName>
                                        </p:attrNameLst>
                                      </p:cBhvr>
                                      <p:to>
                                        <p:strVal val="visible"/>
                                      </p:to>
                                    </p:set>
                                    <p:anim calcmode="lin" valueType="num">
                                      <p:cBhvr>
                                        <p:cTn id="17" dur="500" fill="hold"/>
                                        <p:tgtEl>
                                          <p:spTgt spid="384"/>
                                        </p:tgtEl>
                                        <p:attrNameLst>
                                          <p:attrName>ppt_w</p:attrName>
                                        </p:attrNameLst>
                                      </p:cBhvr>
                                      <p:tavLst>
                                        <p:tav tm="0">
                                          <p:val>
                                            <p:fltVal val="0"/>
                                          </p:val>
                                        </p:tav>
                                        <p:tav tm="100000">
                                          <p:val>
                                            <p:strVal val="#ppt_w"/>
                                          </p:val>
                                        </p:tav>
                                      </p:tavLst>
                                    </p:anim>
                                    <p:anim calcmode="lin" valueType="num">
                                      <p:cBhvr>
                                        <p:cTn id="18" dur="500" fill="hold"/>
                                        <p:tgtEl>
                                          <p:spTgt spid="38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46"/>
                                        </p:tgtEl>
                                        <p:attrNameLst>
                                          <p:attrName>style.visibility</p:attrName>
                                        </p:attrNameLst>
                                      </p:cBhvr>
                                      <p:to>
                                        <p:strVal val="visible"/>
                                      </p:to>
                                    </p:set>
                                    <p:anim calcmode="lin" valueType="num">
                                      <p:cBhvr>
                                        <p:cTn id="22" dur="500" fill="hold"/>
                                        <p:tgtEl>
                                          <p:spTgt spid="346"/>
                                        </p:tgtEl>
                                        <p:attrNameLst>
                                          <p:attrName>ppt_w</p:attrName>
                                        </p:attrNameLst>
                                      </p:cBhvr>
                                      <p:tavLst>
                                        <p:tav tm="0">
                                          <p:val>
                                            <p:fltVal val="0"/>
                                          </p:val>
                                        </p:tav>
                                        <p:tav tm="100000">
                                          <p:val>
                                            <p:strVal val="#ppt_w"/>
                                          </p:val>
                                        </p:tav>
                                      </p:tavLst>
                                    </p:anim>
                                    <p:anim calcmode="lin" valueType="num">
                                      <p:cBhvr>
                                        <p:cTn id="23" dur="500" fill="hold"/>
                                        <p:tgtEl>
                                          <p:spTgt spid="34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42"/>
                                        </p:tgtEl>
                                        <p:attrNameLst>
                                          <p:attrName>style.visibility</p:attrName>
                                        </p:attrNameLst>
                                      </p:cBhvr>
                                      <p:to>
                                        <p:strVal val="visible"/>
                                      </p:to>
                                    </p:set>
                                    <p:anim calcmode="lin" valueType="num">
                                      <p:cBhvr>
                                        <p:cTn id="27" dur="500" fill="hold"/>
                                        <p:tgtEl>
                                          <p:spTgt spid="342"/>
                                        </p:tgtEl>
                                        <p:attrNameLst>
                                          <p:attrName>ppt_w</p:attrName>
                                        </p:attrNameLst>
                                      </p:cBhvr>
                                      <p:tavLst>
                                        <p:tav tm="0">
                                          <p:val>
                                            <p:fltVal val="0"/>
                                          </p:val>
                                        </p:tav>
                                        <p:tav tm="100000">
                                          <p:val>
                                            <p:strVal val="#ppt_w"/>
                                          </p:val>
                                        </p:tav>
                                      </p:tavLst>
                                    </p:anim>
                                    <p:anim calcmode="lin" valueType="num">
                                      <p:cBhvr>
                                        <p:cTn id="28" dur="500" fill="hold"/>
                                        <p:tgtEl>
                                          <p:spTgt spid="342"/>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64"/>
                                        </p:tgtEl>
                                        <p:attrNameLst>
                                          <p:attrName>style.visibility</p:attrName>
                                        </p:attrNameLst>
                                      </p:cBhvr>
                                      <p:to>
                                        <p:strVal val="visible"/>
                                      </p:to>
                                    </p:set>
                                    <p:anim calcmode="lin" valueType="num">
                                      <p:cBhvr>
                                        <p:cTn id="32" dur="500" fill="hold"/>
                                        <p:tgtEl>
                                          <p:spTgt spid="364"/>
                                        </p:tgtEl>
                                        <p:attrNameLst>
                                          <p:attrName>ppt_w</p:attrName>
                                        </p:attrNameLst>
                                      </p:cBhvr>
                                      <p:tavLst>
                                        <p:tav tm="0">
                                          <p:val>
                                            <p:fltVal val="0"/>
                                          </p:val>
                                        </p:tav>
                                        <p:tav tm="100000">
                                          <p:val>
                                            <p:strVal val="#ppt_w"/>
                                          </p:val>
                                        </p:tav>
                                      </p:tavLst>
                                    </p:anim>
                                    <p:anim calcmode="lin" valueType="num">
                                      <p:cBhvr>
                                        <p:cTn id="33" dur="500" fill="hold"/>
                                        <p:tgtEl>
                                          <p:spTgt spid="364"/>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5150"/>
                                        </p:tgtEl>
                                        <p:attrNameLst>
                                          <p:attrName>style.visibility</p:attrName>
                                        </p:attrNameLst>
                                      </p:cBhvr>
                                      <p:to>
                                        <p:strVal val="visible"/>
                                      </p:to>
                                    </p:set>
                                    <p:anim calcmode="lin" valueType="num">
                                      <p:cBhvr>
                                        <p:cTn id="37" dur="500" fill="hold"/>
                                        <p:tgtEl>
                                          <p:spTgt spid="5150"/>
                                        </p:tgtEl>
                                        <p:attrNameLst>
                                          <p:attrName>ppt_w</p:attrName>
                                        </p:attrNameLst>
                                      </p:cBhvr>
                                      <p:tavLst>
                                        <p:tav tm="0">
                                          <p:val>
                                            <p:fltVal val="0"/>
                                          </p:val>
                                        </p:tav>
                                        <p:tav tm="100000">
                                          <p:val>
                                            <p:strVal val="#ppt_w"/>
                                          </p:val>
                                        </p:tav>
                                      </p:tavLst>
                                    </p:anim>
                                    <p:anim calcmode="lin" valueType="num">
                                      <p:cBhvr>
                                        <p:cTn id="38" dur="500" fill="hold"/>
                                        <p:tgtEl>
                                          <p:spTgt spid="5150"/>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5283"/>
                                        </p:tgtEl>
                                        <p:attrNameLst>
                                          <p:attrName>style.visibility</p:attrName>
                                        </p:attrNameLst>
                                      </p:cBhvr>
                                      <p:to>
                                        <p:strVal val="visible"/>
                                      </p:to>
                                    </p:set>
                                    <p:anim calcmode="lin" valueType="num">
                                      <p:cBhvr>
                                        <p:cTn id="42" dur="500" fill="hold"/>
                                        <p:tgtEl>
                                          <p:spTgt spid="5283"/>
                                        </p:tgtEl>
                                        <p:attrNameLst>
                                          <p:attrName>ppt_w</p:attrName>
                                        </p:attrNameLst>
                                      </p:cBhvr>
                                      <p:tavLst>
                                        <p:tav tm="0">
                                          <p:val>
                                            <p:fltVal val="0"/>
                                          </p:val>
                                        </p:tav>
                                        <p:tav tm="100000">
                                          <p:val>
                                            <p:strVal val="#ppt_w"/>
                                          </p:val>
                                        </p:tav>
                                      </p:tavLst>
                                    </p:anim>
                                    <p:anim calcmode="lin" valueType="num">
                                      <p:cBhvr>
                                        <p:cTn id="43" dur="500" fill="hold"/>
                                        <p:tgtEl>
                                          <p:spTgt spid="5283"/>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510"/>
                                        </p:tgtEl>
                                        <p:attrNameLst>
                                          <p:attrName>style.visibility</p:attrName>
                                        </p:attrNameLst>
                                      </p:cBhvr>
                                      <p:to>
                                        <p:strVal val="visible"/>
                                      </p:to>
                                    </p:set>
                                    <p:animEffect transition="in" filter="slide(fromBottom)">
                                      <p:cBhvr>
                                        <p:cTn id="47" dur="500"/>
                                        <p:tgtEl>
                                          <p:spTgt spid="510"/>
                                        </p:tgtEl>
                                      </p:cBhvr>
                                    </p:animEffect>
                                  </p:childTnLst>
                                </p:cTn>
                              </p:par>
                            </p:childTnLst>
                          </p:cTn>
                        </p:par>
                        <p:par>
                          <p:cTn id="48" fill="hold">
                            <p:stCondLst>
                              <p:cond delay="4500"/>
                            </p:stCondLst>
                            <p:childTnLst>
                              <p:par>
                                <p:cTn id="49" presetID="12" presetClass="entr" presetSubtype="4" fill="hold" nodeType="afterEffect">
                                  <p:stCondLst>
                                    <p:cond delay="0"/>
                                  </p:stCondLst>
                                  <p:childTnLst>
                                    <p:set>
                                      <p:cBhvr>
                                        <p:cTn id="50" dur="1" fill="hold">
                                          <p:stCondLst>
                                            <p:cond delay="0"/>
                                          </p:stCondLst>
                                        </p:cTn>
                                        <p:tgtEl>
                                          <p:spTgt spid="511"/>
                                        </p:tgtEl>
                                        <p:attrNameLst>
                                          <p:attrName>style.visibility</p:attrName>
                                        </p:attrNameLst>
                                      </p:cBhvr>
                                      <p:to>
                                        <p:strVal val="visible"/>
                                      </p:to>
                                    </p:set>
                                    <p:animEffect transition="in" filter="slide(fromBottom)">
                                      <p:cBhvr>
                                        <p:cTn id="51" dur="500"/>
                                        <p:tgtEl>
                                          <p:spTgt spid="511"/>
                                        </p:tgtEl>
                                      </p:cBhvr>
                                    </p:animEffect>
                                  </p:childTnLst>
                                </p:cTn>
                              </p:par>
                            </p:childTnLst>
                          </p:cTn>
                        </p:par>
                        <p:par>
                          <p:cTn id="52" fill="hold">
                            <p:stCondLst>
                              <p:cond delay="5000"/>
                            </p:stCondLst>
                            <p:childTnLst>
                              <p:par>
                                <p:cTn id="53" presetID="12" presetClass="entr" presetSubtype="4" fill="hold" nodeType="afterEffect">
                                  <p:stCondLst>
                                    <p:cond delay="0"/>
                                  </p:stCondLst>
                                  <p:childTnLst>
                                    <p:set>
                                      <p:cBhvr>
                                        <p:cTn id="54" dur="1" fill="hold">
                                          <p:stCondLst>
                                            <p:cond delay="0"/>
                                          </p:stCondLst>
                                        </p:cTn>
                                        <p:tgtEl>
                                          <p:spTgt spid="515"/>
                                        </p:tgtEl>
                                        <p:attrNameLst>
                                          <p:attrName>style.visibility</p:attrName>
                                        </p:attrNameLst>
                                      </p:cBhvr>
                                      <p:to>
                                        <p:strVal val="visible"/>
                                      </p:to>
                                    </p:set>
                                    <p:animEffect transition="in" filter="slide(fromBottom)">
                                      <p:cBhvr>
                                        <p:cTn id="55" dur="500"/>
                                        <p:tgtEl>
                                          <p:spTgt spid="515"/>
                                        </p:tgtEl>
                                      </p:cBhvr>
                                    </p:animEffect>
                                  </p:childTnLst>
                                </p:cTn>
                              </p:par>
                            </p:childTnLst>
                          </p:cTn>
                        </p:par>
                        <p:par>
                          <p:cTn id="56" fill="hold">
                            <p:stCondLst>
                              <p:cond delay="5500"/>
                            </p:stCondLst>
                            <p:childTnLst>
                              <p:par>
                                <p:cTn id="57" presetID="12" presetClass="entr" presetSubtype="4" fill="hold" nodeType="afterEffect">
                                  <p:stCondLst>
                                    <p:cond delay="0"/>
                                  </p:stCondLst>
                                  <p:childTnLst>
                                    <p:set>
                                      <p:cBhvr>
                                        <p:cTn id="58" dur="1" fill="hold">
                                          <p:stCondLst>
                                            <p:cond delay="0"/>
                                          </p:stCondLst>
                                        </p:cTn>
                                        <p:tgtEl>
                                          <p:spTgt spid="519"/>
                                        </p:tgtEl>
                                        <p:attrNameLst>
                                          <p:attrName>style.visibility</p:attrName>
                                        </p:attrNameLst>
                                      </p:cBhvr>
                                      <p:to>
                                        <p:strVal val="visible"/>
                                      </p:to>
                                    </p:set>
                                    <p:animEffect transition="in" filter="slide(fromBottom)">
                                      <p:cBhvr>
                                        <p:cTn id="59" dur="500"/>
                                        <p:tgtEl>
                                          <p:spTgt spid="519"/>
                                        </p:tgtEl>
                                      </p:cBhvr>
                                    </p:animEffect>
                                  </p:childTnLst>
                                </p:cTn>
                              </p:par>
                            </p:childTnLst>
                          </p:cTn>
                        </p:par>
                        <p:par>
                          <p:cTn id="60" fill="hold">
                            <p:stCondLst>
                              <p:cond delay="6000"/>
                            </p:stCondLst>
                            <p:childTnLst>
                              <p:par>
                                <p:cTn id="61" presetID="12" presetClass="entr" presetSubtype="4" fill="hold" nodeType="afterEffect">
                                  <p:stCondLst>
                                    <p:cond delay="0"/>
                                  </p:stCondLst>
                                  <p:childTnLst>
                                    <p:set>
                                      <p:cBhvr>
                                        <p:cTn id="62" dur="1" fill="hold">
                                          <p:stCondLst>
                                            <p:cond delay="0"/>
                                          </p:stCondLst>
                                        </p:cTn>
                                        <p:tgtEl>
                                          <p:spTgt spid="523"/>
                                        </p:tgtEl>
                                        <p:attrNameLst>
                                          <p:attrName>style.visibility</p:attrName>
                                        </p:attrNameLst>
                                      </p:cBhvr>
                                      <p:to>
                                        <p:strVal val="visible"/>
                                      </p:to>
                                    </p:set>
                                    <p:animEffect transition="in" filter="slide(fromBottom)">
                                      <p:cBhvr>
                                        <p:cTn id="63" dur="500"/>
                                        <p:tgtEl>
                                          <p:spTgt spid="523"/>
                                        </p:tgtEl>
                                      </p:cBhvr>
                                    </p:animEffect>
                                  </p:childTnLst>
                                </p:cTn>
                              </p:par>
                            </p:childTnLst>
                          </p:cTn>
                        </p:par>
                        <p:par>
                          <p:cTn id="64" fill="hold">
                            <p:stCondLst>
                              <p:cond delay="6500"/>
                            </p:stCondLst>
                            <p:childTnLst>
                              <p:par>
                                <p:cTn id="65" presetID="12" presetClass="entr" presetSubtype="4" fill="hold" nodeType="afterEffect">
                                  <p:stCondLst>
                                    <p:cond delay="0"/>
                                  </p:stCondLst>
                                  <p:childTnLst>
                                    <p:set>
                                      <p:cBhvr>
                                        <p:cTn id="66" dur="1" fill="hold">
                                          <p:stCondLst>
                                            <p:cond delay="0"/>
                                          </p:stCondLst>
                                        </p:cTn>
                                        <p:tgtEl>
                                          <p:spTgt spid="527"/>
                                        </p:tgtEl>
                                        <p:attrNameLst>
                                          <p:attrName>style.visibility</p:attrName>
                                        </p:attrNameLst>
                                      </p:cBhvr>
                                      <p:to>
                                        <p:strVal val="visible"/>
                                      </p:to>
                                    </p:set>
                                    <p:animEffect transition="in" filter="slide(fromBottom)">
                                      <p:cBhvr>
                                        <p:cTn id="67" dur="500"/>
                                        <p:tgtEl>
                                          <p:spTgt spid="527"/>
                                        </p:tgtEl>
                                      </p:cBhvr>
                                    </p:animEffect>
                                  </p:childTnLst>
                                </p:cTn>
                              </p:par>
                            </p:childTnLst>
                          </p:cTn>
                        </p:par>
                        <p:par>
                          <p:cTn id="68" fill="hold">
                            <p:stCondLst>
                              <p:cond delay="7000"/>
                            </p:stCondLst>
                            <p:childTnLst>
                              <p:par>
                                <p:cTn id="69" presetID="12" presetClass="entr" presetSubtype="4" fill="hold" nodeType="afterEffect">
                                  <p:stCondLst>
                                    <p:cond delay="0"/>
                                  </p:stCondLst>
                                  <p:childTnLst>
                                    <p:set>
                                      <p:cBhvr>
                                        <p:cTn id="70" dur="1" fill="hold">
                                          <p:stCondLst>
                                            <p:cond delay="0"/>
                                          </p:stCondLst>
                                        </p:cTn>
                                        <p:tgtEl>
                                          <p:spTgt spid="471"/>
                                        </p:tgtEl>
                                        <p:attrNameLst>
                                          <p:attrName>style.visibility</p:attrName>
                                        </p:attrNameLst>
                                      </p:cBhvr>
                                      <p:to>
                                        <p:strVal val="visible"/>
                                      </p:to>
                                    </p:set>
                                    <p:animEffect transition="in" filter="slide(fromBottom)">
                                      <p:cBhvr>
                                        <p:cTn id="71" dur="500"/>
                                        <p:tgtEl>
                                          <p:spTgt spid="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 grpId="0" animBg="1"/>
      <p:bldP spid="52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83" name="TextBox 4"/>
          <p:cNvSpPr txBox="1">
            <a:spLocks noChangeArrowheads="1"/>
          </p:cNvSpPr>
          <p:nvPr/>
        </p:nvSpPr>
        <p:spPr bwMode="auto">
          <a:xfrm>
            <a:off x="8297578" y="5563980"/>
            <a:ext cx="303490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100">
                <a:solidFill>
                  <a:schemeClr val="tx1">
                    <a:lumMod val="50000"/>
                    <a:lumOff val="50000"/>
                  </a:schemeClr>
                </a:solidFill>
                <a:ea typeface="微软雅黑" panose="020B0503020204020204" pitchFamily="34" charset="-122"/>
              </a:rPr>
              <a:t>所有文字都可以随意更改成您的文字内容</a:t>
            </a:r>
            <a:endParaRPr lang="en-US" altLang="zh-CN" sz="1100" dirty="0">
              <a:solidFill>
                <a:schemeClr val="tx1">
                  <a:lumMod val="50000"/>
                  <a:lumOff val="50000"/>
                </a:schemeClr>
              </a:solidFill>
              <a:ea typeface="微软雅黑" panose="020B0503020204020204" pitchFamily="34" charset="-122"/>
            </a:endParaRPr>
          </a:p>
        </p:txBody>
      </p:sp>
      <p:sp>
        <p:nvSpPr>
          <p:cNvPr id="99381" name="TextBox 7"/>
          <p:cNvSpPr txBox="1">
            <a:spLocks noChangeArrowheads="1"/>
          </p:cNvSpPr>
          <p:nvPr/>
        </p:nvSpPr>
        <p:spPr bwMode="auto">
          <a:xfrm>
            <a:off x="565871" y="3696758"/>
            <a:ext cx="299681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8297578" y="1932025"/>
            <a:ext cx="3034905" cy="169277"/>
          </a:xfrm>
          <a:prstGeom prst="rect">
            <a:avLst/>
          </a:prstGeom>
          <a:noFill/>
        </p:spPr>
        <p:txBody>
          <a:bodyPr lIns="0" tIns="0" rIns="0" bIns="0">
            <a:spAutoFit/>
          </a:bodyPr>
          <a:lstStyle/>
          <a:p>
            <a:pPr>
              <a:defRPr/>
            </a:pPr>
            <a:r>
              <a:rPr lang="zh-CN" altLang="en-US" sz="1100">
                <a:solidFill>
                  <a:schemeClr val="tx1">
                    <a:lumMod val="50000"/>
                    <a:lumOff val="50000"/>
                  </a:schemeClr>
                </a:solidFill>
                <a:ea typeface="微软雅黑" panose="020B0503020204020204" pitchFamily="34" charset="-122"/>
              </a:rPr>
              <a:t>所有文字都可以随意更改成您的文字内容</a:t>
            </a:r>
            <a:endParaRPr lang="en-US" altLang="zh-CN" sz="1100" dirty="0">
              <a:solidFill>
                <a:schemeClr val="tx1">
                  <a:lumMod val="50000"/>
                  <a:lumOff val="50000"/>
                </a:schemeClr>
              </a:solidFill>
              <a:ea typeface="微软雅黑" panose="020B0503020204020204" pitchFamily="34" charset="-122"/>
            </a:endParaRPr>
          </a:p>
        </p:txBody>
      </p:sp>
      <p:sp>
        <p:nvSpPr>
          <p:cNvPr id="99377" name="TextBox 13"/>
          <p:cNvSpPr txBox="1">
            <a:spLocks noChangeArrowheads="1"/>
          </p:cNvSpPr>
          <p:nvPr/>
        </p:nvSpPr>
        <p:spPr bwMode="auto">
          <a:xfrm>
            <a:off x="783331" y="1901277"/>
            <a:ext cx="30342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9375" name="TextBox 16"/>
          <p:cNvSpPr txBox="1">
            <a:spLocks noChangeArrowheads="1"/>
          </p:cNvSpPr>
          <p:nvPr/>
        </p:nvSpPr>
        <p:spPr bwMode="auto">
          <a:xfrm>
            <a:off x="733791" y="5461422"/>
            <a:ext cx="30345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10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9373" name="TextBox 19"/>
          <p:cNvSpPr txBox="1">
            <a:spLocks noChangeArrowheads="1"/>
          </p:cNvSpPr>
          <p:nvPr/>
        </p:nvSpPr>
        <p:spPr bwMode="auto">
          <a:xfrm>
            <a:off x="8551546" y="3696758"/>
            <a:ext cx="278093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100">
                <a:solidFill>
                  <a:schemeClr val="tx1">
                    <a:lumMod val="50000"/>
                    <a:lumOff val="50000"/>
                  </a:schemeClr>
                </a:solidFill>
                <a:ea typeface="微软雅黑" panose="020B0503020204020204" pitchFamily="34" charset="-122"/>
              </a:rPr>
              <a:t>所有文字都可以随意更改成您的文字内容</a:t>
            </a:r>
            <a:endParaRPr lang="en-US" altLang="zh-CN" sz="1100" dirty="0">
              <a:solidFill>
                <a:schemeClr val="tx1">
                  <a:lumMod val="50000"/>
                  <a:lumOff val="50000"/>
                </a:schemeClr>
              </a:solidFill>
              <a:ea typeface="微软雅黑" panose="020B0503020204020204" pitchFamily="34" charset="-122"/>
            </a:endParaRPr>
          </a:p>
        </p:txBody>
      </p:sp>
      <p:grpSp>
        <p:nvGrpSpPr>
          <p:cNvPr id="22" name="Group 21"/>
          <p:cNvGrpSpPr/>
          <p:nvPr/>
        </p:nvGrpSpPr>
        <p:grpSpPr bwMode="auto">
          <a:xfrm>
            <a:off x="3869029" y="2014580"/>
            <a:ext cx="1239676" cy="287338"/>
            <a:chOff x="2901397" y="1460250"/>
            <a:chExt cx="930338" cy="220268"/>
          </a:xfrm>
        </p:grpSpPr>
        <p:cxnSp>
          <p:nvCxnSpPr>
            <p:cNvPr id="23" name="Straight Connector 22"/>
            <p:cNvCxnSpPr/>
            <p:nvPr/>
          </p:nvCxnSpPr>
          <p:spPr>
            <a:xfrm flipH="1" flipV="1">
              <a:off x="3592301" y="1460250"/>
              <a:ext cx="239434" cy="220268"/>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901397" y="1463901"/>
              <a:ext cx="690904"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bwMode="auto">
          <a:xfrm flipH="1">
            <a:off x="6995997" y="2008230"/>
            <a:ext cx="1239676" cy="293688"/>
            <a:chOff x="2901397" y="1460250"/>
            <a:chExt cx="930338" cy="220268"/>
          </a:xfrm>
        </p:grpSpPr>
        <p:cxnSp>
          <p:nvCxnSpPr>
            <p:cNvPr id="26" name="Straight Connector 25"/>
            <p:cNvCxnSpPr/>
            <p:nvPr/>
          </p:nvCxnSpPr>
          <p:spPr>
            <a:xfrm flipH="1" flipV="1">
              <a:off x="3592301" y="1460250"/>
              <a:ext cx="239434" cy="220268"/>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901397" y="1463822"/>
              <a:ext cx="690904"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bwMode="auto">
          <a:xfrm flipV="1">
            <a:off x="3869029" y="5302295"/>
            <a:ext cx="1239676" cy="288925"/>
            <a:chOff x="2901397" y="1460250"/>
            <a:chExt cx="930338" cy="220268"/>
          </a:xfrm>
        </p:grpSpPr>
        <p:cxnSp>
          <p:nvCxnSpPr>
            <p:cNvPr id="29" name="Straight Connector 28"/>
            <p:cNvCxnSpPr/>
            <p:nvPr/>
          </p:nvCxnSpPr>
          <p:spPr>
            <a:xfrm flipH="1" flipV="1">
              <a:off x="3592301" y="1460250"/>
              <a:ext cx="239434" cy="220268"/>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901397" y="1463881"/>
              <a:ext cx="690904"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bwMode="auto">
          <a:xfrm flipH="1" flipV="1">
            <a:off x="6995997" y="5348330"/>
            <a:ext cx="1239676" cy="293688"/>
            <a:chOff x="2901397" y="1460250"/>
            <a:chExt cx="930338" cy="220268"/>
          </a:xfrm>
        </p:grpSpPr>
        <p:cxnSp>
          <p:nvCxnSpPr>
            <p:cNvPr id="32" name="Straight Connector 31"/>
            <p:cNvCxnSpPr/>
            <p:nvPr/>
          </p:nvCxnSpPr>
          <p:spPr>
            <a:xfrm flipH="1" flipV="1">
              <a:off x="3592301" y="1460250"/>
              <a:ext cx="239434" cy="220268"/>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901397" y="1463822"/>
              <a:ext cx="690904"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a:xfrm flipH="1">
            <a:off x="3691254" y="3798931"/>
            <a:ext cx="612695"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888058" y="3798931"/>
            <a:ext cx="612695" cy="0"/>
          </a:xfrm>
          <a:prstGeom prst="line">
            <a:avLst/>
          </a:prstGeom>
          <a:ln w="127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291250" y="2008232"/>
            <a:ext cx="3609505" cy="3621087"/>
            <a:chOff x="3218260" y="1460157"/>
            <a:chExt cx="2707481" cy="2716654"/>
          </a:xfrm>
        </p:grpSpPr>
        <p:grpSp>
          <p:nvGrpSpPr>
            <p:cNvPr id="48" name="Group 47"/>
            <p:cNvGrpSpPr/>
            <p:nvPr/>
          </p:nvGrpSpPr>
          <p:grpSpPr bwMode="auto">
            <a:xfrm>
              <a:off x="5105400" y="2162843"/>
              <a:ext cx="820341" cy="1286272"/>
              <a:chOff x="6807477" y="2883411"/>
              <a:chExt cx="1092888" cy="1713903"/>
            </a:xfrm>
          </p:grpSpPr>
          <p:sp>
            <p:nvSpPr>
              <p:cNvPr id="49" name="Freeform 58"/>
              <p:cNvSpPr/>
              <p:nvPr/>
            </p:nvSpPr>
            <p:spPr bwMode="auto">
              <a:xfrm>
                <a:off x="6807477" y="2883411"/>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chemeClr val="accent4"/>
              </a:solidFill>
              <a:ln w="9525">
                <a:noFill/>
                <a:round/>
              </a:ln>
            </p:spPr>
            <p:txBody>
              <a:bodyPr lIns="121920" tIns="60960" rIns="121920" bIns="60960"/>
              <a:lstStyle/>
              <a:p>
                <a:pPr>
                  <a:defRPr/>
                </a:pPr>
                <a:endParaRPr lang="en-US" sz="2400">
                  <a:solidFill>
                    <a:schemeClr val="tx1">
                      <a:lumMod val="50000"/>
                      <a:lumOff val="50000"/>
                    </a:schemeClr>
                  </a:solidFill>
                </a:endParaRPr>
              </a:p>
            </p:txBody>
          </p:sp>
          <p:sp>
            <p:nvSpPr>
              <p:cNvPr id="50" name="Freeform 141"/>
              <p:cNvSpPr>
                <a:spLocks noChangeArrowheads="1"/>
              </p:cNvSpPr>
              <p:nvPr/>
            </p:nvSpPr>
            <p:spPr bwMode="auto">
              <a:xfrm>
                <a:off x="7126463" y="3502271"/>
                <a:ext cx="517182" cy="526333"/>
              </a:xfrm>
              <a:custGeom>
                <a:avLst/>
                <a:gdLst>
                  <a:gd name="T0" fmla="*/ 498451 w 497"/>
                  <a:gd name="T1" fmla="*/ 193474 h 506"/>
                  <a:gd name="T2" fmla="*/ 498451 w 497"/>
                  <a:gd name="T3" fmla="*/ 193474 h 506"/>
                  <a:gd name="T4" fmla="*/ 303857 w 497"/>
                  <a:gd name="T5" fmla="*/ 147706 h 506"/>
                  <a:gd name="T6" fmla="*/ 276802 w 497"/>
                  <a:gd name="T7" fmla="*/ 17683 h 506"/>
                  <a:gd name="T8" fmla="*/ 248705 w 497"/>
                  <a:gd name="T9" fmla="*/ 0 h 506"/>
                  <a:gd name="T10" fmla="*/ 17690 w 497"/>
                  <a:gd name="T11" fmla="*/ 63451 h 506"/>
                  <a:gd name="T12" fmla="*/ 0 w 497"/>
                  <a:gd name="T13" fmla="*/ 92576 h 506"/>
                  <a:gd name="T14" fmla="*/ 82208 w 497"/>
                  <a:gd name="T15" fmla="*/ 405672 h 506"/>
                  <a:gd name="T16" fmla="*/ 111345 w 497"/>
                  <a:gd name="T17" fmla="*/ 415033 h 506"/>
                  <a:gd name="T18" fmla="*/ 202918 w 497"/>
                  <a:gd name="T19" fmla="*/ 386948 h 506"/>
                  <a:gd name="T20" fmla="*/ 184188 w 497"/>
                  <a:gd name="T21" fmla="*/ 442078 h 506"/>
                  <a:gd name="T22" fmla="*/ 202918 w 497"/>
                  <a:gd name="T23" fmla="*/ 460801 h 506"/>
                  <a:gd name="T24" fmla="*/ 414162 w 497"/>
                  <a:gd name="T25" fmla="*/ 515931 h 506"/>
                  <a:gd name="T26" fmla="*/ 443299 w 497"/>
                  <a:gd name="T27" fmla="*/ 506570 h 506"/>
                  <a:gd name="T28" fmla="*/ 516141 w 497"/>
                  <a:gd name="T29" fmla="*/ 220519 h 506"/>
                  <a:gd name="T30" fmla="*/ 498451 w 497"/>
                  <a:gd name="T31" fmla="*/ 193474 h 506"/>
                  <a:gd name="T32" fmla="*/ 36421 w 497"/>
                  <a:gd name="T33" fmla="*/ 100898 h 506"/>
                  <a:gd name="T34" fmla="*/ 36421 w 497"/>
                  <a:gd name="T35" fmla="*/ 100898 h 506"/>
                  <a:gd name="T36" fmla="*/ 239340 w 497"/>
                  <a:gd name="T37" fmla="*/ 45768 h 506"/>
                  <a:gd name="T38" fmla="*/ 322588 w 497"/>
                  <a:gd name="T39" fmla="*/ 322457 h 506"/>
                  <a:gd name="T40" fmla="*/ 120710 w 497"/>
                  <a:gd name="T41" fmla="*/ 378627 h 506"/>
                  <a:gd name="T42" fmla="*/ 36421 w 497"/>
                  <a:gd name="T43" fmla="*/ 100898 h 506"/>
                  <a:gd name="T44" fmla="*/ 404796 w 497"/>
                  <a:gd name="T45" fmla="*/ 479525 h 506"/>
                  <a:gd name="T46" fmla="*/ 404796 w 497"/>
                  <a:gd name="T47" fmla="*/ 479525 h 506"/>
                  <a:gd name="T48" fmla="*/ 231015 w 497"/>
                  <a:gd name="T49" fmla="*/ 433757 h 506"/>
                  <a:gd name="T50" fmla="*/ 239340 w 497"/>
                  <a:gd name="T51" fmla="*/ 378627 h 506"/>
                  <a:gd name="T52" fmla="*/ 341319 w 497"/>
                  <a:gd name="T53" fmla="*/ 349502 h 506"/>
                  <a:gd name="T54" fmla="*/ 359010 w 497"/>
                  <a:gd name="T55" fmla="*/ 331819 h 506"/>
                  <a:gd name="T56" fmla="*/ 322588 w 497"/>
                  <a:gd name="T57" fmla="*/ 184113 h 506"/>
                  <a:gd name="T58" fmla="*/ 469314 w 497"/>
                  <a:gd name="T59" fmla="*/ 220519 h 506"/>
                  <a:gd name="T60" fmla="*/ 404796 w 497"/>
                  <a:gd name="T61" fmla="*/ 479525 h 50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8" name="组合 7"/>
            <p:cNvGrpSpPr/>
            <p:nvPr/>
          </p:nvGrpSpPr>
          <p:grpSpPr>
            <a:xfrm>
              <a:off x="3218260" y="1460157"/>
              <a:ext cx="2514600" cy="2716654"/>
              <a:chOff x="3218260" y="1460157"/>
              <a:chExt cx="2514600" cy="2716654"/>
            </a:xfrm>
          </p:grpSpPr>
          <p:grpSp>
            <p:nvGrpSpPr>
              <p:cNvPr id="39" name="Group 38"/>
              <p:cNvGrpSpPr/>
              <p:nvPr/>
            </p:nvGrpSpPr>
            <p:grpSpPr bwMode="auto">
              <a:xfrm>
                <a:off x="3218260" y="2165225"/>
                <a:ext cx="820340" cy="1287463"/>
                <a:chOff x="4291635" y="2885856"/>
                <a:chExt cx="1092888" cy="1716347"/>
              </a:xfrm>
            </p:grpSpPr>
            <p:sp>
              <p:nvSpPr>
                <p:cNvPr id="99361" name="Freeform 62"/>
                <p:cNvSpPr/>
                <p:nvPr/>
              </p:nvSpPr>
              <p:spPr bwMode="auto">
                <a:xfrm>
                  <a:off x="4291635" y="2885856"/>
                  <a:ext cx="1092888" cy="1716347"/>
                </a:xfrm>
                <a:custGeom>
                  <a:avLst/>
                  <a:gdLst>
                    <a:gd name="T0" fmla="*/ 209 w 246"/>
                    <a:gd name="T1" fmla="*/ 93 h 385"/>
                    <a:gd name="T2" fmla="*/ 75 w 246"/>
                    <a:gd name="T3" fmla="*/ 20 h 385"/>
                    <a:gd name="T4" fmla="*/ 27 w 246"/>
                    <a:gd name="T5" fmla="*/ 77 h 385"/>
                    <a:gd name="T6" fmla="*/ 38 w 246"/>
                    <a:gd name="T7" fmla="*/ 338 h 385"/>
                    <a:gd name="T8" fmla="*/ 83 w 246"/>
                    <a:gd name="T9" fmla="*/ 368 h 385"/>
                    <a:gd name="T10" fmla="*/ 221 w 246"/>
                    <a:gd name="T11" fmla="*/ 284 h 385"/>
                    <a:gd name="T12" fmla="*/ 238 w 246"/>
                    <a:gd name="T13" fmla="*/ 250 h 385"/>
                    <a:gd name="T14" fmla="*/ 232 w 246"/>
                    <a:gd name="T15" fmla="*/ 152 h 385"/>
                    <a:gd name="T16" fmla="*/ 209 w 246"/>
                    <a:gd name="T17" fmla="*/ 93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solidFill>
                      <a:schemeClr val="tx1">
                        <a:lumMod val="50000"/>
                        <a:lumOff val="50000"/>
                      </a:schemeClr>
                    </a:solidFill>
                  </a:endParaRPr>
                </a:p>
              </p:txBody>
            </p:sp>
            <p:sp>
              <p:nvSpPr>
                <p:cNvPr id="41" name="Freeform 124"/>
                <p:cNvSpPr>
                  <a:spLocks noChangeArrowheads="1"/>
                </p:cNvSpPr>
                <p:nvPr/>
              </p:nvSpPr>
              <p:spPr bwMode="auto">
                <a:xfrm>
                  <a:off x="4627776" y="3615446"/>
                  <a:ext cx="377650" cy="364739"/>
                </a:xfrm>
                <a:custGeom>
                  <a:avLst/>
                  <a:gdLst>
                    <a:gd name="T0" fmla="*/ 57931 w 515"/>
                    <a:gd name="T1" fmla="*/ 246821 h 498"/>
                    <a:gd name="T2" fmla="*/ 57931 w 515"/>
                    <a:gd name="T3" fmla="*/ 246821 h 498"/>
                    <a:gd name="T4" fmla="*/ 13199 w 515"/>
                    <a:gd name="T5" fmla="*/ 344232 h 498"/>
                    <a:gd name="T6" fmla="*/ 123928 w 515"/>
                    <a:gd name="T7" fmla="*/ 317865 h 498"/>
                    <a:gd name="T8" fmla="*/ 117328 w 515"/>
                    <a:gd name="T9" fmla="*/ 253413 h 498"/>
                    <a:gd name="T10" fmla="*/ 57931 w 515"/>
                    <a:gd name="T11" fmla="*/ 246821 h 498"/>
                    <a:gd name="T12" fmla="*/ 363717 w 515"/>
                    <a:gd name="T13" fmla="*/ 13183 h 498"/>
                    <a:gd name="T14" fmla="*/ 363717 w 515"/>
                    <a:gd name="T15" fmla="*/ 13183 h 498"/>
                    <a:gd name="T16" fmla="*/ 142994 w 515"/>
                    <a:gd name="T17" fmla="*/ 169186 h 498"/>
                    <a:gd name="T18" fmla="*/ 103395 w 515"/>
                    <a:gd name="T19" fmla="*/ 214595 h 498"/>
                    <a:gd name="T20" fmla="*/ 109995 w 515"/>
                    <a:gd name="T21" fmla="*/ 220455 h 498"/>
                    <a:gd name="T22" fmla="*/ 136394 w 515"/>
                    <a:gd name="T23" fmla="*/ 240230 h 498"/>
                    <a:gd name="T24" fmla="*/ 149593 w 515"/>
                    <a:gd name="T25" fmla="*/ 259272 h 498"/>
                    <a:gd name="T26" fmla="*/ 156193 w 515"/>
                    <a:gd name="T27" fmla="*/ 265864 h 498"/>
                    <a:gd name="T28" fmla="*/ 201658 w 515"/>
                    <a:gd name="T29" fmla="*/ 227046 h 498"/>
                    <a:gd name="T30" fmla="*/ 363717 w 515"/>
                    <a:gd name="T31" fmla="*/ 13183 h 4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5" name="组合 4"/>
              <p:cNvGrpSpPr/>
              <p:nvPr/>
            </p:nvGrpSpPr>
            <p:grpSpPr>
              <a:xfrm>
                <a:off x="3414712" y="1460157"/>
                <a:ext cx="2318148" cy="2716654"/>
                <a:chOff x="3414712" y="1460157"/>
                <a:chExt cx="2318148" cy="2716654"/>
              </a:xfrm>
            </p:grpSpPr>
            <p:grpSp>
              <p:nvGrpSpPr>
                <p:cNvPr id="36" name="Group 35"/>
                <p:cNvGrpSpPr/>
                <p:nvPr/>
              </p:nvGrpSpPr>
              <p:grpSpPr bwMode="auto">
                <a:xfrm>
                  <a:off x="3425429" y="1460157"/>
                  <a:ext cx="1116806" cy="1000434"/>
                  <a:chOff x="4567913" y="1947001"/>
                  <a:chExt cx="1488968" cy="1332492"/>
                </a:xfrm>
              </p:grpSpPr>
              <p:sp>
                <p:nvSpPr>
                  <p:cNvPr id="99363" name="Freeform 64"/>
                  <p:cNvSpPr/>
                  <p:nvPr/>
                </p:nvSpPr>
                <p:spPr bwMode="auto">
                  <a:xfrm>
                    <a:off x="4567913" y="1947001"/>
                    <a:ext cx="1488968" cy="1332492"/>
                  </a:xfrm>
                  <a:custGeom>
                    <a:avLst/>
                    <a:gdLst>
                      <a:gd name="T0" fmla="*/ 330 w 335"/>
                      <a:gd name="T1" fmla="*/ 184 h 299"/>
                      <a:gd name="T2" fmla="*/ 330 w 335"/>
                      <a:gd name="T3" fmla="*/ 32 h 299"/>
                      <a:gd name="T4" fmla="*/ 257 w 335"/>
                      <a:gd name="T5" fmla="*/ 18 h 299"/>
                      <a:gd name="T6" fmla="*/ 33 w 335"/>
                      <a:gd name="T7" fmla="*/ 152 h 299"/>
                      <a:gd name="T8" fmla="*/ 28 w 335"/>
                      <a:gd name="T9" fmla="*/ 206 h 299"/>
                      <a:gd name="T10" fmla="*/ 168 w 335"/>
                      <a:gd name="T11" fmla="*/ 287 h 299"/>
                      <a:gd name="T12" fmla="*/ 206 w 335"/>
                      <a:gd name="T13" fmla="*/ 286 h 299"/>
                      <a:gd name="T14" fmla="*/ 289 w 335"/>
                      <a:gd name="T15" fmla="*/ 233 h 299"/>
                      <a:gd name="T16" fmla="*/ 330 w 335"/>
                      <a:gd name="T17" fmla="*/ 184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solidFill>
                        <a:schemeClr val="tx1">
                          <a:lumMod val="50000"/>
                          <a:lumOff val="50000"/>
                        </a:schemeClr>
                      </a:solidFill>
                    </a:endParaRPr>
                  </a:p>
                </p:txBody>
              </p:sp>
              <p:sp>
                <p:nvSpPr>
                  <p:cNvPr id="38" name="Freeform 154"/>
                  <p:cNvSpPr>
                    <a:spLocks noChangeArrowheads="1"/>
                  </p:cNvSpPr>
                  <p:nvPr/>
                </p:nvSpPr>
                <p:spPr bwMode="auto">
                  <a:xfrm>
                    <a:off x="5300173" y="2465272"/>
                    <a:ext cx="309705" cy="420584"/>
                  </a:xfrm>
                  <a:custGeom>
                    <a:avLst/>
                    <a:gdLst>
                      <a:gd name="T0" fmla="*/ 301853 w 355"/>
                      <a:gd name="T1" fmla="*/ 113998 h 487"/>
                      <a:gd name="T2" fmla="*/ 301853 w 355"/>
                      <a:gd name="T3" fmla="*/ 113998 h 487"/>
                      <a:gd name="T4" fmla="*/ 101199 w 355"/>
                      <a:gd name="T5" fmla="*/ 14682 h 487"/>
                      <a:gd name="T6" fmla="*/ 7852 w 355"/>
                      <a:gd name="T7" fmla="*/ 45772 h 487"/>
                      <a:gd name="T8" fmla="*/ 0 w 355"/>
                      <a:gd name="T9" fmla="*/ 68226 h 487"/>
                      <a:gd name="T10" fmla="*/ 7852 w 355"/>
                      <a:gd name="T11" fmla="*/ 297950 h 487"/>
                      <a:gd name="T12" fmla="*/ 15703 w 355"/>
                      <a:gd name="T13" fmla="*/ 313495 h 487"/>
                      <a:gd name="T14" fmla="*/ 193675 w 355"/>
                      <a:gd name="T15" fmla="*/ 419720 h 487"/>
                      <a:gd name="T16" fmla="*/ 201526 w 355"/>
                      <a:gd name="T17" fmla="*/ 419720 h 487"/>
                      <a:gd name="T18" fmla="*/ 209378 w 355"/>
                      <a:gd name="T19" fmla="*/ 419720 h 487"/>
                      <a:gd name="T20" fmla="*/ 216357 w 355"/>
                      <a:gd name="T21" fmla="*/ 412811 h 487"/>
                      <a:gd name="T22" fmla="*/ 216357 w 355"/>
                      <a:gd name="T23" fmla="*/ 175315 h 487"/>
                      <a:gd name="T24" fmla="*/ 209378 w 355"/>
                      <a:gd name="T25" fmla="*/ 159770 h 487"/>
                      <a:gd name="T26" fmla="*/ 38386 w 355"/>
                      <a:gd name="T27" fmla="*/ 60454 h 487"/>
                      <a:gd name="T28" fmla="*/ 61941 w 355"/>
                      <a:gd name="T29" fmla="*/ 45772 h 487"/>
                      <a:gd name="T30" fmla="*/ 93348 w 355"/>
                      <a:gd name="T31" fmla="*/ 37999 h 487"/>
                      <a:gd name="T32" fmla="*/ 262595 w 355"/>
                      <a:gd name="T33" fmla="*/ 129543 h 487"/>
                      <a:gd name="T34" fmla="*/ 270447 w 355"/>
                      <a:gd name="T35" fmla="*/ 137316 h 487"/>
                      <a:gd name="T36" fmla="*/ 270447 w 355"/>
                      <a:gd name="T37" fmla="*/ 367039 h 487"/>
                      <a:gd name="T38" fmla="*/ 286150 w 355"/>
                      <a:gd name="T39" fmla="*/ 381721 h 487"/>
                      <a:gd name="T40" fmla="*/ 308833 w 355"/>
                      <a:gd name="T41" fmla="*/ 367039 h 487"/>
                      <a:gd name="T42" fmla="*/ 308833 w 355"/>
                      <a:gd name="T43" fmla="*/ 121771 h 487"/>
                      <a:gd name="T44" fmla="*/ 301853 w 355"/>
                      <a:gd name="T45" fmla="*/ 113998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42" name="Group 41"/>
                <p:cNvGrpSpPr/>
                <p:nvPr/>
              </p:nvGrpSpPr>
              <p:grpSpPr bwMode="auto">
                <a:xfrm>
                  <a:off x="3414712" y="3147794"/>
                  <a:ext cx="1120379" cy="1008770"/>
                  <a:chOff x="4553244" y="4196345"/>
                  <a:chExt cx="1493859" cy="1344716"/>
                </a:xfrm>
              </p:grpSpPr>
              <p:sp>
                <p:nvSpPr>
                  <p:cNvPr id="43" name="Freeform 61"/>
                  <p:cNvSpPr/>
                  <p:nvPr/>
                </p:nvSpPr>
                <p:spPr bwMode="auto">
                  <a:xfrm>
                    <a:off x="4553244" y="4196345"/>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chemeClr val="accent4"/>
                  </a:solidFill>
                  <a:ln w="9525">
                    <a:noFill/>
                    <a:round/>
                  </a:ln>
                </p:spPr>
                <p:txBody>
                  <a:bodyPr lIns="121920" tIns="60960" rIns="121920" bIns="60960"/>
                  <a:lstStyle/>
                  <a:p>
                    <a:pPr>
                      <a:defRPr/>
                    </a:pPr>
                    <a:endParaRPr lang="en-US" sz="2400">
                      <a:solidFill>
                        <a:schemeClr val="tx1">
                          <a:lumMod val="50000"/>
                          <a:lumOff val="50000"/>
                        </a:schemeClr>
                      </a:solidFill>
                    </a:endParaRPr>
                  </a:p>
                </p:txBody>
              </p:sp>
              <p:sp>
                <p:nvSpPr>
                  <p:cNvPr id="44" name="Freeform 116"/>
                  <p:cNvSpPr>
                    <a:spLocks noChangeArrowheads="1"/>
                  </p:cNvSpPr>
                  <p:nvPr/>
                </p:nvSpPr>
                <p:spPr bwMode="auto">
                  <a:xfrm>
                    <a:off x="5239213" y="4686290"/>
                    <a:ext cx="370665" cy="385342"/>
                  </a:xfrm>
                  <a:custGeom>
                    <a:avLst/>
                    <a:gdLst>
                      <a:gd name="T0" fmla="*/ 333182 w 445"/>
                      <a:gd name="T1" fmla="*/ 132618 h 462"/>
                      <a:gd name="T2" fmla="*/ 333182 w 445"/>
                      <a:gd name="T3" fmla="*/ 132618 h 462"/>
                      <a:gd name="T4" fmla="*/ 221566 w 445"/>
                      <a:gd name="T5" fmla="*/ 6673 h 462"/>
                      <a:gd name="T6" fmla="*/ 29986 w 445"/>
                      <a:gd name="T7" fmla="*/ 206850 h 462"/>
                      <a:gd name="T8" fmla="*/ 7497 w 445"/>
                      <a:gd name="T9" fmla="*/ 266069 h 462"/>
                      <a:gd name="T10" fmla="*/ 67469 w 445"/>
                      <a:gd name="T11" fmla="*/ 296096 h 462"/>
                      <a:gd name="T12" fmla="*/ 81630 w 445"/>
                      <a:gd name="T13" fmla="*/ 288589 h 462"/>
                      <a:gd name="T14" fmla="*/ 111616 w 445"/>
                      <a:gd name="T15" fmla="*/ 310275 h 462"/>
                      <a:gd name="T16" fmla="*/ 133273 w 445"/>
                      <a:gd name="T17" fmla="*/ 361988 h 462"/>
                      <a:gd name="T18" fmla="*/ 155763 w 445"/>
                      <a:gd name="T19" fmla="*/ 377001 h 462"/>
                      <a:gd name="T20" fmla="*/ 199909 w 445"/>
                      <a:gd name="T21" fmla="*/ 361988 h 462"/>
                      <a:gd name="T22" fmla="*/ 207406 w 445"/>
                      <a:gd name="T23" fmla="*/ 346975 h 462"/>
                      <a:gd name="T24" fmla="*/ 192413 w 445"/>
                      <a:gd name="T25" fmla="*/ 325289 h 462"/>
                      <a:gd name="T26" fmla="*/ 169923 w 445"/>
                      <a:gd name="T27" fmla="*/ 281083 h 462"/>
                      <a:gd name="T28" fmla="*/ 192413 w 445"/>
                      <a:gd name="T29" fmla="*/ 258563 h 462"/>
                      <a:gd name="T30" fmla="*/ 347342 w 445"/>
                      <a:gd name="T31" fmla="*/ 296096 h 462"/>
                      <a:gd name="T32" fmla="*/ 333182 w 445"/>
                      <a:gd name="T33" fmla="*/ 132618 h 462"/>
                      <a:gd name="T34" fmla="*/ 324852 w 445"/>
                      <a:gd name="T35" fmla="*/ 258563 h 462"/>
                      <a:gd name="T36" fmla="*/ 324852 w 445"/>
                      <a:gd name="T37" fmla="*/ 258563 h 462"/>
                      <a:gd name="T38" fmla="*/ 251552 w 445"/>
                      <a:gd name="T39" fmla="*/ 170151 h 462"/>
                      <a:gd name="T40" fmla="*/ 236559 w 445"/>
                      <a:gd name="T41" fmla="*/ 51713 h 462"/>
                      <a:gd name="T42" fmla="*/ 303196 w 445"/>
                      <a:gd name="T43" fmla="*/ 147631 h 462"/>
                      <a:gd name="T44" fmla="*/ 324852 w 445"/>
                      <a:gd name="T45" fmla="*/ 258563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45" name="Group 44"/>
                <p:cNvGrpSpPr/>
                <p:nvPr/>
              </p:nvGrpSpPr>
              <p:grpSpPr bwMode="auto">
                <a:xfrm>
                  <a:off x="4616054" y="1464921"/>
                  <a:ext cx="1116806" cy="1015917"/>
                  <a:chOff x="6154677" y="1951889"/>
                  <a:chExt cx="1488968" cy="1354496"/>
                </a:xfrm>
              </p:grpSpPr>
              <p:sp>
                <p:nvSpPr>
                  <p:cNvPr id="46" name="Freeform 59"/>
                  <p:cNvSpPr/>
                  <p:nvPr/>
                </p:nvSpPr>
                <p:spPr bwMode="auto">
                  <a:xfrm>
                    <a:off x="6154677" y="1951889"/>
                    <a:ext cx="1488968" cy="13544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chemeClr val="accent3"/>
                  </a:solidFill>
                  <a:ln w="9525">
                    <a:noFill/>
                    <a:round/>
                  </a:ln>
                </p:spPr>
                <p:txBody>
                  <a:bodyPr lIns="121920" tIns="60960" rIns="121920" bIns="60960"/>
                  <a:lstStyle/>
                  <a:p>
                    <a:pPr>
                      <a:defRPr/>
                    </a:pPr>
                    <a:endParaRPr lang="en-US" sz="2400">
                      <a:solidFill>
                        <a:schemeClr val="tx1">
                          <a:lumMod val="50000"/>
                          <a:lumOff val="50000"/>
                        </a:schemeClr>
                      </a:solidFill>
                    </a:endParaRPr>
                  </a:p>
                </p:txBody>
              </p:sp>
              <p:sp>
                <p:nvSpPr>
                  <p:cNvPr id="47" name="Freeform 100"/>
                  <p:cNvSpPr>
                    <a:spLocks noChangeArrowheads="1"/>
                  </p:cNvSpPr>
                  <p:nvPr/>
                </p:nvSpPr>
                <p:spPr bwMode="auto">
                  <a:xfrm>
                    <a:off x="6523752" y="2465272"/>
                    <a:ext cx="530778" cy="342894"/>
                  </a:xfrm>
                  <a:custGeom>
                    <a:avLst/>
                    <a:gdLst>
                      <a:gd name="T0" fmla="*/ 406077 w 498"/>
                      <a:gd name="T1" fmla="*/ 95367 h 320"/>
                      <a:gd name="T2" fmla="*/ 406077 w 498"/>
                      <a:gd name="T3" fmla="*/ 95367 h 320"/>
                      <a:gd name="T4" fmla="*/ 378366 w 498"/>
                      <a:gd name="T5" fmla="*/ 95367 h 320"/>
                      <a:gd name="T6" fmla="*/ 246204 w 498"/>
                      <a:gd name="T7" fmla="*/ 0 h 320"/>
                      <a:gd name="T8" fmla="*/ 104450 w 498"/>
                      <a:gd name="T9" fmla="*/ 143587 h 320"/>
                      <a:gd name="T10" fmla="*/ 104450 w 498"/>
                      <a:gd name="T11" fmla="*/ 160732 h 320"/>
                      <a:gd name="T12" fmla="*/ 94858 w 498"/>
                      <a:gd name="T13" fmla="*/ 160732 h 320"/>
                      <a:gd name="T14" fmla="*/ 0 w 498"/>
                      <a:gd name="T15" fmla="*/ 257171 h 320"/>
                      <a:gd name="T16" fmla="*/ 94858 w 498"/>
                      <a:gd name="T17" fmla="*/ 341822 h 320"/>
                      <a:gd name="T18" fmla="*/ 406077 w 498"/>
                      <a:gd name="T19" fmla="*/ 341822 h 320"/>
                      <a:gd name="T20" fmla="*/ 529712 w 498"/>
                      <a:gd name="T21" fmla="*/ 218595 h 320"/>
                      <a:gd name="T22" fmla="*/ 406077 w 498"/>
                      <a:gd name="T23" fmla="*/ 95367 h 320"/>
                      <a:gd name="T24" fmla="*/ 302693 w 498"/>
                      <a:gd name="T25" fmla="*/ 208951 h 320"/>
                      <a:gd name="T26" fmla="*/ 302693 w 498"/>
                      <a:gd name="T27" fmla="*/ 208951 h 320"/>
                      <a:gd name="T28" fmla="*/ 227020 w 498"/>
                      <a:gd name="T29" fmla="*/ 294675 h 320"/>
                      <a:gd name="T30" fmla="*/ 207835 w 498"/>
                      <a:gd name="T31" fmla="*/ 294675 h 320"/>
                      <a:gd name="T32" fmla="*/ 207835 w 498"/>
                      <a:gd name="T33" fmla="*/ 285031 h 320"/>
                      <a:gd name="T34" fmla="*/ 207835 w 498"/>
                      <a:gd name="T35" fmla="*/ 275387 h 320"/>
                      <a:gd name="T36" fmla="*/ 236612 w 498"/>
                      <a:gd name="T37" fmla="*/ 218595 h 320"/>
                      <a:gd name="T38" fmla="*/ 217427 w 498"/>
                      <a:gd name="T39" fmla="*/ 208951 h 320"/>
                      <a:gd name="T40" fmla="*/ 217427 w 498"/>
                      <a:gd name="T41" fmla="*/ 208951 h 320"/>
                      <a:gd name="T42" fmla="*/ 198242 w 498"/>
                      <a:gd name="T43" fmla="*/ 190735 h 320"/>
                      <a:gd name="T44" fmla="*/ 207835 w 498"/>
                      <a:gd name="T45" fmla="*/ 171447 h 320"/>
                      <a:gd name="T46" fmla="*/ 274981 w 498"/>
                      <a:gd name="T47" fmla="*/ 95367 h 320"/>
                      <a:gd name="T48" fmla="*/ 293100 w 498"/>
                      <a:gd name="T49" fmla="*/ 85724 h 320"/>
                      <a:gd name="T50" fmla="*/ 302693 w 498"/>
                      <a:gd name="T51" fmla="*/ 95367 h 320"/>
                      <a:gd name="T52" fmla="*/ 293100 w 498"/>
                      <a:gd name="T53" fmla="*/ 113584 h 320"/>
                      <a:gd name="T54" fmla="*/ 265389 w 498"/>
                      <a:gd name="T55" fmla="*/ 171447 h 320"/>
                      <a:gd name="T56" fmla="*/ 293100 w 498"/>
                      <a:gd name="T57" fmla="*/ 181091 h 320"/>
                      <a:gd name="T58" fmla="*/ 293100 w 498"/>
                      <a:gd name="T59" fmla="*/ 181091 h 320"/>
                      <a:gd name="T60" fmla="*/ 312285 w 498"/>
                      <a:gd name="T61" fmla="*/ 200379 h 320"/>
                      <a:gd name="T62" fmla="*/ 302693 w 498"/>
                      <a:gd name="T63" fmla="*/ 208951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51" name="Group 50"/>
                <p:cNvGrpSpPr/>
                <p:nvPr/>
              </p:nvGrpSpPr>
              <p:grpSpPr bwMode="auto">
                <a:xfrm>
                  <a:off x="4608910" y="3160894"/>
                  <a:ext cx="1107281" cy="1015917"/>
                  <a:chOff x="6144898" y="4213457"/>
                  <a:chExt cx="1476743" cy="1354496"/>
                </a:xfrm>
              </p:grpSpPr>
              <p:sp>
                <p:nvSpPr>
                  <p:cNvPr id="52" name="Freeform 60"/>
                  <p:cNvSpPr/>
                  <p:nvPr/>
                </p:nvSpPr>
                <p:spPr bwMode="auto">
                  <a:xfrm>
                    <a:off x="6144898" y="4213457"/>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chemeClr val="accent5"/>
                  </a:solidFill>
                  <a:ln w="9525">
                    <a:noFill/>
                    <a:round/>
                  </a:ln>
                </p:spPr>
                <p:txBody>
                  <a:bodyPr lIns="121920" tIns="60960" rIns="121920" bIns="60960"/>
                  <a:lstStyle/>
                  <a:p>
                    <a:pPr>
                      <a:defRPr/>
                    </a:pPr>
                    <a:endParaRPr lang="en-US" sz="2400">
                      <a:solidFill>
                        <a:schemeClr val="tx1">
                          <a:lumMod val="50000"/>
                          <a:lumOff val="50000"/>
                        </a:schemeClr>
                      </a:solidFill>
                    </a:endParaRPr>
                  </a:p>
                </p:txBody>
              </p:sp>
              <p:sp>
                <p:nvSpPr>
                  <p:cNvPr id="53" name="Freeform 123"/>
                  <p:cNvSpPr>
                    <a:spLocks noChangeArrowheads="1"/>
                  </p:cNvSpPr>
                  <p:nvPr/>
                </p:nvSpPr>
                <p:spPr bwMode="auto">
                  <a:xfrm>
                    <a:off x="6531183" y="4687484"/>
                    <a:ext cx="401270" cy="409061"/>
                  </a:xfrm>
                  <a:custGeom>
                    <a:avLst/>
                    <a:gdLst>
                      <a:gd name="T0" fmla="*/ 244136 w 452"/>
                      <a:gd name="T1" fmla="*/ 266509 h 462"/>
                      <a:gd name="T2" fmla="*/ 244136 w 452"/>
                      <a:gd name="T3" fmla="*/ 266509 h 462"/>
                      <a:gd name="T4" fmla="*/ 385290 w 452"/>
                      <a:gd name="T5" fmla="*/ 23021 h 462"/>
                      <a:gd name="T6" fmla="*/ 385290 w 452"/>
                      <a:gd name="T7" fmla="*/ 15937 h 462"/>
                      <a:gd name="T8" fmla="*/ 377300 w 452"/>
                      <a:gd name="T9" fmla="*/ 15937 h 462"/>
                      <a:gd name="T10" fmla="*/ 141155 w 452"/>
                      <a:gd name="T11" fmla="*/ 157604 h 462"/>
                      <a:gd name="T12" fmla="*/ 7990 w 452"/>
                      <a:gd name="T13" fmla="*/ 266509 h 462"/>
                      <a:gd name="T14" fmla="*/ 31072 w 452"/>
                      <a:gd name="T15" fmla="*/ 290416 h 462"/>
                      <a:gd name="T16" fmla="*/ 78123 w 452"/>
                      <a:gd name="T17" fmla="*/ 274478 h 462"/>
                      <a:gd name="T18" fmla="*/ 134053 w 452"/>
                      <a:gd name="T19" fmla="*/ 329374 h 462"/>
                      <a:gd name="T20" fmla="*/ 118073 w 452"/>
                      <a:gd name="T21" fmla="*/ 376301 h 462"/>
                      <a:gd name="T22" fmla="*/ 134053 w 452"/>
                      <a:gd name="T23" fmla="*/ 400207 h 462"/>
                      <a:gd name="T24" fmla="*/ 244136 w 452"/>
                      <a:gd name="T25" fmla="*/ 266509 h 462"/>
                      <a:gd name="T26" fmla="*/ 267217 w 452"/>
                      <a:gd name="T27" fmla="*/ 132812 h 462"/>
                      <a:gd name="T28" fmla="*/ 267217 w 452"/>
                      <a:gd name="T29" fmla="*/ 132812 h 462"/>
                      <a:gd name="T30" fmla="*/ 267217 w 452"/>
                      <a:gd name="T31" fmla="*/ 85885 h 462"/>
                      <a:gd name="T32" fmla="*/ 314269 w 452"/>
                      <a:gd name="T33" fmla="*/ 85885 h 462"/>
                      <a:gd name="T34" fmla="*/ 314269 w 452"/>
                      <a:gd name="T35" fmla="*/ 132812 h 462"/>
                      <a:gd name="T36" fmla="*/ 267217 w 452"/>
                      <a:gd name="T37" fmla="*/ 132812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54" name="Group 53"/>
                <p:cNvGrpSpPr/>
                <p:nvPr/>
              </p:nvGrpSpPr>
              <p:grpSpPr bwMode="auto">
                <a:xfrm>
                  <a:off x="4065985" y="2310526"/>
                  <a:ext cx="1006078" cy="1005198"/>
                  <a:chOff x="5421196" y="3079005"/>
                  <a:chExt cx="1342272" cy="1339827"/>
                </a:xfrm>
              </p:grpSpPr>
              <p:sp>
                <p:nvSpPr>
                  <p:cNvPr id="55" name="Oval 63"/>
                  <p:cNvSpPr>
                    <a:spLocks noChangeArrowheads="1"/>
                  </p:cNvSpPr>
                  <p:nvPr/>
                </p:nvSpPr>
                <p:spPr bwMode="auto">
                  <a:xfrm>
                    <a:off x="5421196" y="3079005"/>
                    <a:ext cx="1342272" cy="1339827"/>
                  </a:xfrm>
                  <a:prstGeom prst="ellipse">
                    <a:avLst/>
                  </a:prstGeom>
                  <a:solidFill>
                    <a:schemeClr val="accent2"/>
                  </a:solidFill>
                  <a:ln w="9525">
                    <a:noFill/>
                    <a:round/>
                  </a:ln>
                </p:spPr>
                <p:txBody>
                  <a:bodyPr lIns="121920" tIns="60960" rIns="121920" bIns="6096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sz="2400">
                      <a:solidFill>
                        <a:schemeClr val="tx1">
                          <a:lumMod val="50000"/>
                          <a:lumOff val="50000"/>
                        </a:schemeClr>
                      </a:solidFill>
                    </a:endParaRPr>
                  </a:p>
                </p:txBody>
              </p:sp>
              <p:sp>
                <p:nvSpPr>
                  <p:cNvPr id="56" name="Freeform 65"/>
                  <p:cNvSpPr>
                    <a:spLocks noChangeArrowheads="1"/>
                  </p:cNvSpPr>
                  <p:nvPr/>
                </p:nvSpPr>
                <p:spPr bwMode="auto">
                  <a:xfrm>
                    <a:off x="5860487" y="3528208"/>
                    <a:ext cx="463689" cy="463689"/>
                  </a:xfrm>
                  <a:custGeom>
                    <a:avLst/>
                    <a:gdLst>
                      <a:gd name="T0" fmla="*/ 423658 w 417"/>
                      <a:gd name="T1" fmla="*/ 225729 h 417"/>
                      <a:gd name="T2" fmla="*/ 423658 w 417"/>
                      <a:gd name="T3" fmla="*/ 225729 h 417"/>
                      <a:gd name="T4" fmla="*/ 462577 w 417"/>
                      <a:gd name="T5" fmla="*/ 156787 h 417"/>
                      <a:gd name="T6" fmla="*/ 453681 w 417"/>
                      <a:gd name="T7" fmla="*/ 117868 h 417"/>
                      <a:gd name="T8" fmla="*/ 374732 w 417"/>
                      <a:gd name="T9" fmla="*/ 87845 h 417"/>
                      <a:gd name="T10" fmla="*/ 354717 w 417"/>
                      <a:gd name="T11" fmla="*/ 18903 h 417"/>
                      <a:gd name="T12" fmla="*/ 305790 w 417"/>
                      <a:gd name="T13" fmla="*/ 0 h 417"/>
                      <a:gd name="T14" fmla="*/ 236848 w 417"/>
                      <a:gd name="T15" fmla="*/ 38919 h 417"/>
                      <a:gd name="T16" fmla="*/ 167907 w 417"/>
                      <a:gd name="T17" fmla="*/ 0 h 417"/>
                      <a:gd name="T18" fmla="*/ 118980 w 417"/>
                      <a:gd name="T19" fmla="*/ 18903 h 417"/>
                      <a:gd name="T20" fmla="*/ 98965 w 417"/>
                      <a:gd name="T21" fmla="*/ 87845 h 417"/>
                      <a:gd name="T22" fmla="*/ 20015 w 417"/>
                      <a:gd name="T23" fmla="*/ 117868 h 417"/>
                      <a:gd name="T24" fmla="*/ 0 w 417"/>
                      <a:gd name="T25" fmla="*/ 156787 h 417"/>
                      <a:gd name="T26" fmla="*/ 48926 w 417"/>
                      <a:gd name="T27" fmla="*/ 225729 h 417"/>
                      <a:gd name="T28" fmla="*/ 0 w 417"/>
                      <a:gd name="T29" fmla="*/ 305790 h 417"/>
                      <a:gd name="T30" fmla="*/ 20015 w 417"/>
                      <a:gd name="T31" fmla="*/ 344709 h 417"/>
                      <a:gd name="T32" fmla="*/ 98965 w 417"/>
                      <a:gd name="T33" fmla="*/ 364724 h 417"/>
                      <a:gd name="T34" fmla="*/ 118980 w 417"/>
                      <a:gd name="T35" fmla="*/ 442562 h 417"/>
                      <a:gd name="T36" fmla="*/ 167907 w 417"/>
                      <a:gd name="T37" fmla="*/ 462577 h 417"/>
                      <a:gd name="T38" fmla="*/ 236848 w 417"/>
                      <a:gd name="T39" fmla="*/ 413651 h 417"/>
                      <a:gd name="T40" fmla="*/ 305790 w 417"/>
                      <a:gd name="T41" fmla="*/ 462577 h 417"/>
                      <a:gd name="T42" fmla="*/ 354717 w 417"/>
                      <a:gd name="T43" fmla="*/ 442562 h 417"/>
                      <a:gd name="T44" fmla="*/ 374732 w 417"/>
                      <a:gd name="T45" fmla="*/ 364724 h 417"/>
                      <a:gd name="T46" fmla="*/ 453681 w 417"/>
                      <a:gd name="T47" fmla="*/ 344709 h 417"/>
                      <a:gd name="T48" fmla="*/ 462577 w 417"/>
                      <a:gd name="T49" fmla="*/ 294670 h 417"/>
                      <a:gd name="T50" fmla="*/ 423658 w 417"/>
                      <a:gd name="T51" fmla="*/ 225729 h 417"/>
                      <a:gd name="T52" fmla="*/ 236848 w 417"/>
                      <a:gd name="T53" fmla="*/ 324693 h 417"/>
                      <a:gd name="T54" fmla="*/ 236848 w 417"/>
                      <a:gd name="T55" fmla="*/ 324693 h 417"/>
                      <a:gd name="T56" fmla="*/ 138996 w 417"/>
                      <a:gd name="T57" fmla="*/ 225729 h 417"/>
                      <a:gd name="T58" fmla="*/ 236848 w 417"/>
                      <a:gd name="T59" fmla="*/ 127876 h 417"/>
                      <a:gd name="T60" fmla="*/ 334701 w 417"/>
                      <a:gd name="T61" fmla="*/ 225729 h 417"/>
                      <a:gd name="T62" fmla="*/ 236848 w 417"/>
                      <a:gd name="T63" fmla="*/ 324693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grp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8" presetClass="entr" presetSubtype="1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Left)">
                                      <p:cBhvr>
                                        <p:cTn id="14" dur="500"/>
                                        <p:tgtEl>
                                          <p:spTgt spid="22"/>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99377"/>
                                        </p:tgtEl>
                                        <p:attrNameLst>
                                          <p:attrName>style.visibility</p:attrName>
                                        </p:attrNameLst>
                                      </p:cBhvr>
                                      <p:to>
                                        <p:strVal val="visible"/>
                                      </p:to>
                                    </p:set>
                                    <p:anim calcmode="lin" valueType="num">
                                      <p:cBhvr>
                                        <p:cTn id="18" dur="500" fill="hold"/>
                                        <p:tgtEl>
                                          <p:spTgt spid="99377"/>
                                        </p:tgtEl>
                                        <p:attrNameLst>
                                          <p:attrName>ppt_w</p:attrName>
                                        </p:attrNameLst>
                                      </p:cBhvr>
                                      <p:tavLst>
                                        <p:tav tm="0">
                                          <p:val>
                                            <p:fltVal val="0"/>
                                          </p:val>
                                        </p:tav>
                                        <p:tav tm="100000">
                                          <p:val>
                                            <p:strVal val="#ppt_w"/>
                                          </p:val>
                                        </p:tav>
                                      </p:tavLst>
                                    </p:anim>
                                    <p:anim calcmode="lin" valueType="num">
                                      <p:cBhvr>
                                        <p:cTn id="19" dur="500" fill="hold"/>
                                        <p:tgtEl>
                                          <p:spTgt spid="99377"/>
                                        </p:tgtEl>
                                        <p:attrNameLst>
                                          <p:attrName>ppt_h</p:attrName>
                                        </p:attrNameLst>
                                      </p:cBhvr>
                                      <p:tavLst>
                                        <p:tav tm="0">
                                          <p:val>
                                            <p:fltVal val="0"/>
                                          </p:val>
                                        </p:tav>
                                        <p:tav tm="100000">
                                          <p:val>
                                            <p:strVal val="#ppt_h"/>
                                          </p:val>
                                        </p:tav>
                                      </p:tavLst>
                                    </p:anim>
                                    <p:animEffect transition="in" filter="fade">
                                      <p:cBhvr>
                                        <p:cTn id="20" dur="500"/>
                                        <p:tgtEl>
                                          <p:spTgt spid="993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Right)">
                                      <p:cBhvr>
                                        <p:cTn id="24" dur="500"/>
                                        <p:tgtEl>
                                          <p:spTgt spid="25"/>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000"/>
                            </p:stCondLst>
                            <p:childTnLst>
                              <p:par>
                                <p:cTn id="32" presetID="18" presetClass="entr" presetSubtype="1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trips(downLeft)">
                                      <p:cBhvr>
                                        <p:cTn id="34" dur="500"/>
                                        <p:tgtEl>
                                          <p:spTgt spid="34"/>
                                        </p:tgtEl>
                                      </p:cBhvr>
                                    </p:animEffect>
                                  </p:childTnLst>
                                </p:cTn>
                              </p:par>
                            </p:childTnLst>
                          </p:cTn>
                        </p:par>
                        <p:par>
                          <p:cTn id="35" fill="hold">
                            <p:stCondLst>
                              <p:cond delay="3500"/>
                            </p:stCondLst>
                            <p:childTnLst>
                              <p:par>
                                <p:cTn id="36" presetID="53" presetClass="entr" presetSubtype="16" fill="hold" grpId="0" nodeType="afterEffect">
                                  <p:stCondLst>
                                    <p:cond delay="0"/>
                                  </p:stCondLst>
                                  <p:childTnLst>
                                    <p:set>
                                      <p:cBhvr>
                                        <p:cTn id="37" dur="1" fill="hold">
                                          <p:stCondLst>
                                            <p:cond delay="0"/>
                                          </p:stCondLst>
                                        </p:cTn>
                                        <p:tgtEl>
                                          <p:spTgt spid="99381"/>
                                        </p:tgtEl>
                                        <p:attrNameLst>
                                          <p:attrName>style.visibility</p:attrName>
                                        </p:attrNameLst>
                                      </p:cBhvr>
                                      <p:to>
                                        <p:strVal val="visible"/>
                                      </p:to>
                                    </p:set>
                                    <p:anim calcmode="lin" valueType="num">
                                      <p:cBhvr>
                                        <p:cTn id="38" dur="500" fill="hold"/>
                                        <p:tgtEl>
                                          <p:spTgt spid="99381"/>
                                        </p:tgtEl>
                                        <p:attrNameLst>
                                          <p:attrName>ppt_w</p:attrName>
                                        </p:attrNameLst>
                                      </p:cBhvr>
                                      <p:tavLst>
                                        <p:tav tm="0">
                                          <p:val>
                                            <p:fltVal val="0"/>
                                          </p:val>
                                        </p:tav>
                                        <p:tav tm="100000">
                                          <p:val>
                                            <p:strVal val="#ppt_w"/>
                                          </p:val>
                                        </p:tav>
                                      </p:tavLst>
                                    </p:anim>
                                    <p:anim calcmode="lin" valueType="num">
                                      <p:cBhvr>
                                        <p:cTn id="39" dur="500" fill="hold"/>
                                        <p:tgtEl>
                                          <p:spTgt spid="99381"/>
                                        </p:tgtEl>
                                        <p:attrNameLst>
                                          <p:attrName>ppt_h</p:attrName>
                                        </p:attrNameLst>
                                      </p:cBhvr>
                                      <p:tavLst>
                                        <p:tav tm="0">
                                          <p:val>
                                            <p:fltVal val="0"/>
                                          </p:val>
                                        </p:tav>
                                        <p:tav tm="100000">
                                          <p:val>
                                            <p:strVal val="#ppt_h"/>
                                          </p:val>
                                        </p:tav>
                                      </p:tavLst>
                                    </p:anim>
                                    <p:animEffect transition="in" filter="fade">
                                      <p:cBhvr>
                                        <p:cTn id="40" dur="500"/>
                                        <p:tgtEl>
                                          <p:spTgt spid="99381"/>
                                        </p:tgtEl>
                                      </p:cBhvr>
                                    </p:animEffect>
                                  </p:childTnLst>
                                </p:cTn>
                              </p:par>
                            </p:childTnLst>
                          </p:cTn>
                        </p:par>
                        <p:par>
                          <p:cTn id="41" fill="hold">
                            <p:stCondLst>
                              <p:cond delay="4000"/>
                            </p:stCondLst>
                            <p:childTnLst>
                              <p:par>
                                <p:cTn id="42" presetID="18" presetClass="entr" presetSubtype="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strips(downRight)">
                                      <p:cBhvr>
                                        <p:cTn id="44" dur="500"/>
                                        <p:tgtEl>
                                          <p:spTgt spid="35"/>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99373"/>
                                        </p:tgtEl>
                                        <p:attrNameLst>
                                          <p:attrName>style.visibility</p:attrName>
                                        </p:attrNameLst>
                                      </p:cBhvr>
                                      <p:to>
                                        <p:strVal val="visible"/>
                                      </p:to>
                                    </p:set>
                                    <p:anim calcmode="lin" valueType="num">
                                      <p:cBhvr>
                                        <p:cTn id="48" dur="500" fill="hold"/>
                                        <p:tgtEl>
                                          <p:spTgt spid="99373"/>
                                        </p:tgtEl>
                                        <p:attrNameLst>
                                          <p:attrName>ppt_w</p:attrName>
                                        </p:attrNameLst>
                                      </p:cBhvr>
                                      <p:tavLst>
                                        <p:tav tm="0">
                                          <p:val>
                                            <p:fltVal val="0"/>
                                          </p:val>
                                        </p:tav>
                                        <p:tav tm="100000">
                                          <p:val>
                                            <p:strVal val="#ppt_w"/>
                                          </p:val>
                                        </p:tav>
                                      </p:tavLst>
                                    </p:anim>
                                    <p:anim calcmode="lin" valueType="num">
                                      <p:cBhvr>
                                        <p:cTn id="49" dur="500" fill="hold"/>
                                        <p:tgtEl>
                                          <p:spTgt spid="99373"/>
                                        </p:tgtEl>
                                        <p:attrNameLst>
                                          <p:attrName>ppt_h</p:attrName>
                                        </p:attrNameLst>
                                      </p:cBhvr>
                                      <p:tavLst>
                                        <p:tav tm="0">
                                          <p:val>
                                            <p:fltVal val="0"/>
                                          </p:val>
                                        </p:tav>
                                        <p:tav tm="100000">
                                          <p:val>
                                            <p:strVal val="#ppt_h"/>
                                          </p:val>
                                        </p:tav>
                                      </p:tavLst>
                                    </p:anim>
                                    <p:animEffect transition="in" filter="fade">
                                      <p:cBhvr>
                                        <p:cTn id="50" dur="500"/>
                                        <p:tgtEl>
                                          <p:spTgt spid="99373"/>
                                        </p:tgtEl>
                                      </p:cBhvr>
                                    </p:animEffect>
                                  </p:childTnLst>
                                </p:cTn>
                              </p:par>
                            </p:childTnLst>
                          </p:cTn>
                        </p:par>
                        <p:par>
                          <p:cTn id="51" fill="hold">
                            <p:stCondLst>
                              <p:cond delay="5000"/>
                            </p:stCondLst>
                            <p:childTnLst>
                              <p:par>
                                <p:cTn id="52" presetID="18" presetClass="entr" presetSubtype="12"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strips(downLeft)">
                                      <p:cBhvr>
                                        <p:cTn id="54" dur="500"/>
                                        <p:tgtEl>
                                          <p:spTgt spid="28"/>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99375"/>
                                        </p:tgtEl>
                                        <p:attrNameLst>
                                          <p:attrName>style.visibility</p:attrName>
                                        </p:attrNameLst>
                                      </p:cBhvr>
                                      <p:to>
                                        <p:strVal val="visible"/>
                                      </p:to>
                                    </p:set>
                                    <p:anim calcmode="lin" valueType="num">
                                      <p:cBhvr>
                                        <p:cTn id="58" dur="500" fill="hold"/>
                                        <p:tgtEl>
                                          <p:spTgt spid="99375"/>
                                        </p:tgtEl>
                                        <p:attrNameLst>
                                          <p:attrName>ppt_w</p:attrName>
                                        </p:attrNameLst>
                                      </p:cBhvr>
                                      <p:tavLst>
                                        <p:tav tm="0">
                                          <p:val>
                                            <p:fltVal val="0"/>
                                          </p:val>
                                        </p:tav>
                                        <p:tav tm="100000">
                                          <p:val>
                                            <p:strVal val="#ppt_w"/>
                                          </p:val>
                                        </p:tav>
                                      </p:tavLst>
                                    </p:anim>
                                    <p:anim calcmode="lin" valueType="num">
                                      <p:cBhvr>
                                        <p:cTn id="59" dur="500" fill="hold"/>
                                        <p:tgtEl>
                                          <p:spTgt spid="99375"/>
                                        </p:tgtEl>
                                        <p:attrNameLst>
                                          <p:attrName>ppt_h</p:attrName>
                                        </p:attrNameLst>
                                      </p:cBhvr>
                                      <p:tavLst>
                                        <p:tav tm="0">
                                          <p:val>
                                            <p:fltVal val="0"/>
                                          </p:val>
                                        </p:tav>
                                        <p:tav tm="100000">
                                          <p:val>
                                            <p:strVal val="#ppt_h"/>
                                          </p:val>
                                        </p:tav>
                                      </p:tavLst>
                                    </p:anim>
                                    <p:animEffect transition="in" filter="fade">
                                      <p:cBhvr>
                                        <p:cTn id="60" dur="500"/>
                                        <p:tgtEl>
                                          <p:spTgt spid="99375"/>
                                        </p:tgtEl>
                                      </p:cBhvr>
                                    </p:animEffect>
                                  </p:childTnLst>
                                </p:cTn>
                              </p:par>
                            </p:childTnLst>
                          </p:cTn>
                        </p:par>
                        <p:par>
                          <p:cTn id="61" fill="hold">
                            <p:stCondLst>
                              <p:cond delay="6000"/>
                            </p:stCondLst>
                            <p:childTnLst>
                              <p:par>
                                <p:cTn id="62" presetID="18" presetClass="entr" presetSubtype="3"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strips(upRight)">
                                      <p:cBhvr>
                                        <p:cTn id="64" dur="500"/>
                                        <p:tgtEl>
                                          <p:spTgt spid="3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99383"/>
                                        </p:tgtEl>
                                        <p:attrNameLst>
                                          <p:attrName>style.visibility</p:attrName>
                                        </p:attrNameLst>
                                      </p:cBhvr>
                                      <p:to>
                                        <p:strVal val="visible"/>
                                      </p:to>
                                    </p:set>
                                    <p:anim calcmode="lin" valueType="num">
                                      <p:cBhvr>
                                        <p:cTn id="68" dur="500" fill="hold"/>
                                        <p:tgtEl>
                                          <p:spTgt spid="99383"/>
                                        </p:tgtEl>
                                        <p:attrNameLst>
                                          <p:attrName>ppt_w</p:attrName>
                                        </p:attrNameLst>
                                      </p:cBhvr>
                                      <p:tavLst>
                                        <p:tav tm="0">
                                          <p:val>
                                            <p:fltVal val="0"/>
                                          </p:val>
                                        </p:tav>
                                        <p:tav tm="100000">
                                          <p:val>
                                            <p:strVal val="#ppt_w"/>
                                          </p:val>
                                        </p:tav>
                                      </p:tavLst>
                                    </p:anim>
                                    <p:anim calcmode="lin" valueType="num">
                                      <p:cBhvr>
                                        <p:cTn id="69" dur="500" fill="hold"/>
                                        <p:tgtEl>
                                          <p:spTgt spid="99383"/>
                                        </p:tgtEl>
                                        <p:attrNameLst>
                                          <p:attrName>ppt_h</p:attrName>
                                        </p:attrNameLst>
                                      </p:cBhvr>
                                      <p:tavLst>
                                        <p:tav tm="0">
                                          <p:val>
                                            <p:fltVal val="0"/>
                                          </p:val>
                                        </p:tav>
                                        <p:tav tm="100000">
                                          <p:val>
                                            <p:strVal val="#ppt_h"/>
                                          </p:val>
                                        </p:tav>
                                      </p:tavLst>
                                    </p:anim>
                                    <p:animEffect transition="in" filter="fade">
                                      <p:cBhvr>
                                        <p:cTn id="70" dur="500"/>
                                        <p:tgtEl>
                                          <p:spTgt spid="99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83" grpId="0"/>
      <p:bldP spid="99381" grpId="0"/>
      <p:bldP spid="11" grpId="0"/>
      <p:bldP spid="99377" grpId="0"/>
      <p:bldP spid="99375" grpId="0"/>
      <p:bldP spid="9937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919536" y="2164184"/>
            <a:ext cx="2920620" cy="2921000"/>
            <a:chOff x="1785938" y="2546350"/>
            <a:chExt cx="2921000" cy="2921000"/>
          </a:xfrm>
          <a:solidFill>
            <a:schemeClr val="accent4"/>
          </a:solidFill>
        </p:grpSpPr>
        <p:sp>
          <p:nvSpPr>
            <p:cNvPr id="2" name="空心弧 1"/>
            <p:cNvSpPr/>
            <p:nvPr/>
          </p:nvSpPr>
          <p:spPr>
            <a:xfrm>
              <a:off x="1785938" y="2546350"/>
              <a:ext cx="2921000" cy="2921000"/>
            </a:xfrm>
            <a:prstGeom prst="blockArc">
              <a:avLst>
                <a:gd name="adj1" fmla="val 10800000"/>
                <a:gd name="adj2" fmla="val 21573038"/>
                <a:gd name="adj3" fmla="val 2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gencyFB-Regular" pitchFamily="50" charset="0"/>
              </a:endParaRPr>
            </a:p>
          </p:txBody>
        </p:sp>
        <p:sp>
          <p:nvSpPr>
            <p:cNvPr id="3" name="任意多边形 2"/>
            <p:cNvSpPr/>
            <p:nvPr/>
          </p:nvSpPr>
          <p:spPr>
            <a:xfrm>
              <a:off x="1946275"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 name="Freeform 220"/>
          <p:cNvSpPr/>
          <p:nvPr/>
        </p:nvSpPr>
        <p:spPr bwMode="auto">
          <a:xfrm>
            <a:off x="3097308" y="2542009"/>
            <a:ext cx="565076" cy="420688"/>
          </a:xfrm>
          <a:custGeom>
            <a:avLst/>
            <a:gdLst>
              <a:gd name="T0" fmla="*/ 1649836615 w 176"/>
              <a:gd name="T1" fmla="*/ 1216864125 h 131"/>
              <a:gd name="T2" fmla="*/ 1649836615 w 176"/>
              <a:gd name="T3" fmla="*/ 0 h 131"/>
              <a:gd name="T4" fmla="*/ 1288933752 w 176"/>
              <a:gd name="T5" fmla="*/ 0 h 131"/>
              <a:gd name="T6" fmla="*/ 1288933752 w 176"/>
              <a:gd name="T7" fmla="*/ 1216864125 h 131"/>
              <a:gd name="T8" fmla="*/ 1082705379 w 176"/>
              <a:gd name="T9" fmla="*/ 1216864125 h 131"/>
              <a:gd name="T10" fmla="*/ 1082705379 w 176"/>
              <a:gd name="T11" fmla="*/ 742491840 h 131"/>
              <a:gd name="T12" fmla="*/ 721802516 w 176"/>
              <a:gd name="T13" fmla="*/ 742491840 h 131"/>
              <a:gd name="T14" fmla="*/ 721802516 w 176"/>
              <a:gd name="T15" fmla="*/ 1216864125 h 131"/>
              <a:gd name="T16" fmla="*/ 525884919 w 176"/>
              <a:gd name="T17" fmla="*/ 1216864125 h 131"/>
              <a:gd name="T18" fmla="*/ 525884919 w 176"/>
              <a:gd name="T19" fmla="*/ 329996017 h 131"/>
              <a:gd name="T20" fmla="*/ 154671280 w 176"/>
              <a:gd name="T21" fmla="*/ 329996017 h 131"/>
              <a:gd name="T22" fmla="*/ 154671280 w 176"/>
              <a:gd name="T23" fmla="*/ 1216864125 h 131"/>
              <a:gd name="T24" fmla="*/ 0 w 176"/>
              <a:gd name="T25" fmla="*/ 1216864125 h 131"/>
              <a:gd name="T26" fmla="*/ 0 w 176"/>
              <a:gd name="T27" fmla="*/ 1350925509 h 131"/>
              <a:gd name="T28" fmla="*/ 1814818671 w 176"/>
              <a:gd name="T29" fmla="*/ 1350925509 h 131"/>
              <a:gd name="T30" fmla="*/ 1814818671 w 176"/>
              <a:gd name="T31" fmla="*/ 1216864125 h 131"/>
              <a:gd name="T32" fmla="*/ 1649836615 w 176"/>
              <a:gd name="T33" fmla="*/ 12168641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文本框 14"/>
          <p:cNvSpPr txBox="1">
            <a:spLocks noChangeArrowheads="1"/>
          </p:cNvSpPr>
          <p:nvPr/>
        </p:nvSpPr>
        <p:spPr bwMode="auto">
          <a:xfrm>
            <a:off x="3024294" y="3046834"/>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1800">
                <a:solidFill>
                  <a:schemeClr val="bg1"/>
                </a:solidFill>
                <a:latin typeface="AgencyFB-Regular" pitchFamily="50" charset="0"/>
              </a:rPr>
              <a:t>359,781</a:t>
            </a:r>
            <a:endParaRPr lang="zh-CN" altLang="en-US" sz="1800">
              <a:solidFill>
                <a:schemeClr val="bg1"/>
              </a:solidFill>
              <a:latin typeface="AgencyFB-Regular" pitchFamily="50" charset="0"/>
            </a:endParaRPr>
          </a:p>
        </p:txBody>
      </p:sp>
      <p:grpSp>
        <p:nvGrpSpPr>
          <p:cNvPr id="13" name="组合 12"/>
          <p:cNvGrpSpPr/>
          <p:nvPr/>
        </p:nvGrpSpPr>
        <p:grpSpPr>
          <a:xfrm>
            <a:off x="4767141" y="2151484"/>
            <a:ext cx="2920620" cy="2921000"/>
            <a:chOff x="4633913" y="2533650"/>
            <a:chExt cx="2921000" cy="2921000"/>
          </a:xfrm>
          <a:solidFill>
            <a:schemeClr val="accent3"/>
          </a:solidFill>
        </p:grpSpPr>
        <p:sp>
          <p:nvSpPr>
            <p:cNvPr id="6" name="空心弧 5"/>
            <p:cNvSpPr/>
            <p:nvPr/>
          </p:nvSpPr>
          <p:spPr>
            <a:xfrm flipV="1">
              <a:off x="4633913" y="2533650"/>
              <a:ext cx="2921000" cy="2921000"/>
            </a:xfrm>
            <a:prstGeom prst="blockArc">
              <a:avLst>
                <a:gd name="adj1" fmla="val 10800000"/>
                <a:gd name="adj2" fmla="val 21573038"/>
                <a:gd name="adj3" fmla="val 2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gencyFB-Regular" pitchFamily="50" charset="0"/>
              </a:endParaRPr>
            </a:p>
          </p:txBody>
        </p:sp>
        <p:sp>
          <p:nvSpPr>
            <p:cNvPr id="7" name="任意多边形 6"/>
            <p:cNvSpPr/>
            <p:nvPr/>
          </p:nvSpPr>
          <p:spPr>
            <a:xfrm flipV="1">
              <a:off x="4794250" y="4006850"/>
              <a:ext cx="2600325" cy="1300163"/>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 name="文本框 17"/>
          <p:cNvSpPr txBox="1">
            <a:spLocks noChangeArrowheads="1"/>
          </p:cNvSpPr>
          <p:nvPr/>
        </p:nvSpPr>
        <p:spPr bwMode="auto">
          <a:xfrm>
            <a:off x="5940152" y="4278734"/>
            <a:ext cx="58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1800" b="1">
                <a:solidFill>
                  <a:schemeClr val="bg1"/>
                </a:solidFill>
                <a:latin typeface="AgencyFB-Regular" pitchFamily="50" charset="0"/>
              </a:rPr>
              <a:t>80%</a:t>
            </a:r>
            <a:endParaRPr lang="zh-CN" altLang="en-US" sz="1800" b="1">
              <a:solidFill>
                <a:schemeClr val="bg1"/>
              </a:solidFill>
              <a:latin typeface="AgencyFB-Regular" pitchFamily="50" charset="0"/>
            </a:endParaRPr>
          </a:p>
        </p:txBody>
      </p:sp>
      <p:grpSp>
        <p:nvGrpSpPr>
          <p:cNvPr id="14" name="组合 13"/>
          <p:cNvGrpSpPr/>
          <p:nvPr/>
        </p:nvGrpSpPr>
        <p:grpSpPr>
          <a:xfrm>
            <a:off x="7611570" y="2164184"/>
            <a:ext cx="2920620" cy="2921000"/>
            <a:chOff x="7478713" y="2546350"/>
            <a:chExt cx="2921000" cy="2921000"/>
          </a:xfrm>
          <a:solidFill>
            <a:schemeClr val="accent2"/>
          </a:solidFill>
        </p:grpSpPr>
        <p:sp>
          <p:nvSpPr>
            <p:cNvPr id="9" name="空心弧 8"/>
            <p:cNvSpPr/>
            <p:nvPr/>
          </p:nvSpPr>
          <p:spPr>
            <a:xfrm>
              <a:off x="7478713" y="2546350"/>
              <a:ext cx="2921000" cy="2921000"/>
            </a:xfrm>
            <a:prstGeom prst="blockArc">
              <a:avLst>
                <a:gd name="adj1" fmla="val 10800000"/>
                <a:gd name="adj2" fmla="val 21573038"/>
                <a:gd name="adj3" fmla="val 27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AgencyFB-Regular" pitchFamily="50" charset="0"/>
              </a:endParaRPr>
            </a:p>
          </p:txBody>
        </p:sp>
        <p:sp>
          <p:nvSpPr>
            <p:cNvPr id="10" name="任意多边形 9"/>
            <p:cNvSpPr/>
            <p:nvPr/>
          </p:nvSpPr>
          <p:spPr>
            <a:xfrm>
              <a:off x="7639050"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1" name="文本框 20"/>
          <p:cNvSpPr txBox="1">
            <a:spLocks noChangeArrowheads="1"/>
          </p:cNvSpPr>
          <p:nvPr/>
        </p:nvSpPr>
        <p:spPr bwMode="auto">
          <a:xfrm>
            <a:off x="8716328" y="3046834"/>
            <a:ext cx="9444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en-US" altLang="zh-CN" sz="1800">
                <a:solidFill>
                  <a:schemeClr val="bg1"/>
                </a:solidFill>
                <a:latin typeface="AgencyFB-Regular" pitchFamily="50" charset="0"/>
              </a:rPr>
              <a:t>621,781</a:t>
            </a:r>
            <a:endParaRPr lang="zh-CN" altLang="en-US" sz="1800">
              <a:solidFill>
                <a:schemeClr val="bg1"/>
              </a:solidFill>
              <a:latin typeface="AgencyFB-Regular" pitchFamily="50" charset="0"/>
            </a:endParaRPr>
          </a:p>
        </p:txBody>
      </p:sp>
      <p:grpSp>
        <p:nvGrpSpPr>
          <p:cNvPr id="18" name="组合 17"/>
          <p:cNvGrpSpPr/>
          <p:nvPr/>
        </p:nvGrpSpPr>
        <p:grpSpPr>
          <a:xfrm>
            <a:off x="8790672" y="2483849"/>
            <a:ext cx="561890" cy="565175"/>
            <a:chOff x="8657968" y="2866013"/>
            <a:chExt cx="561963" cy="565175"/>
          </a:xfrm>
          <a:solidFill>
            <a:schemeClr val="bg1"/>
          </a:solidFill>
        </p:grpSpPr>
        <p:sp>
          <p:nvSpPr>
            <p:cNvPr id="19" name="Freeform 478"/>
            <p:cNvSpPr/>
            <p:nvPr/>
          </p:nvSpPr>
          <p:spPr bwMode="auto">
            <a:xfrm>
              <a:off x="8657968" y="2866013"/>
              <a:ext cx="507373" cy="507373"/>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a:lstStyle/>
            <a:p>
              <a:pPr>
                <a:defRPr/>
              </a:pPr>
              <a:endParaRPr lang="zh-CN" altLang="en-US">
                <a:latin typeface="Calibri" panose="020F0502020204030204" pitchFamily="34" charset="0"/>
              </a:endParaRPr>
            </a:p>
          </p:txBody>
        </p:sp>
        <p:sp>
          <p:nvSpPr>
            <p:cNvPr id="20" name="Freeform 479"/>
            <p:cNvSpPr>
              <a:spLocks noEditPoints="1"/>
            </p:cNvSpPr>
            <p:nvPr/>
          </p:nvSpPr>
          <p:spPr bwMode="auto">
            <a:xfrm>
              <a:off x="8702925" y="2910970"/>
              <a:ext cx="417459" cy="417459"/>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a:lstStyle/>
            <a:p>
              <a:pPr>
                <a:defRPr/>
              </a:pPr>
              <a:endParaRPr lang="zh-CN" altLang="en-US">
                <a:latin typeface="Calibri" panose="020F0502020204030204" pitchFamily="34" charset="0"/>
              </a:endParaRPr>
            </a:p>
          </p:txBody>
        </p:sp>
        <p:sp>
          <p:nvSpPr>
            <p:cNvPr id="21" name="Freeform 480"/>
            <p:cNvSpPr/>
            <p:nvPr/>
          </p:nvSpPr>
          <p:spPr bwMode="auto">
            <a:xfrm>
              <a:off x="9020835" y="3235302"/>
              <a:ext cx="199096" cy="195886"/>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a:lstStyle/>
            <a:p>
              <a:pPr>
                <a:defRPr/>
              </a:pPr>
              <a:endParaRPr lang="zh-CN" altLang="en-US">
                <a:latin typeface="Calibri" panose="020F0502020204030204" pitchFamily="34" charset="0"/>
              </a:endParaRPr>
            </a:p>
          </p:txBody>
        </p:sp>
        <p:sp>
          <p:nvSpPr>
            <p:cNvPr id="22" name="Freeform 481"/>
            <p:cNvSpPr>
              <a:spLocks noEditPoints="1"/>
            </p:cNvSpPr>
            <p:nvPr/>
          </p:nvSpPr>
          <p:spPr bwMode="auto">
            <a:xfrm>
              <a:off x="8975878" y="3180713"/>
              <a:ext cx="202308" cy="205518"/>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a:lstStyle/>
            <a:p>
              <a:pPr>
                <a:defRPr/>
              </a:pPr>
              <a:endParaRPr lang="zh-CN" altLang="en-US">
                <a:latin typeface="Calibri" panose="020F0502020204030204" pitchFamily="34" charset="0"/>
              </a:endParaRPr>
            </a:p>
          </p:txBody>
        </p:sp>
      </p:grpSp>
      <p:sp>
        <p:nvSpPr>
          <p:cNvPr id="27" name="文本框 26"/>
          <p:cNvSpPr txBox="1"/>
          <p:nvPr/>
        </p:nvSpPr>
        <p:spPr>
          <a:xfrm>
            <a:off x="2284402" y="3711491"/>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accent4"/>
                </a:solidFill>
                <a:latin typeface="+mj-ea"/>
                <a:ea typeface="+mj-ea"/>
              </a:rPr>
              <a:t>点击此处添加标题</a:t>
            </a:r>
            <a:endParaRPr lang="zh-CN" altLang="en-US" sz="2000" b="1" dirty="0">
              <a:solidFill>
                <a:schemeClr val="accent4"/>
              </a:solidFill>
              <a:latin typeface="+mj-ea"/>
              <a:ea typeface="+mj-ea"/>
            </a:endParaRPr>
          </a:p>
        </p:txBody>
      </p:sp>
      <p:sp>
        <p:nvSpPr>
          <p:cNvPr id="28" name="矩形 27"/>
          <p:cNvSpPr/>
          <p:nvPr/>
        </p:nvSpPr>
        <p:spPr>
          <a:xfrm>
            <a:off x="2020697" y="4099481"/>
            <a:ext cx="2794382" cy="701731"/>
          </a:xfrm>
          <a:prstGeom prst="rect">
            <a:avLst/>
          </a:prstGeom>
          <a:noFill/>
        </p:spPr>
        <p:txBody>
          <a:bodyPr wrap="square" rtlCol="0">
            <a:spAutoFit/>
          </a:bodyPr>
          <a:lstStyle/>
          <a:p>
            <a:pPr>
              <a:lnSpc>
                <a:spcPct val="120000"/>
              </a:lnSpc>
              <a:spcBef>
                <a:spcPct val="0"/>
              </a:spcBef>
              <a:buNone/>
            </a:pPr>
            <a:r>
              <a:rPr lang="zh-CN" altLang="en-US" sz="11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50000"/>
                  <a:lumOff val="50000"/>
                </a:schemeClr>
              </a:solidFill>
              <a:sym typeface="微软雅黑" panose="020B0503020204020204" pitchFamily="34" charset="-122"/>
            </a:endParaRPr>
          </a:p>
        </p:txBody>
      </p:sp>
      <p:sp>
        <p:nvSpPr>
          <p:cNvPr id="31" name="文本框 30"/>
          <p:cNvSpPr txBox="1"/>
          <p:nvPr/>
        </p:nvSpPr>
        <p:spPr>
          <a:xfrm>
            <a:off x="7910839" y="3711491"/>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accent2"/>
                </a:solidFill>
                <a:latin typeface="+mj-ea"/>
                <a:ea typeface="+mj-ea"/>
              </a:rPr>
              <a:t>点击此处添加标题</a:t>
            </a:r>
            <a:endParaRPr lang="zh-CN" altLang="en-US" sz="2000" b="1" dirty="0">
              <a:solidFill>
                <a:schemeClr val="accent2"/>
              </a:solidFill>
              <a:latin typeface="+mj-ea"/>
              <a:ea typeface="+mj-ea"/>
            </a:endParaRPr>
          </a:p>
        </p:txBody>
      </p:sp>
      <p:sp>
        <p:nvSpPr>
          <p:cNvPr id="32" name="矩形 31"/>
          <p:cNvSpPr/>
          <p:nvPr/>
        </p:nvSpPr>
        <p:spPr>
          <a:xfrm>
            <a:off x="7647134" y="4099481"/>
            <a:ext cx="2794382" cy="701731"/>
          </a:xfrm>
          <a:prstGeom prst="rect">
            <a:avLst/>
          </a:prstGeom>
          <a:noFill/>
        </p:spPr>
        <p:txBody>
          <a:bodyPr wrap="square" rtlCol="0">
            <a:spAutoFit/>
          </a:bodyPr>
          <a:lstStyle/>
          <a:p>
            <a:pPr>
              <a:lnSpc>
                <a:spcPct val="120000"/>
              </a:lnSpc>
              <a:spcBef>
                <a:spcPct val="0"/>
              </a:spcBef>
              <a:buNone/>
            </a:pPr>
            <a:r>
              <a:rPr lang="zh-CN" altLang="en-US" sz="11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50000"/>
                  <a:lumOff val="50000"/>
                </a:schemeClr>
              </a:solidFill>
              <a:sym typeface="微软雅黑" panose="020B0503020204020204" pitchFamily="34" charset="-122"/>
            </a:endParaRPr>
          </a:p>
        </p:txBody>
      </p:sp>
      <p:sp>
        <p:nvSpPr>
          <p:cNvPr id="34" name="文本框 33"/>
          <p:cNvSpPr txBox="1"/>
          <p:nvPr/>
        </p:nvSpPr>
        <p:spPr>
          <a:xfrm>
            <a:off x="5078785" y="2398762"/>
            <a:ext cx="2266974"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b="1">
                <a:solidFill>
                  <a:schemeClr val="accent3"/>
                </a:solidFill>
                <a:latin typeface="+mj-ea"/>
                <a:ea typeface="+mj-ea"/>
              </a:rPr>
              <a:t>点击此处添加标题</a:t>
            </a:r>
            <a:endParaRPr lang="zh-CN" altLang="en-US" sz="2000" b="1">
              <a:solidFill>
                <a:schemeClr val="accent3"/>
              </a:solidFill>
              <a:latin typeface="+mj-ea"/>
              <a:ea typeface="+mj-ea"/>
            </a:endParaRPr>
          </a:p>
        </p:txBody>
      </p:sp>
      <p:sp>
        <p:nvSpPr>
          <p:cNvPr id="35" name="矩形 34"/>
          <p:cNvSpPr/>
          <p:nvPr/>
        </p:nvSpPr>
        <p:spPr>
          <a:xfrm>
            <a:off x="4815080" y="2786752"/>
            <a:ext cx="2794382" cy="701731"/>
          </a:xfrm>
          <a:prstGeom prst="rect">
            <a:avLst/>
          </a:prstGeom>
          <a:noFill/>
        </p:spPr>
        <p:txBody>
          <a:bodyPr wrap="square" rtlCol="0">
            <a:spAutoFit/>
          </a:bodyPr>
          <a:lstStyle/>
          <a:p>
            <a:pPr>
              <a:lnSpc>
                <a:spcPct val="120000"/>
              </a:lnSpc>
              <a:spcBef>
                <a:spcPct val="0"/>
              </a:spcBef>
              <a:buNone/>
            </a:pPr>
            <a:r>
              <a:rPr lang="zh-CN" altLang="en-US" sz="11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a:t>
            </a:r>
            <a:endParaRPr lang="zh-CN" altLang="en-US" sz="1100" dirty="0">
              <a:solidFill>
                <a:schemeClr val="tx1">
                  <a:lumMod val="50000"/>
                  <a:lumOff val="50000"/>
                </a:schemeClr>
              </a:solidFill>
              <a:sym typeface="微软雅黑" panose="020B0503020204020204" pitchFamily="34" charset="-122"/>
            </a:endParaRPr>
          </a:p>
        </p:txBody>
      </p:sp>
      <p:grpSp>
        <p:nvGrpSpPr>
          <p:cNvPr id="23" name="组合 22"/>
          <p:cNvGrpSpPr/>
          <p:nvPr/>
        </p:nvGrpSpPr>
        <p:grpSpPr>
          <a:xfrm>
            <a:off x="5940152" y="3789775"/>
            <a:ext cx="571525" cy="484893"/>
            <a:chOff x="6791325" y="3867151"/>
            <a:chExt cx="282576" cy="239712"/>
          </a:xfrm>
          <a:solidFill>
            <a:schemeClr val="bg1"/>
          </a:solidFill>
        </p:grpSpPr>
        <p:sp>
          <p:nvSpPr>
            <p:cNvPr id="24"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a:lstStyle/>
            <a:p>
              <a:pPr>
                <a:defRPr/>
              </a:pPr>
              <a:endParaRPr lang="zh-CN" altLang="en-US">
                <a:latin typeface="Calibri" panose="020F0502020204030204" pitchFamily="34" charset="0"/>
              </a:endParaRPr>
            </a:p>
          </p:txBody>
        </p:sp>
        <p:sp>
          <p:nvSpPr>
            <p:cNvPr id="25"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a:lstStyle/>
            <a:p>
              <a:pPr>
                <a:defRPr/>
              </a:pPr>
              <a:endParaRPr lang="zh-CN" altLang="en-US">
                <a:latin typeface="Calibri" panose="020F0502020204030204" pitchFamily="34" charset="0"/>
              </a:endParaRPr>
            </a:p>
          </p:txBody>
        </p:sp>
        <p:sp>
          <p:nvSpPr>
            <p:cNvPr id="26"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a:lstStyle/>
            <a:p>
              <a:pPr>
                <a:defRPr/>
              </a:pPr>
              <a:endParaRPr lang="zh-CN" altLang="en-US">
                <a:latin typeface="Calibri" panose="020F0502020204030204" pitchFamily="34" charset="0"/>
              </a:endParaRPr>
            </a:p>
          </p:txBody>
        </p:sp>
      </p:grpSp>
      <p:sp>
        <p:nvSpPr>
          <p:cNvPr id="15" name="标题 14"/>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49" presetClass="entr" presetSubtype="0" decel="100000" fill="hold" grpId="0" nodeType="withEffect">
                                  <p:stCondLst>
                                    <p:cond delay="50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par>
                                <p:cTn id="19" presetID="17" presetClass="entr" presetSubtype="10" fill="hold" grpId="0" nodeType="withEffect">
                                  <p:stCondLst>
                                    <p:cond delay="700"/>
                                  </p:stCondLst>
                                  <p:iterate type="lt">
                                    <p:tmPct val="10000"/>
                                  </p:iterate>
                                  <p:childTnLst>
                                    <p:set>
                                      <p:cBhvr>
                                        <p:cTn id="20" dur="1" fill="hold">
                                          <p:stCondLst>
                                            <p:cond delay="0"/>
                                          </p:stCondLst>
                                        </p:cTn>
                                        <p:tgtEl>
                                          <p:spTgt spid="27"/>
                                        </p:tgtEl>
                                        <p:attrNameLst>
                                          <p:attrName>style.visibility</p:attrName>
                                        </p:attrNameLst>
                                      </p:cBhvr>
                                      <p:to>
                                        <p:strVal val="visible"/>
                                      </p:to>
                                    </p:set>
                                    <p:anim calcmode="lin" valueType="num">
                                      <p:cBhvr>
                                        <p:cTn id="21" dur="450" fill="hold"/>
                                        <p:tgtEl>
                                          <p:spTgt spid="27"/>
                                        </p:tgtEl>
                                        <p:attrNameLst>
                                          <p:attrName>ppt_w</p:attrName>
                                        </p:attrNameLst>
                                      </p:cBhvr>
                                      <p:tavLst>
                                        <p:tav tm="0">
                                          <p:val>
                                            <p:fltVal val="0"/>
                                          </p:val>
                                        </p:tav>
                                        <p:tav tm="100000">
                                          <p:val>
                                            <p:strVal val="#ppt_w"/>
                                          </p:val>
                                        </p:tav>
                                      </p:tavLst>
                                    </p:anim>
                                    <p:anim calcmode="lin" valueType="num">
                                      <p:cBhvr>
                                        <p:cTn id="22" dur="450" fill="hold"/>
                                        <p:tgtEl>
                                          <p:spTgt spid="27"/>
                                        </p:tgtEl>
                                        <p:attrNameLst>
                                          <p:attrName>ppt_h</p:attrName>
                                        </p:attrNameLst>
                                      </p:cBhvr>
                                      <p:tavLst>
                                        <p:tav tm="0">
                                          <p:val>
                                            <p:strVal val="#ppt_h"/>
                                          </p:val>
                                        </p:tav>
                                        <p:tav tm="100000">
                                          <p:val>
                                            <p:strVal val="#ppt_h"/>
                                          </p:val>
                                        </p:tav>
                                      </p:tavLst>
                                    </p:anim>
                                  </p:childTnLst>
                                </p:cTn>
                              </p:par>
                              <p:par>
                                <p:cTn id="23" presetID="22" presetClass="entr" presetSubtype="4" fill="hold" grpId="0" nodeType="withEffect">
                                  <p:stCondLst>
                                    <p:cond delay="800"/>
                                  </p:stCondLst>
                                  <p:iterate type="lt">
                                    <p:tmPct val="3448"/>
                                  </p:iterate>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wipe(down)">
                                      <p:cBhvr>
                                        <p:cTn id="25" dur="500"/>
                                        <p:tgtEl>
                                          <p:spTgt spid="28">
                                            <p:txEl>
                                              <p:pRg st="0" end="0"/>
                                            </p:txEl>
                                          </p:spTgt>
                                        </p:tgtEl>
                                      </p:cBhvr>
                                    </p:animEffect>
                                  </p:childTnLst>
                                </p:cTn>
                              </p:par>
                              <p:par>
                                <p:cTn id="26" presetID="22" presetClass="entr" presetSubtype="8" fill="hold" nodeType="withEffect">
                                  <p:stCondLst>
                                    <p:cond delay="11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53" presetClass="entr" presetSubtype="16" fill="hold" nodeType="withEffect">
                                  <p:stCondLst>
                                    <p:cond delay="13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49" presetClass="entr" presetSubtype="0" decel="100000" fill="hold" grpId="0" nodeType="withEffect">
                                  <p:stCondLst>
                                    <p:cond delay="150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par>
                                <p:cTn id="40" presetID="17" presetClass="entr" presetSubtype="10" fill="hold" grpId="0" nodeType="withEffect">
                                  <p:stCondLst>
                                    <p:cond delay="1700"/>
                                  </p:stCondLst>
                                  <p:iterate type="lt">
                                    <p:tmPct val="10000"/>
                                  </p:iterate>
                                  <p:childTnLst>
                                    <p:set>
                                      <p:cBhvr>
                                        <p:cTn id="41" dur="1" fill="hold">
                                          <p:stCondLst>
                                            <p:cond delay="0"/>
                                          </p:stCondLst>
                                        </p:cTn>
                                        <p:tgtEl>
                                          <p:spTgt spid="34"/>
                                        </p:tgtEl>
                                        <p:attrNameLst>
                                          <p:attrName>style.visibility</p:attrName>
                                        </p:attrNameLst>
                                      </p:cBhvr>
                                      <p:to>
                                        <p:strVal val="visible"/>
                                      </p:to>
                                    </p:set>
                                    <p:anim calcmode="lin" valueType="num">
                                      <p:cBhvr>
                                        <p:cTn id="42" dur="450" fill="hold"/>
                                        <p:tgtEl>
                                          <p:spTgt spid="34"/>
                                        </p:tgtEl>
                                        <p:attrNameLst>
                                          <p:attrName>ppt_w</p:attrName>
                                        </p:attrNameLst>
                                      </p:cBhvr>
                                      <p:tavLst>
                                        <p:tav tm="0">
                                          <p:val>
                                            <p:fltVal val="0"/>
                                          </p:val>
                                        </p:tav>
                                        <p:tav tm="100000">
                                          <p:val>
                                            <p:strVal val="#ppt_w"/>
                                          </p:val>
                                        </p:tav>
                                      </p:tavLst>
                                    </p:anim>
                                    <p:anim calcmode="lin" valueType="num">
                                      <p:cBhvr>
                                        <p:cTn id="43" dur="450" fill="hold"/>
                                        <p:tgtEl>
                                          <p:spTgt spid="34"/>
                                        </p:tgtEl>
                                        <p:attrNameLst>
                                          <p:attrName>ppt_h</p:attrName>
                                        </p:attrNameLst>
                                      </p:cBhvr>
                                      <p:tavLst>
                                        <p:tav tm="0">
                                          <p:val>
                                            <p:strVal val="#ppt_h"/>
                                          </p:val>
                                        </p:tav>
                                        <p:tav tm="100000">
                                          <p:val>
                                            <p:strVal val="#ppt_h"/>
                                          </p:val>
                                        </p:tav>
                                      </p:tavLst>
                                    </p:anim>
                                  </p:childTnLst>
                                </p:cTn>
                              </p:par>
                              <p:par>
                                <p:cTn id="44" presetID="22" presetClass="entr" presetSubtype="4" fill="hold" grpId="0" nodeType="withEffect">
                                  <p:stCondLst>
                                    <p:cond delay="1900"/>
                                  </p:stCondLst>
                                  <p:iterate type="lt">
                                    <p:tmPct val="3448"/>
                                  </p:iterate>
                                  <p:childTnLst>
                                    <p:set>
                                      <p:cBhvr>
                                        <p:cTn id="45" dur="1" fill="hold">
                                          <p:stCondLst>
                                            <p:cond delay="0"/>
                                          </p:stCondLst>
                                        </p:cTn>
                                        <p:tgtEl>
                                          <p:spTgt spid="35">
                                            <p:txEl>
                                              <p:pRg st="0" end="0"/>
                                            </p:txEl>
                                          </p:spTgt>
                                        </p:tgtEl>
                                        <p:attrNameLst>
                                          <p:attrName>style.visibility</p:attrName>
                                        </p:attrNameLst>
                                      </p:cBhvr>
                                      <p:to>
                                        <p:strVal val="visible"/>
                                      </p:to>
                                    </p:set>
                                    <p:animEffect transition="in" filter="wipe(down)">
                                      <p:cBhvr>
                                        <p:cTn id="46" dur="500"/>
                                        <p:tgtEl>
                                          <p:spTgt spid="35">
                                            <p:txEl>
                                              <p:pRg st="0" end="0"/>
                                            </p:txEl>
                                          </p:spTgt>
                                        </p:tgtEl>
                                      </p:cBhvr>
                                    </p:animEffect>
                                  </p:childTnLst>
                                </p:cTn>
                              </p:par>
                              <p:par>
                                <p:cTn id="47" presetID="22" presetClass="entr" presetSubtype="8" fill="hold" nodeType="withEffect">
                                  <p:stCondLst>
                                    <p:cond delay="220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par>
                                <p:cTn id="50" presetID="53" presetClass="entr" presetSubtype="16" fill="hold" nodeType="withEffect">
                                  <p:stCondLst>
                                    <p:cond delay="25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49" presetClass="entr" presetSubtype="0" decel="100000" fill="hold" grpId="0" nodeType="withEffect">
                                  <p:stCondLst>
                                    <p:cond delay="2700"/>
                                  </p:stCondLst>
                                  <p:iterate type="lt">
                                    <p:tmPct val="10000"/>
                                  </p:iterate>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17" presetClass="entr" presetSubtype="10" fill="hold" grpId="0" nodeType="withEffect">
                                  <p:stCondLst>
                                    <p:cond delay="2900"/>
                                  </p:stCondLst>
                                  <p:iterate type="lt">
                                    <p:tmPct val="10000"/>
                                  </p:iterate>
                                  <p:childTnLst>
                                    <p:set>
                                      <p:cBhvr>
                                        <p:cTn id="62" dur="1" fill="hold">
                                          <p:stCondLst>
                                            <p:cond delay="0"/>
                                          </p:stCondLst>
                                        </p:cTn>
                                        <p:tgtEl>
                                          <p:spTgt spid="31"/>
                                        </p:tgtEl>
                                        <p:attrNameLst>
                                          <p:attrName>style.visibility</p:attrName>
                                        </p:attrNameLst>
                                      </p:cBhvr>
                                      <p:to>
                                        <p:strVal val="visible"/>
                                      </p:to>
                                    </p:set>
                                    <p:anim calcmode="lin" valueType="num">
                                      <p:cBhvr>
                                        <p:cTn id="63" dur="450" fill="hold"/>
                                        <p:tgtEl>
                                          <p:spTgt spid="31"/>
                                        </p:tgtEl>
                                        <p:attrNameLst>
                                          <p:attrName>ppt_w</p:attrName>
                                        </p:attrNameLst>
                                      </p:cBhvr>
                                      <p:tavLst>
                                        <p:tav tm="0">
                                          <p:val>
                                            <p:fltVal val="0"/>
                                          </p:val>
                                        </p:tav>
                                        <p:tav tm="100000">
                                          <p:val>
                                            <p:strVal val="#ppt_w"/>
                                          </p:val>
                                        </p:tav>
                                      </p:tavLst>
                                    </p:anim>
                                    <p:anim calcmode="lin" valueType="num">
                                      <p:cBhvr>
                                        <p:cTn id="64" dur="450" fill="hold"/>
                                        <p:tgtEl>
                                          <p:spTgt spid="31"/>
                                        </p:tgtEl>
                                        <p:attrNameLst>
                                          <p:attrName>ppt_h</p:attrName>
                                        </p:attrNameLst>
                                      </p:cBhvr>
                                      <p:tavLst>
                                        <p:tav tm="0">
                                          <p:val>
                                            <p:strVal val="#ppt_h"/>
                                          </p:val>
                                        </p:tav>
                                        <p:tav tm="100000">
                                          <p:val>
                                            <p:strVal val="#ppt_h"/>
                                          </p:val>
                                        </p:tav>
                                      </p:tavLst>
                                    </p:anim>
                                  </p:childTnLst>
                                </p:cTn>
                              </p:par>
                              <p:par>
                                <p:cTn id="65" presetID="22" presetClass="entr" presetSubtype="4" fill="hold" grpId="0" nodeType="withEffect">
                                  <p:stCondLst>
                                    <p:cond delay="3100"/>
                                  </p:stCondLst>
                                  <p:iterate type="lt">
                                    <p:tmPct val="3448"/>
                                  </p:iterate>
                                  <p:childTnLst>
                                    <p:set>
                                      <p:cBhvr>
                                        <p:cTn id="66" dur="1" fill="hold">
                                          <p:stCondLst>
                                            <p:cond delay="0"/>
                                          </p:stCondLst>
                                        </p:cTn>
                                        <p:tgtEl>
                                          <p:spTgt spid="32">
                                            <p:txEl>
                                              <p:pRg st="0" end="0"/>
                                            </p:txEl>
                                          </p:spTgt>
                                        </p:tgtEl>
                                        <p:attrNameLst>
                                          <p:attrName>style.visibility</p:attrName>
                                        </p:attrNameLst>
                                      </p:cBhvr>
                                      <p:to>
                                        <p:strVal val="visible"/>
                                      </p:to>
                                    </p:set>
                                    <p:animEffect transition="in" filter="wipe(down)">
                                      <p:cBhvr>
                                        <p:cTn id="6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1" grpId="0"/>
      <p:bldP spid="27" grpId="0"/>
      <p:bldP spid="28" grpId="0" build="allAtOnce"/>
      <p:bldP spid="31" grpId="0"/>
      <p:bldP spid="32" grpId="0" build="allAtOnce"/>
      <p:bldP spid="34" grpId="0"/>
      <p:bldP spid="3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09132" y="2049464"/>
            <a:ext cx="5732462" cy="2759075"/>
            <a:chOff x="3208338" y="2049463"/>
            <a:chExt cx="5732462" cy="2759075"/>
          </a:xfrm>
        </p:grpSpPr>
        <p:sp>
          <p:nvSpPr>
            <p:cNvPr id="3" name="圆角矩形 4"/>
            <p:cNvSpPr>
              <a:spLocks noChangeArrowheads="1"/>
            </p:cNvSpPr>
            <p:nvPr/>
          </p:nvSpPr>
          <p:spPr bwMode="auto">
            <a:xfrm>
              <a:off x="3208338" y="2049463"/>
              <a:ext cx="5732462" cy="2759075"/>
            </a:xfrm>
            <a:prstGeom prst="roundRect">
              <a:avLst>
                <a:gd name="adj" fmla="val 16667"/>
              </a:avLst>
            </a:prstGeom>
            <a:solidFill>
              <a:srgbClr val="2C5300"/>
            </a:solidFill>
            <a:effectLst>
              <a:outerShdw blurRad="40000" dist="23000" dir="5400000" rotWithShape="0">
                <a:srgbClr val="000000">
                  <a:alpha val="35000"/>
                </a:srgbClr>
              </a:outerShdw>
              <a:reflection blurRad="6350" stA="50000" endA="300" endPos="38500" dist="508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4" name="组合 17"/>
            <p:cNvGrpSpPr/>
            <p:nvPr/>
          </p:nvGrpSpPr>
          <p:grpSpPr bwMode="auto">
            <a:xfrm>
              <a:off x="3513138" y="2278063"/>
              <a:ext cx="1093787" cy="228600"/>
              <a:chOff x="0" y="0"/>
              <a:chExt cx="1094014" cy="228600"/>
            </a:xfrm>
          </p:grpSpPr>
          <p:sp>
            <p:nvSpPr>
              <p:cNvPr id="5" name="椭圆 13"/>
              <p:cNvSpPr>
                <a:spLocks noChangeArrowheads="1"/>
              </p:cNvSpPr>
              <p:nvPr/>
            </p:nvSpPr>
            <p:spPr bwMode="auto">
              <a:xfrm>
                <a:off x="0"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椭圆 14"/>
              <p:cNvSpPr>
                <a:spLocks noChangeArrowheads="1"/>
              </p:cNvSpPr>
              <p:nvPr/>
            </p:nvSpPr>
            <p:spPr bwMode="auto">
              <a:xfrm>
                <a:off x="290286"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 name="椭圆 15"/>
              <p:cNvSpPr>
                <a:spLocks noChangeArrowheads="1"/>
              </p:cNvSpPr>
              <p:nvPr/>
            </p:nvSpPr>
            <p:spPr bwMode="auto">
              <a:xfrm>
                <a:off x="575128"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椭圆 16"/>
              <p:cNvSpPr>
                <a:spLocks noChangeArrowheads="1"/>
              </p:cNvSpPr>
              <p:nvPr/>
            </p:nvSpPr>
            <p:spPr bwMode="auto">
              <a:xfrm>
                <a:off x="865414"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9" name="文本框 8"/>
          <p:cNvSpPr txBox="1">
            <a:spLocks noChangeArrowheads="1"/>
          </p:cNvSpPr>
          <p:nvPr/>
        </p:nvSpPr>
        <p:spPr bwMode="auto">
          <a:xfrm>
            <a:off x="4936332"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 name="文本框 9"/>
          <p:cNvSpPr txBox="1">
            <a:spLocks noChangeArrowheads="1"/>
          </p:cNvSpPr>
          <p:nvPr/>
        </p:nvSpPr>
        <p:spPr bwMode="auto">
          <a:xfrm>
            <a:off x="4936332"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a:spLocks noChangeArrowheads="1"/>
          </p:cNvSpPr>
          <p:nvPr/>
        </p:nvSpPr>
        <p:spPr bwMode="auto">
          <a:xfrm>
            <a:off x="6093360"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2" name="文本框 11"/>
          <p:cNvSpPr txBox="1">
            <a:spLocks noChangeArrowheads="1"/>
          </p:cNvSpPr>
          <p:nvPr/>
        </p:nvSpPr>
        <p:spPr bwMode="auto">
          <a:xfrm>
            <a:off x="6093360"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994375" y="2500313"/>
            <a:ext cx="2686744" cy="1200224"/>
            <a:chOff x="4993581" y="2500313"/>
            <a:chExt cx="2686744" cy="1200224"/>
          </a:xfrm>
        </p:grpSpPr>
        <p:sp>
          <p:nvSpPr>
            <p:cNvPr id="14" name="文本框 6"/>
            <p:cNvSpPr txBox="1">
              <a:spLocks noChangeArrowheads="1"/>
            </p:cNvSpPr>
            <p:nvPr/>
          </p:nvSpPr>
          <p:spPr bwMode="auto">
            <a:xfrm>
              <a:off x="4993581" y="2500313"/>
              <a:ext cx="1596221" cy="12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b="1">
                  <a:solidFill>
                    <a:srgbClr val="FFFFFF"/>
                  </a:solidFill>
                  <a:latin typeface="微软雅黑" panose="020B0503020204020204" pitchFamily="34" charset="-122"/>
                  <a:ea typeface="微软雅黑" panose="020B0503020204020204" pitchFamily="34" charset="-122"/>
                </a:rPr>
                <a:t>05</a:t>
              </a:r>
              <a:endParaRPr lang="zh-CN" altLang="en-US" sz="7200" b="1" dirty="0">
                <a:solidFill>
                  <a:srgbClr val="FFFFFF"/>
                </a:solidFill>
                <a:latin typeface="微软雅黑" panose="020B0503020204020204" pitchFamily="34" charset="-122"/>
                <a:ea typeface="微软雅黑" panose="020B0503020204020204" pitchFamily="34" charset="-122"/>
              </a:endParaRPr>
            </a:p>
          </p:txBody>
        </p:sp>
        <p:sp>
          <p:nvSpPr>
            <p:cNvPr id="15" name="文本框 7"/>
            <p:cNvSpPr txBox="1">
              <a:spLocks noChangeArrowheads="1"/>
            </p:cNvSpPr>
            <p:nvPr/>
          </p:nvSpPr>
          <p:spPr bwMode="auto">
            <a:xfrm>
              <a:off x="6285071" y="2605072"/>
              <a:ext cx="13952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添加</a:t>
              </a:r>
              <a:endParaRPr lang="zh-CN" altLang="en-US" sz="2800" b="1">
                <a:solidFill>
                  <a:srgbClr val="FFFFFF"/>
                </a:solidFill>
                <a:latin typeface="微软雅黑" panose="020B0503020204020204" pitchFamily="34" charset="-122"/>
                <a:ea typeface="微软雅黑" panose="020B0503020204020204" pitchFamily="34" charset="-122"/>
              </a:endParaRPr>
            </a:p>
            <a:p>
              <a:pPr eaLnBrk="1" hangingPunct="1"/>
              <a:r>
                <a:rPr lang="zh-CN" altLang="en-US" sz="2800" b="1">
                  <a:solidFill>
                    <a:srgbClr val="FFFFFF"/>
                  </a:solidFill>
                  <a:latin typeface="微软雅黑" panose="020B0503020204020204" pitchFamily="34" charset="-122"/>
                  <a:ea typeface="微软雅黑" panose="020B0503020204020204" pitchFamily="34" charset="-122"/>
                </a:rPr>
                <a:t>标题</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cxnSp>
          <p:nvCxnSpPr>
            <p:cNvPr id="16" name="直接连接符 12"/>
            <p:cNvCxnSpPr>
              <a:cxnSpLocks noChangeShapeType="1"/>
            </p:cNvCxnSpPr>
            <p:nvPr/>
          </p:nvCxnSpPr>
          <p:spPr bwMode="auto">
            <a:xfrm>
              <a:off x="4993581" y="3602634"/>
              <a:ext cx="2089599"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vertical)">
                                      <p:cBhvr>
                                        <p:cTn id="13" dur="800"/>
                                        <p:tgtEl>
                                          <p:spTgt spid="1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7"/>
          <p:cNvSpPr>
            <a:spLocks noChangeArrowheads="1"/>
          </p:cNvSpPr>
          <p:nvPr/>
        </p:nvSpPr>
        <p:spPr bwMode="auto">
          <a:xfrm>
            <a:off x="4722557" y="3968751"/>
            <a:ext cx="1516860" cy="1323975"/>
          </a:xfrm>
          <a:prstGeom prst="hexagon">
            <a:avLst>
              <a:gd name="adj" fmla="val 28652"/>
              <a:gd name="vf" fmla="val 115470"/>
            </a:avLst>
          </a:prstGeom>
          <a:solidFill>
            <a:schemeClr val="accent5"/>
          </a:solidFill>
          <a:ln>
            <a:noFill/>
          </a:ln>
        </p:spPr>
        <p:txBody>
          <a:bodyPr vert="horz" wrap="square" lIns="91440" tIns="45720" rIns="91440" bIns="45720" numCol="1" anchor="t" anchorCtr="0" compatLnSpc="1"/>
          <a:lstStyle/>
          <a:p>
            <a:pPr lvl="2"/>
            <a:r>
              <a:rPr lang="en-US">
                <a:solidFill>
                  <a:schemeClr val="tx1">
                    <a:lumMod val="50000"/>
                    <a:lumOff val="50000"/>
                  </a:schemeClr>
                </a:solidFill>
                <a:sym typeface="微软雅黑" panose="020B0503020204020204" pitchFamily="34" charset="-122"/>
              </a:rPr>
              <a:t> </a:t>
            </a:r>
            <a:endParaRPr lang="zh-CN" altLang="en-US" dirty="0">
              <a:solidFill>
                <a:schemeClr val="tx1">
                  <a:lumMod val="50000"/>
                  <a:lumOff val="50000"/>
                </a:schemeClr>
              </a:solidFill>
            </a:endParaRPr>
          </a:p>
        </p:txBody>
      </p:sp>
      <p:sp>
        <p:nvSpPr>
          <p:cNvPr id="14" name="AutoShape 8"/>
          <p:cNvSpPr>
            <a:spLocks noChangeArrowheads="1"/>
          </p:cNvSpPr>
          <p:nvPr/>
        </p:nvSpPr>
        <p:spPr bwMode="auto">
          <a:xfrm>
            <a:off x="7286623" y="3517899"/>
            <a:ext cx="2598971" cy="2216150"/>
          </a:xfrm>
          <a:prstGeom prst="hexagon">
            <a:avLst>
              <a:gd name="adj" fmla="val 29334"/>
              <a:gd name="vf" fmla="val 115470"/>
            </a:avLst>
          </a:prstGeom>
          <a:solidFill>
            <a:schemeClr val="accent5"/>
          </a:solidFill>
          <a:ln w="3175" cap="flat" cmpd="sng">
            <a:noFill/>
            <a:bevel/>
          </a:ln>
        </p:spPr>
        <p:txBody>
          <a:bodyPr anchor="ctr"/>
          <a:lstStyle/>
          <a:p>
            <a:pPr algn="ctr"/>
            <a:endParaRPr lang="zh-CN" altLang="zh-CN">
              <a:solidFill>
                <a:srgbClr val="F8F8F8"/>
              </a:solidFill>
              <a:ea typeface="微软雅黑" panose="020B0503020204020204" pitchFamily="34" charset="-122"/>
              <a:sym typeface="微软雅黑" panose="020B0503020204020204" pitchFamily="34" charset="-122"/>
            </a:endParaRPr>
          </a:p>
        </p:txBody>
      </p:sp>
      <p:cxnSp>
        <p:nvCxnSpPr>
          <p:cNvPr id="15" name="AutoShape 9"/>
          <p:cNvCxnSpPr>
            <a:cxnSpLocks noChangeShapeType="1"/>
            <a:stCxn id="13" idx="1"/>
            <a:endCxn id="14" idx="2"/>
          </p:cNvCxnSpPr>
          <p:nvPr/>
        </p:nvCxnSpPr>
        <p:spPr bwMode="auto">
          <a:xfrm>
            <a:off x="5469880" y="4619624"/>
            <a:ext cx="1818328" cy="6350"/>
          </a:xfrm>
          <a:prstGeom prst="straightConnector1">
            <a:avLst/>
          </a:prstGeom>
          <a:noFill/>
          <a:ln w="38100" cmpd="sng">
            <a:solidFill>
              <a:schemeClr val="accent5"/>
            </a:solidFill>
            <a:bevel/>
            <a:tailEnd type="triangle" w="med" len="med"/>
          </a:ln>
          <a:extLst>
            <a:ext uri="{909E8E84-426E-40DD-AFC4-6F175D3DCCD1}">
              <a14:hiddenFill xmlns:a14="http://schemas.microsoft.com/office/drawing/2010/main">
                <a:noFill/>
              </a14:hiddenFill>
            </a:ext>
          </a:extLst>
        </p:spPr>
      </p:cxnSp>
      <p:sp>
        <p:nvSpPr>
          <p:cNvPr id="16" name="TextBox 147"/>
          <p:cNvSpPr>
            <a:spLocks noChangeArrowheads="1"/>
          </p:cNvSpPr>
          <p:nvPr/>
        </p:nvSpPr>
        <p:spPr bwMode="auto">
          <a:xfrm>
            <a:off x="7418316" y="4380675"/>
            <a:ext cx="2267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2000" b="1">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000" b="1" dirty="0">
              <a:solidFill>
                <a:srgbClr val="F8F8F8"/>
              </a:solidFill>
            </a:endParaRPr>
          </a:p>
        </p:txBody>
      </p:sp>
      <p:grpSp>
        <p:nvGrpSpPr>
          <p:cNvPr id="17" name="组合 16"/>
          <p:cNvGrpSpPr/>
          <p:nvPr/>
        </p:nvGrpSpPr>
        <p:grpSpPr>
          <a:xfrm>
            <a:off x="3500819" y="1881188"/>
            <a:ext cx="1516860" cy="1323975"/>
            <a:chOff x="3044412" y="1849437"/>
            <a:chExt cx="1517650" cy="1323975"/>
          </a:xfrm>
        </p:grpSpPr>
        <p:sp>
          <p:nvSpPr>
            <p:cNvPr id="18" name="AutoShape 1"/>
            <p:cNvSpPr>
              <a:spLocks noChangeArrowheads="1"/>
            </p:cNvSpPr>
            <p:nvPr/>
          </p:nvSpPr>
          <p:spPr bwMode="auto">
            <a:xfrm>
              <a:off x="3044412" y="1849437"/>
              <a:ext cx="1517650" cy="1323975"/>
            </a:xfrm>
            <a:prstGeom prst="hexagon">
              <a:avLst>
                <a:gd name="adj" fmla="val 28652"/>
                <a:gd name="vf" fmla="val 115470"/>
              </a:avLst>
            </a:prstGeom>
            <a:noFill/>
            <a:ln w="25400" cap="flat" cmpd="sng">
              <a:solidFill>
                <a:schemeClr val="accent1"/>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147"/>
            <p:cNvSpPr>
              <a:spLocks noChangeArrowheads="1"/>
            </p:cNvSpPr>
            <p:nvPr/>
          </p:nvSpPr>
          <p:spPr bwMode="auto">
            <a:xfrm>
              <a:off x="3249199" y="2349500"/>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chemeClr val="tx1">
                    <a:lumMod val="50000"/>
                    <a:lumOff val="50000"/>
                  </a:schemeClr>
                </a:solidFill>
              </a:endParaRPr>
            </a:p>
          </p:txBody>
        </p:sp>
      </p:grpSp>
      <p:grpSp>
        <p:nvGrpSpPr>
          <p:cNvPr id="20" name="组合 19"/>
          <p:cNvGrpSpPr/>
          <p:nvPr/>
        </p:nvGrpSpPr>
        <p:grpSpPr>
          <a:xfrm>
            <a:off x="4724143" y="2565401"/>
            <a:ext cx="1516860" cy="1323975"/>
            <a:chOff x="4268374" y="2533650"/>
            <a:chExt cx="1517650" cy="1323975"/>
          </a:xfrm>
        </p:grpSpPr>
        <p:sp>
          <p:nvSpPr>
            <p:cNvPr id="21" name="AutoShape 4"/>
            <p:cNvSpPr>
              <a:spLocks noChangeArrowheads="1"/>
            </p:cNvSpPr>
            <p:nvPr/>
          </p:nvSpPr>
          <p:spPr bwMode="auto">
            <a:xfrm>
              <a:off x="4268374" y="2533650"/>
              <a:ext cx="1517650" cy="1323975"/>
            </a:xfrm>
            <a:prstGeom prst="hexagon">
              <a:avLst>
                <a:gd name="adj" fmla="val 28652"/>
                <a:gd name="vf" fmla="val 115470"/>
              </a:avLst>
            </a:prstGeom>
            <a:noFill/>
            <a:ln w="25400" cap="flat" cmpd="sng">
              <a:solidFill>
                <a:schemeClr val="accent3"/>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47"/>
            <p:cNvSpPr>
              <a:spLocks noChangeArrowheads="1"/>
            </p:cNvSpPr>
            <p:nvPr/>
          </p:nvSpPr>
          <p:spPr bwMode="auto">
            <a:xfrm>
              <a:off x="4463637"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chemeClr val="tx1">
                    <a:lumMod val="50000"/>
                    <a:lumOff val="50000"/>
                  </a:schemeClr>
                </a:solidFill>
              </a:endParaRPr>
            </a:p>
          </p:txBody>
        </p:sp>
      </p:grpSp>
      <p:grpSp>
        <p:nvGrpSpPr>
          <p:cNvPr id="25" name="组合 24"/>
          <p:cNvGrpSpPr/>
          <p:nvPr/>
        </p:nvGrpSpPr>
        <p:grpSpPr>
          <a:xfrm>
            <a:off x="2277493" y="2565401"/>
            <a:ext cx="1516860" cy="1323975"/>
            <a:chOff x="1820449" y="2533650"/>
            <a:chExt cx="1517650" cy="1323975"/>
          </a:xfrm>
        </p:grpSpPr>
        <p:sp>
          <p:nvSpPr>
            <p:cNvPr id="26" name="AutoShape 2"/>
            <p:cNvSpPr>
              <a:spLocks noChangeArrowheads="1"/>
            </p:cNvSpPr>
            <p:nvPr/>
          </p:nvSpPr>
          <p:spPr bwMode="auto">
            <a:xfrm>
              <a:off x="1820449" y="2533650"/>
              <a:ext cx="1517650" cy="1323975"/>
            </a:xfrm>
            <a:prstGeom prst="hexagon">
              <a:avLst>
                <a:gd name="adj" fmla="val 28652"/>
                <a:gd name="vf" fmla="val 115470"/>
              </a:avLst>
            </a:prstGeom>
            <a:noFill/>
            <a:ln w="25400" cap="flat" cmpd="sng">
              <a:solidFill>
                <a:schemeClr val="accent2"/>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147"/>
            <p:cNvSpPr>
              <a:spLocks noChangeArrowheads="1"/>
            </p:cNvSpPr>
            <p:nvPr/>
          </p:nvSpPr>
          <p:spPr bwMode="auto">
            <a:xfrm>
              <a:off x="2034762" y="299243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chemeClr val="tx1">
                    <a:lumMod val="50000"/>
                    <a:lumOff val="50000"/>
                  </a:schemeClr>
                </a:solidFill>
              </a:endParaRPr>
            </a:p>
          </p:txBody>
        </p:sp>
      </p:grpSp>
      <p:grpSp>
        <p:nvGrpSpPr>
          <p:cNvPr id="32" name="组合 31"/>
          <p:cNvGrpSpPr/>
          <p:nvPr/>
        </p:nvGrpSpPr>
        <p:grpSpPr>
          <a:xfrm>
            <a:off x="2277493" y="3968751"/>
            <a:ext cx="1516860" cy="1323975"/>
            <a:chOff x="1820449" y="3937000"/>
            <a:chExt cx="1517650" cy="1323975"/>
          </a:xfrm>
        </p:grpSpPr>
        <p:sp>
          <p:nvSpPr>
            <p:cNvPr id="33" name="AutoShape 3"/>
            <p:cNvSpPr>
              <a:spLocks noChangeArrowheads="1"/>
            </p:cNvSpPr>
            <p:nvPr/>
          </p:nvSpPr>
          <p:spPr bwMode="auto">
            <a:xfrm>
              <a:off x="1820449" y="3937000"/>
              <a:ext cx="1517650" cy="1323975"/>
            </a:xfrm>
            <a:prstGeom prst="hexagon">
              <a:avLst>
                <a:gd name="adj" fmla="val 28652"/>
                <a:gd name="vf" fmla="val 115470"/>
              </a:avLst>
            </a:prstGeom>
            <a:noFill/>
            <a:ln w="25400" cap="flat" cmpd="sng">
              <a:solidFill>
                <a:schemeClr val="tx2"/>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147"/>
            <p:cNvSpPr>
              <a:spLocks noChangeArrowheads="1"/>
            </p:cNvSpPr>
            <p:nvPr/>
          </p:nvSpPr>
          <p:spPr bwMode="auto">
            <a:xfrm>
              <a:off x="2034762" y="4421187"/>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schemeClr val="tx1">
                    <a:lumMod val="50000"/>
                    <a:lumOff val="50000"/>
                  </a:schemeClr>
                </a:solidFill>
              </a:endParaRPr>
            </a:p>
          </p:txBody>
        </p:sp>
      </p:grpSp>
      <p:grpSp>
        <p:nvGrpSpPr>
          <p:cNvPr id="35" name="组合 34"/>
          <p:cNvGrpSpPr/>
          <p:nvPr/>
        </p:nvGrpSpPr>
        <p:grpSpPr>
          <a:xfrm>
            <a:off x="3500819" y="4689476"/>
            <a:ext cx="1516860" cy="1323975"/>
            <a:chOff x="3044412" y="4657725"/>
            <a:chExt cx="1517650" cy="1323975"/>
          </a:xfrm>
        </p:grpSpPr>
        <p:sp>
          <p:nvSpPr>
            <p:cNvPr id="36" name="AutoShape 6"/>
            <p:cNvSpPr>
              <a:spLocks noChangeArrowheads="1"/>
            </p:cNvSpPr>
            <p:nvPr/>
          </p:nvSpPr>
          <p:spPr bwMode="auto">
            <a:xfrm>
              <a:off x="3044412" y="4657725"/>
              <a:ext cx="1517650" cy="1323975"/>
            </a:xfrm>
            <a:prstGeom prst="hexagon">
              <a:avLst>
                <a:gd name="adj" fmla="val 28652"/>
                <a:gd name="vf" fmla="val 115470"/>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zh-CN" sz="16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147"/>
            <p:cNvSpPr>
              <a:spLocks noChangeArrowheads="1"/>
            </p:cNvSpPr>
            <p:nvPr/>
          </p:nvSpPr>
          <p:spPr bwMode="auto">
            <a:xfrm>
              <a:off x="3249199" y="5135562"/>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ctr">
                <a:buClr>
                  <a:srgbClr val="FF0000"/>
                </a:buClr>
                <a:buSzPct val="70000"/>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a:solidFill>
                  <a:schemeClr val="tx1">
                    <a:lumMod val="50000"/>
                    <a:lumOff val="50000"/>
                  </a:schemeClr>
                </a:solidFill>
              </a:endParaRPr>
            </a:p>
          </p:txBody>
        </p:sp>
      </p:grpSp>
      <p:sp>
        <p:nvSpPr>
          <p:cNvPr id="39" name="AutoShape 5"/>
          <p:cNvSpPr>
            <a:spLocks noChangeArrowheads="1"/>
          </p:cNvSpPr>
          <p:nvPr/>
        </p:nvSpPr>
        <p:spPr bwMode="auto">
          <a:xfrm>
            <a:off x="3500819" y="3284538"/>
            <a:ext cx="1516860" cy="1323975"/>
          </a:xfrm>
          <a:prstGeom prst="hexagon">
            <a:avLst>
              <a:gd name="adj" fmla="val 28652"/>
              <a:gd name="vf" fmla="val 115470"/>
            </a:avLst>
          </a:prstGeom>
          <a:solidFill>
            <a:schemeClr val="accent4"/>
          </a:solidFill>
          <a:ln w="3175" cap="flat" cmpd="sng">
            <a:noFill/>
            <a:bevel/>
          </a:ln>
        </p:spPr>
        <p:txBody>
          <a:bodyPr anchor="ctr"/>
          <a:lstStyle/>
          <a:p>
            <a:pPr algn="ctr"/>
            <a:endParaRPr lang="zh-CN" altLang="zh-CN">
              <a:solidFill>
                <a:schemeClr val="tx1">
                  <a:lumMod val="50000"/>
                  <a:lumOff val="50000"/>
                </a:schemeClr>
              </a:solidFill>
              <a:ea typeface="微软雅黑" panose="020B0503020204020204" pitchFamily="34" charset="-122"/>
              <a:sym typeface="微软雅黑" panose="020B0503020204020204" pitchFamily="34" charset="-122"/>
            </a:endParaRPr>
          </a:p>
        </p:txBody>
      </p:sp>
      <p:sp>
        <p:nvSpPr>
          <p:cNvPr id="40" name="TextBox 147"/>
          <p:cNvSpPr>
            <a:spLocks noChangeArrowheads="1"/>
          </p:cNvSpPr>
          <p:nvPr/>
        </p:nvSpPr>
        <p:spPr bwMode="auto">
          <a:xfrm>
            <a:off x="3722954" y="3618598"/>
            <a:ext cx="1053551" cy="646331"/>
          </a:xfrm>
          <a:prstGeom prst="rect">
            <a:avLst/>
          </a:prstGeom>
          <a:noFill/>
          <a:ln w="3175" cap="flat" cmpd="sng">
            <a:noFill/>
            <a:bevel/>
          </a:ln>
        </p:spPr>
        <p:txBody>
          <a:bodyPr anchor="ctr"/>
          <a:lstStyle/>
          <a:p>
            <a:pPr algn="ctr"/>
            <a:r>
              <a:rPr lang="zh-CN" altLang="en-US">
                <a:solidFill>
                  <a:schemeClr val="bg1"/>
                </a:solidFill>
                <a:ea typeface="微软雅黑" panose="020B0503020204020204" pitchFamily="34" charset="-122"/>
                <a:sym typeface="微软雅黑" panose="020B0503020204020204" pitchFamily="34" charset="-122"/>
              </a:rPr>
              <a:t>添加标题</a:t>
            </a:r>
            <a:endParaRPr lang="zh-CN" altLang="en-US" dirty="0">
              <a:solidFill>
                <a:schemeClr val="bg1"/>
              </a:solidFill>
              <a:ea typeface="微软雅黑" panose="020B0503020204020204" pitchFamily="34" charset="-122"/>
            </a:endParaRPr>
          </a:p>
        </p:txBody>
      </p:sp>
      <p:sp>
        <p:nvSpPr>
          <p:cNvPr id="41" name="TextBox 40"/>
          <p:cNvSpPr txBox="1"/>
          <p:nvPr/>
        </p:nvSpPr>
        <p:spPr>
          <a:xfrm>
            <a:off x="7393794" y="1984113"/>
            <a:ext cx="3814774" cy="923330"/>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200" dirty="0">
              <a:solidFill>
                <a:schemeClr val="accent6"/>
              </a:solidFill>
              <a:latin typeface="+mn-ea"/>
            </a:endParaRPr>
          </a:p>
        </p:txBody>
      </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49" presetClass="path" presetSubtype="0" accel="50000" decel="50000" fill="hold" grpId="0" nodeType="afterEffect">
                                  <p:stCondLst>
                                    <p:cond delay="0"/>
                                  </p:stCondLst>
                                  <p:childTnLst>
                                    <p:animMotion origin="layout" path="M 0.35931 0.3963 L -4.18629E-6 -1.85185E-6 " pathEditMode="relative" rAng="0" ptsTypes="AA">
                                      <p:cBhvr>
                                        <p:cTn id="9" dur="1000" fill="hold"/>
                                        <p:tgtEl>
                                          <p:spTgt spid="13"/>
                                        </p:tgtEl>
                                        <p:attrNameLst>
                                          <p:attrName>ppt_x</p:attrName>
                                          <p:attrName>ppt_y</p:attrName>
                                        </p:attrNameLst>
                                      </p:cBhvr>
                                      <p:rCtr x="-17965" y="-19815"/>
                                    </p:animMotion>
                                  </p:childTnLst>
                                </p:cTn>
                              </p:par>
                              <p:par>
                                <p:cTn id="10" presetID="1"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49" presetClass="path" presetSubtype="0" accel="50000" decel="50000" fill="hold" nodeType="withEffect">
                                  <p:stCondLst>
                                    <p:cond delay="0"/>
                                  </p:stCondLst>
                                  <p:childTnLst>
                                    <p:animMotion origin="layout" path="M 4.9304E-6 -0.49629 L 4.9304E-6 -3.7037E-6 " pathEditMode="relative" rAng="0" ptsTypes="AA">
                                      <p:cBhvr>
                                        <p:cTn id="13" dur="1000" fill="hold"/>
                                        <p:tgtEl>
                                          <p:spTgt spid="17"/>
                                        </p:tgtEl>
                                        <p:attrNameLst>
                                          <p:attrName>ppt_x</p:attrName>
                                          <p:attrName>ppt_y</p:attrName>
                                        </p:attrNameLst>
                                      </p:cBhvr>
                                      <p:rCtr x="0" y="24815"/>
                                    </p:animMotion>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49" presetClass="path" presetSubtype="0" accel="50000" decel="50000" fill="hold" nodeType="withEffect">
                                  <p:stCondLst>
                                    <p:cond delay="0"/>
                                  </p:stCondLst>
                                  <p:childTnLst>
                                    <p:animMotion origin="layout" path="M -0.27814 -0.39653 L 4.13685E-6 -2.22222E-6 " pathEditMode="relative" rAng="0" ptsTypes="AA">
                                      <p:cBhvr>
                                        <p:cTn id="17" dur="1000" fill="hold"/>
                                        <p:tgtEl>
                                          <p:spTgt spid="25"/>
                                        </p:tgtEl>
                                        <p:attrNameLst>
                                          <p:attrName>ppt_x</p:attrName>
                                          <p:attrName>ppt_y</p:attrName>
                                        </p:attrNameLst>
                                      </p:cBhvr>
                                      <p:rCtr x="13907" y="19815"/>
                                    </p:animMotion>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par>
                                <p:cTn id="20" presetID="49" presetClass="path" presetSubtype="0" accel="50000" decel="50000" fill="hold" nodeType="withEffect">
                                  <p:stCondLst>
                                    <p:cond delay="0"/>
                                  </p:stCondLst>
                                  <p:childTnLst>
                                    <p:animMotion origin="layout" path="M -0.27814 0.25996 L 4.13685E-6 -1.85185E-6 " pathEditMode="relative" rAng="0" ptsTypes="AA">
                                      <p:cBhvr>
                                        <p:cTn id="21" dur="1000" fill="hold"/>
                                        <p:tgtEl>
                                          <p:spTgt spid="32"/>
                                        </p:tgtEl>
                                        <p:attrNameLst>
                                          <p:attrName>ppt_x</p:attrName>
                                          <p:attrName>ppt_y</p:attrName>
                                        </p:attrNameLst>
                                      </p:cBhvr>
                                      <p:rCtr x="13907" y="-13009"/>
                                    </p:animMotion>
                                  </p:child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par>
                                <p:cTn id="24" presetID="49" presetClass="path" presetSubtype="0" accel="50000" decel="50000" fill="hold" nodeType="withEffect">
                                  <p:stCondLst>
                                    <p:cond delay="0"/>
                                  </p:stCondLst>
                                  <p:childTnLst>
                                    <p:animMotion origin="layout" path="M 4.9304E-6 0.32269 L 4.9304E-6 -4.44444E-6 " pathEditMode="relative" rAng="0" ptsTypes="AA">
                                      <p:cBhvr>
                                        <p:cTn id="25" dur="1000" fill="hold"/>
                                        <p:tgtEl>
                                          <p:spTgt spid="35"/>
                                        </p:tgtEl>
                                        <p:attrNameLst>
                                          <p:attrName>ppt_x</p:attrName>
                                          <p:attrName>ppt_y</p:attrName>
                                        </p:attrNameLst>
                                      </p:cBhvr>
                                      <p:rCtr x="0" y="-16134"/>
                                    </p:animMotion>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56" presetClass="path" presetSubtype="0" accel="50000" decel="50000" fill="hold" nodeType="withEffect">
                                  <p:stCondLst>
                                    <p:cond delay="0"/>
                                  </p:stCondLst>
                                  <p:childTnLst>
                                    <p:animMotion origin="layout" path="M -4.27605E-6 -2.22222E-6 L 0.37687 -0.50139 " pathEditMode="relative" rAng="0" ptsTypes="AA">
                                      <p:cBhvr>
                                        <p:cTn id="29" dur="1000" spd="-100000" fill="hold"/>
                                        <p:tgtEl>
                                          <p:spTgt spid="20"/>
                                        </p:tgtEl>
                                        <p:attrNameLst>
                                          <p:attrName>ppt_x</p:attrName>
                                          <p:attrName>ppt_y</p:attrName>
                                        </p:attrNameLst>
                                      </p:cBhvr>
                                      <p:rCtr x="18837" y="-25069"/>
                                    </p:animMotion>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animEffect transition="in" filter="fade">
                                      <p:cBhvr>
                                        <p:cTn id="40" dur="500"/>
                                        <p:tgtEl>
                                          <p:spTgt spid="40"/>
                                        </p:tgtEl>
                                      </p:cBhvr>
                                    </p:animEffect>
                                  </p:childTnLst>
                                </p:cTn>
                              </p:par>
                            </p:childTnLst>
                          </p:cTn>
                        </p:par>
                        <p:par>
                          <p:cTn id="41" fill="hold">
                            <p:stCondLst>
                              <p:cond delay="1500"/>
                            </p:stCondLst>
                            <p:childTnLst>
                              <p:par>
                                <p:cTn id="42" presetID="26" presetClass="emph" presetSubtype="0" fill="hold" grpId="2" nodeType="afterEffect">
                                  <p:stCondLst>
                                    <p:cond delay="0"/>
                                  </p:stCondLst>
                                  <p:childTnLst>
                                    <p:animEffect transition="out" filter="fade">
                                      <p:cBhvr>
                                        <p:cTn id="43" dur="500" tmFilter="0, 0; .2, .5; .8, .5; 1, 0"/>
                                        <p:tgtEl>
                                          <p:spTgt spid="13"/>
                                        </p:tgtEl>
                                      </p:cBhvr>
                                    </p:animEffect>
                                    <p:animScale>
                                      <p:cBhvr>
                                        <p:cTn id="44" dur="250" autoRev="1" fill="hold"/>
                                        <p:tgtEl>
                                          <p:spTgt spid="13"/>
                                        </p:tgtEl>
                                      </p:cBhvr>
                                      <p:by x="105000" y="105000"/>
                                    </p:animScale>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3000"/>
                            </p:stCondLst>
                            <p:childTnLst>
                              <p:par>
                                <p:cTn id="54" presetID="26" presetClass="emph" presetSubtype="0" fill="hold" grpId="1" nodeType="afterEffect">
                                  <p:stCondLst>
                                    <p:cond delay="0"/>
                                  </p:stCondLst>
                                  <p:childTnLst>
                                    <p:animEffect transition="out" filter="fade">
                                      <p:cBhvr>
                                        <p:cTn id="55" dur="500" tmFilter="0, 0; .2, .5; .8, .5; 1, 0"/>
                                        <p:tgtEl>
                                          <p:spTgt spid="14"/>
                                        </p:tgtEl>
                                      </p:cBhvr>
                                    </p:animEffect>
                                    <p:animScale>
                                      <p:cBhvr>
                                        <p:cTn id="56" dur="250" autoRev="1" fill="hold"/>
                                        <p:tgtEl>
                                          <p:spTgt spid="14"/>
                                        </p:tgtEl>
                                      </p:cBhvr>
                                      <p:by x="105000" y="105000"/>
                                    </p:animScale>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strVal val="#ppt_x"/>
                                          </p:val>
                                        </p:tav>
                                        <p:tav tm="100000">
                                          <p:val>
                                            <p:strVal val="#ppt_x"/>
                                          </p:val>
                                        </p:tav>
                                      </p:tavLst>
                                    </p:anim>
                                    <p:anim calcmode="lin" valueType="num">
                                      <p:cBhvr>
                                        <p:cTn id="62"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39" grpId="0" animBg="1"/>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7899388" y="4507593"/>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6747" y="5663780"/>
            <a:ext cx="116929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1105" y="4497665"/>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839" y="2879047"/>
            <a:ext cx="55412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90570" y="1624439"/>
            <a:ext cx="943081" cy="238304"/>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185" y="2603057"/>
            <a:ext cx="1090111"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45103"/>
            </a:xfrm>
            <a:prstGeom prst="rect">
              <a:avLst/>
            </a:prstGeom>
            <a:noFill/>
            <a:ln w="38100">
              <a:noFill/>
            </a:ln>
          </p:spPr>
          <p:txBody>
            <a:bodyPr wrap="square" rtlCol="0">
              <a:spAutoFit/>
            </a:bodyPr>
            <a:lstStyle/>
            <a:p>
              <a:pPr algn="ctr"/>
              <a:r>
                <a:rPr lang="en-US" altLang="zh-CN" sz="320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492800" y="1850324"/>
            <a:ext cx="1090111" cy="953223"/>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693840"/>
            </a:xfrm>
            <a:prstGeom prst="rect">
              <a:avLst/>
            </a:prstGeom>
            <a:noFill/>
            <a:ln w="38100">
              <a:noFill/>
            </a:ln>
          </p:spPr>
          <p:txBody>
            <a:bodyPr wrap="square" rtlCol="0">
              <a:spAutoFit/>
            </a:bodyPr>
            <a:lstStyle/>
            <a:p>
              <a:pPr algn="ctr">
                <a:lnSpc>
                  <a:spcPct val="120000"/>
                </a:lnSpc>
              </a:pPr>
              <a:r>
                <a:rPr lang="en-US" altLang="zh-CN" sz="320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6809280" y="4030986"/>
            <a:ext cx="1090111"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2" cy="693840"/>
            </a:xfrm>
            <a:prstGeom prst="rect">
              <a:avLst/>
            </a:prstGeom>
            <a:noFill/>
            <a:ln w="38100">
              <a:noFill/>
            </a:ln>
          </p:spPr>
          <p:txBody>
            <a:bodyPr wrap="square" rtlCol="0">
              <a:spAutoFit/>
            </a:bodyPr>
            <a:lstStyle/>
            <a:p>
              <a:pPr algn="ctr">
                <a:lnSpc>
                  <a:spcPct val="120000"/>
                </a:lnSpc>
              </a:pPr>
              <a:r>
                <a:rPr lang="en-US" altLang="zh-CN" sz="320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4135232" y="4019336"/>
            <a:ext cx="1090111" cy="953223"/>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693840"/>
            </a:xfrm>
            <a:prstGeom prst="rect">
              <a:avLst/>
            </a:prstGeom>
            <a:noFill/>
            <a:ln w="38100">
              <a:noFill/>
            </a:ln>
          </p:spPr>
          <p:txBody>
            <a:bodyPr wrap="square" rtlCol="0">
              <a:spAutoFit/>
            </a:bodyPr>
            <a:lstStyle/>
            <a:p>
              <a:pPr algn="ctr">
                <a:lnSpc>
                  <a:spcPct val="120000"/>
                </a:lnSpc>
              </a:pPr>
              <a:r>
                <a:rPr lang="en-US" altLang="zh-CN" sz="320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4162964" y="2564905"/>
            <a:ext cx="1090111"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45103"/>
            </a:xfrm>
            <a:prstGeom prst="rect">
              <a:avLst/>
            </a:prstGeom>
            <a:noFill/>
            <a:ln w="38100">
              <a:noFill/>
            </a:ln>
          </p:spPr>
          <p:txBody>
            <a:bodyPr wrap="square" rtlCol="0">
              <a:spAutoFit/>
            </a:bodyPr>
            <a:lstStyle/>
            <a:p>
              <a:pPr algn="ctr"/>
              <a:r>
                <a:rPr lang="en-US" altLang="zh-CN" sz="320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433600" y="1412777"/>
            <a:ext cx="1321395" cy="314449"/>
          </a:xfrm>
          <a:prstGeom prst="rect">
            <a:avLst/>
          </a:prstGeom>
        </p:spPr>
        <p:txBody>
          <a:bodyPr wrap="none" lIns="82808" tIns="41404" rIns="82808" bIns="41404">
            <a:spAutoFit/>
          </a:bodyPr>
          <a:lstStyle/>
          <a:p>
            <a:pPr algn="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此处添加标题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776083" y="1743595"/>
            <a:ext cx="2978914" cy="56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a:solidFill>
                  <a:schemeClr val="tx1">
                    <a:lumMod val="50000"/>
                    <a:lumOff val="50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50000"/>
                  <a:lumOff val="50000"/>
                </a:schemeClr>
              </a:solidFill>
              <a:sym typeface="微软雅黑" panose="020B0503020204020204" pitchFamily="34" charset="-122"/>
            </a:endParaRPr>
          </a:p>
        </p:txBody>
      </p:sp>
      <p:sp>
        <p:nvSpPr>
          <p:cNvPr id="74" name="矩形 73"/>
          <p:cNvSpPr/>
          <p:nvPr/>
        </p:nvSpPr>
        <p:spPr>
          <a:xfrm>
            <a:off x="2216308" y="2669124"/>
            <a:ext cx="1321395" cy="314449"/>
          </a:xfrm>
          <a:prstGeom prst="rect">
            <a:avLst/>
          </a:prstGeom>
        </p:spPr>
        <p:txBody>
          <a:bodyPr wrap="none" lIns="82808" tIns="41404" rIns="82808" bIns="41404">
            <a:spAutoFit/>
          </a:bodyPr>
          <a:lstStyle/>
          <a:p>
            <a:pPr algn="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此处添加标题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257085" y="2999940"/>
            <a:ext cx="2276533" cy="78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a:solidFill>
                  <a:schemeClr val="tx1">
                    <a:lumMod val="50000"/>
                    <a:lumOff val="50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50000"/>
                  <a:lumOff val="50000"/>
                </a:schemeClr>
              </a:solidFill>
              <a:sym typeface="微软雅黑" panose="020B0503020204020204" pitchFamily="34" charset="-122"/>
            </a:endParaRPr>
          </a:p>
        </p:txBody>
      </p:sp>
      <p:sp>
        <p:nvSpPr>
          <p:cNvPr id="76" name="矩形 75"/>
          <p:cNvSpPr/>
          <p:nvPr/>
        </p:nvSpPr>
        <p:spPr>
          <a:xfrm>
            <a:off x="2188576" y="4166852"/>
            <a:ext cx="1321395" cy="314449"/>
          </a:xfrm>
          <a:prstGeom prst="rect">
            <a:avLst/>
          </a:prstGeom>
        </p:spPr>
        <p:txBody>
          <a:bodyPr wrap="none" lIns="82808" tIns="41404" rIns="82808" bIns="41404">
            <a:spAutoFit/>
          </a:bodyPr>
          <a:lstStyle/>
          <a:p>
            <a:pPr algn="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此处添加标题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229351" y="4497665"/>
            <a:ext cx="2276532" cy="78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300">
                <a:solidFill>
                  <a:schemeClr val="tx1">
                    <a:lumMod val="50000"/>
                    <a:lumOff val="50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50000"/>
                  <a:lumOff val="50000"/>
                </a:schemeClr>
              </a:solidFill>
              <a:sym typeface="微软雅黑" panose="020B0503020204020204" pitchFamily="34" charset="-122"/>
            </a:endParaRPr>
          </a:p>
        </p:txBody>
      </p:sp>
      <p:sp>
        <p:nvSpPr>
          <p:cNvPr id="78" name="矩形 77"/>
          <p:cNvSpPr/>
          <p:nvPr/>
        </p:nvSpPr>
        <p:spPr>
          <a:xfrm>
            <a:off x="8455247" y="2171109"/>
            <a:ext cx="1321395" cy="314449"/>
          </a:xfrm>
          <a:prstGeom prst="rect">
            <a:avLst/>
          </a:prstGeom>
        </p:spPr>
        <p:txBody>
          <a:bodyPr wrap="none" lIns="82808" tIns="41404" rIns="82808" bIns="41404">
            <a:spAutoFit/>
          </a:bodyPr>
          <a:lstStyle/>
          <a:p>
            <a:pPr algn="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此处添加标题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507247" y="2516216"/>
            <a:ext cx="2427671" cy="78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a:solidFill>
                  <a:schemeClr val="tx1">
                    <a:lumMod val="50000"/>
                    <a:lumOff val="50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50000"/>
                  <a:lumOff val="50000"/>
                </a:schemeClr>
              </a:solidFill>
              <a:sym typeface="微软雅黑" panose="020B0503020204020204" pitchFamily="34" charset="-122"/>
            </a:endParaRPr>
          </a:p>
        </p:txBody>
      </p:sp>
      <p:sp>
        <p:nvSpPr>
          <p:cNvPr id="80" name="矩形 79"/>
          <p:cNvSpPr/>
          <p:nvPr/>
        </p:nvSpPr>
        <p:spPr>
          <a:xfrm>
            <a:off x="8484375" y="3895840"/>
            <a:ext cx="1321395" cy="314449"/>
          </a:xfrm>
          <a:prstGeom prst="rect">
            <a:avLst/>
          </a:prstGeom>
        </p:spPr>
        <p:txBody>
          <a:bodyPr wrap="none" lIns="82808" tIns="41404" rIns="82808" bIns="41404">
            <a:spAutoFit/>
          </a:bodyPr>
          <a:lstStyle/>
          <a:p>
            <a:pPr algn="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此处添加标题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526752" y="4240948"/>
            <a:ext cx="2427671" cy="78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a:solidFill>
                  <a:schemeClr val="tx1">
                    <a:lumMod val="50000"/>
                    <a:lumOff val="50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50000"/>
                  <a:lumOff val="50000"/>
                </a:schemeClr>
              </a:solidFill>
              <a:sym typeface="微软雅黑" panose="020B0503020204020204" pitchFamily="34" charset="-122"/>
            </a:endParaRPr>
          </a:p>
        </p:txBody>
      </p:sp>
      <p:sp>
        <p:nvSpPr>
          <p:cNvPr id="82" name="矩形 81"/>
          <p:cNvSpPr/>
          <p:nvPr/>
        </p:nvSpPr>
        <p:spPr>
          <a:xfrm>
            <a:off x="7544700" y="5196122"/>
            <a:ext cx="1321395" cy="314449"/>
          </a:xfrm>
          <a:prstGeom prst="rect">
            <a:avLst/>
          </a:prstGeom>
        </p:spPr>
        <p:txBody>
          <a:bodyPr wrap="none" lIns="82808" tIns="41404" rIns="82808" bIns="41404">
            <a:spAutoFit/>
          </a:bodyPr>
          <a:lstStyle/>
          <a:p>
            <a:pPr algn="r"/>
            <a:r>
              <a:rPr lang="zh-CN" altLang="en-US" sz="1500" b="1">
                <a:solidFill>
                  <a:schemeClr val="tx1">
                    <a:lumMod val="50000"/>
                    <a:lumOff val="50000"/>
                  </a:schemeClr>
                </a:solidFill>
                <a:latin typeface="微软雅黑" panose="020B0503020204020204" pitchFamily="34" charset="-122"/>
                <a:ea typeface="微软雅黑" panose="020B0503020204020204" pitchFamily="34" charset="-122"/>
              </a:rPr>
              <a:t>此处添加标题</a:t>
            </a:r>
            <a:endParaRPr lang="en-US" altLang="zh-CN" sz="15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7596706" y="5541233"/>
            <a:ext cx="2931285" cy="54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08" tIns="41404" rIns="82808" bIns="414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300">
                <a:solidFill>
                  <a:schemeClr val="tx1">
                    <a:lumMod val="50000"/>
                    <a:lumOff val="50000"/>
                  </a:schemeClr>
                </a:solidFill>
                <a:sym typeface="微软雅黑" panose="020B0503020204020204" pitchFamily="34" charset="-122"/>
              </a:rPr>
              <a:t>您的内容打在这里，或者通过复制您的文本后，在此框中选择粘贴</a:t>
            </a:r>
            <a:endParaRPr lang="zh-CN" altLang="en-US" sz="1300" dirty="0">
              <a:solidFill>
                <a:schemeClr val="tx1">
                  <a:lumMod val="50000"/>
                  <a:lumOff val="50000"/>
                </a:schemeClr>
              </a:solidFill>
              <a:sym typeface="微软雅黑" panose="020B0503020204020204" pitchFamily="34" charset="-122"/>
            </a:endParaRPr>
          </a:p>
        </p:txBody>
      </p:sp>
      <p:grpSp>
        <p:nvGrpSpPr>
          <p:cNvPr id="84" name="组合 83"/>
          <p:cNvGrpSpPr/>
          <p:nvPr/>
        </p:nvGrpSpPr>
        <p:grpSpPr>
          <a:xfrm flipH="1">
            <a:off x="7663912" y="2377361"/>
            <a:ext cx="800508" cy="238304"/>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558" y="3052843"/>
            <a:ext cx="1708611" cy="1443644"/>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086492"/>
            </a:xfrm>
            <a:prstGeom prst="rect">
              <a:avLst/>
            </a:prstGeom>
            <a:noFill/>
            <a:ln w="38100">
              <a:noFill/>
            </a:ln>
          </p:spPr>
          <p:txBody>
            <a:bodyPr wrap="square" rtlCol="0">
              <a:spAutoFit/>
            </a:bodyPr>
            <a:lstStyle/>
            <a:p>
              <a:pPr algn="ctr"/>
              <a:r>
                <a:rPr lang="zh-CN" altLang="en-US" sz="2900" b="1">
                  <a:solidFill>
                    <a:schemeClr val="bg1"/>
                  </a:solidFill>
                  <a:latin typeface="微软雅黑" panose="020B0503020204020204" pitchFamily="34" charset="-122"/>
                  <a:ea typeface="微软雅黑" panose="020B0503020204020204" pitchFamily="34" charset="-122"/>
                </a:rPr>
                <a:t>添加标题</a:t>
              </a:r>
              <a:endParaRPr lang="zh-CN" altLang="en-US" sz="2900" b="1"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5492800" y="4718372"/>
            <a:ext cx="1090111"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45103"/>
            </a:xfrm>
            <a:prstGeom prst="rect">
              <a:avLst/>
            </a:prstGeom>
            <a:noFill/>
            <a:ln w="38100">
              <a:noFill/>
            </a:ln>
          </p:spPr>
          <p:txBody>
            <a:bodyPr wrap="square" rtlCol="0">
              <a:spAutoFit/>
            </a:bodyPr>
            <a:lstStyle/>
            <a:p>
              <a:pPr algn="ctr"/>
              <a:r>
                <a:rPr lang="en-US" altLang="zh-CN" sz="320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1008099" y="1898698"/>
            <a:ext cx="3131883" cy="3738548"/>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63500">
            <a:solidFill>
              <a:schemeClr val="bg1"/>
            </a:solidFill>
          </a:ln>
          <a:effectLst>
            <a:outerShdw blurRad="190500" dist="38100" dir="8100000" algn="tr" rotWithShape="0">
              <a:prstClr val="black">
                <a:alpha val="40000"/>
              </a:prstClr>
            </a:outerShdw>
          </a:effectLst>
        </p:spPr>
        <p:txBody>
          <a:bodyPr vert="horz" wrap="square" lIns="91407" tIns="45703" rIns="91407" bIns="45703"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 name="Freeform 6"/>
          <p:cNvSpPr/>
          <p:nvPr/>
        </p:nvSpPr>
        <p:spPr bwMode="auto">
          <a:xfrm>
            <a:off x="3775267" y="3299827"/>
            <a:ext cx="1991882" cy="237772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w="63500">
            <a:solidFill>
              <a:schemeClr val="bg1"/>
            </a:solidFill>
          </a:ln>
          <a:effectLst>
            <a:outerShdw blurRad="152400" dist="38100" dir="8100000" algn="tr" rotWithShape="0">
              <a:prstClr val="black">
                <a:alpha val="40000"/>
              </a:prstClr>
            </a:outerShdw>
          </a:effectLst>
        </p:spPr>
        <p:txBody>
          <a:bodyPr vert="horz" wrap="square" lIns="91407" tIns="45703" rIns="91407" bIns="45703"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bwMode="auto">
          <a:xfrm>
            <a:off x="3247267" y="1892829"/>
            <a:ext cx="935617" cy="936104"/>
          </a:xfrm>
          <a:prstGeom prst="ellipse">
            <a:avLst/>
          </a:prstGeom>
          <a:solidFill>
            <a:schemeClr val="accent3"/>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91407" tIns="45703" rIns="91407" bIns="45703" numCol="1" rtlCol="0" anchor="t" anchorCtr="0" compatLnSpc="1"/>
          <a:lstStyle/>
          <a:p>
            <a:pPr defTabSz="913765"/>
            <a:endParaRPr lang="zh-CN" altLang="en-US" sz="1700">
              <a:latin typeface="微软雅黑" panose="020B0503020204020204" pitchFamily="34" charset="-122"/>
              <a:ea typeface="微软雅黑" panose="020B0503020204020204" pitchFamily="34" charset="-122"/>
            </a:endParaRPr>
          </a:p>
        </p:txBody>
      </p:sp>
      <p:sp>
        <p:nvSpPr>
          <p:cNvPr id="6" name="椭圆 5"/>
          <p:cNvSpPr/>
          <p:nvPr/>
        </p:nvSpPr>
        <p:spPr bwMode="auto">
          <a:xfrm>
            <a:off x="5375998" y="3517152"/>
            <a:ext cx="782305" cy="782712"/>
          </a:xfrm>
          <a:prstGeom prst="ellipse">
            <a:avLst/>
          </a:prstGeom>
          <a:solidFill>
            <a:schemeClr val="accent4"/>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91407" tIns="45703" rIns="91407" bIns="45703" numCol="1" rtlCol="0" anchor="t" anchorCtr="0" compatLnSpc="1"/>
          <a:lstStyle/>
          <a:p>
            <a:pPr defTabSz="913765"/>
            <a:endParaRPr lang="zh-CN" altLang="en-US" sz="1700">
              <a:latin typeface="微软雅黑" panose="020B0503020204020204" pitchFamily="34" charset="-122"/>
              <a:ea typeface="微软雅黑" panose="020B0503020204020204" pitchFamily="34" charset="-122"/>
            </a:endParaRPr>
          </a:p>
        </p:txBody>
      </p:sp>
      <p:sp>
        <p:nvSpPr>
          <p:cNvPr id="7" name="TextBox 6"/>
          <p:cNvSpPr txBox="1"/>
          <p:nvPr/>
        </p:nvSpPr>
        <p:spPr>
          <a:xfrm>
            <a:off x="3277940" y="2099719"/>
            <a:ext cx="899539" cy="507797"/>
          </a:xfrm>
          <a:prstGeom prst="rect">
            <a:avLst/>
          </a:prstGeom>
          <a:noFill/>
        </p:spPr>
        <p:txBody>
          <a:bodyPr wrap="none" lIns="91407" tIns="45703" rIns="91407" bIns="45703" rtlCol="0">
            <a:spAutoFit/>
          </a:bodyPr>
          <a:lstStyle/>
          <a:p>
            <a:pPr algn="ctr"/>
            <a:r>
              <a:rPr lang="en-US" altLang="zh-CN" sz="2700">
                <a:solidFill>
                  <a:srgbClr val="F8F8F8"/>
                </a:solidFill>
                <a:latin typeface="微软雅黑" panose="020B0503020204020204" pitchFamily="34" charset="-122"/>
                <a:ea typeface="微软雅黑" panose="020B0503020204020204" pitchFamily="34" charset="-122"/>
              </a:rPr>
              <a:t>75%</a:t>
            </a:r>
            <a:endParaRPr lang="zh-CN" altLang="en-US" sz="2700" dirty="0">
              <a:solidFill>
                <a:srgbClr val="F8F8F8"/>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374836" y="3677688"/>
            <a:ext cx="659088" cy="369298"/>
          </a:xfrm>
          <a:prstGeom prst="rect">
            <a:avLst/>
          </a:prstGeom>
          <a:noFill/>
        </p:spPr>
        <p:txBody>
          <a:bodyPr wrap="none" lIns="91407" tIns="45703" rIns="91407" bIns="45703" rtlCol="0">
            <a:spAutoFit/>
          </a:bodyPr>
          <a:lstStyle/>
          <a:p>
            <a:r>
              <a:rPr lang="en-US" altLang="zh-CN">
                <a:solidFill>
                  <a:srgbClr val="F8F8F8"/>
                </a:solidFill>
                <a:latin typeface="微软雅黑" panose="020B0503020204020204" pitchFamily="34" charset="-122"/>
                <a:ea typeface="微软雅黑" panose="020B0503020204020204" pitchFamily="34" charset="-122"/>
              </a:rPr>
              <a:t>34%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160227" y="2468895"/>
            <a:ext cx="1004880" cy="584775"/>
          </a:xfrm>
          <a:prstGeom prst="rect">
            <a:avLst/>
          </a:prstGeom>
          <a:noFill/>
        </p:spPr>
        <p:txBody>
          <a:bodyPr wrap="none" lIns="91407" tIns="45703" rIns="91407" bIns="45703" rtlCol="0">
            <a:spAutoFit/>
          </a:bodyPr>
          <a:lstStyle/>
          <a:p>
            <a:r>
              <a:rPr lang="zh-CN" altLang="en-US" sz="3200">
                <a:solidFill>
                  <a:srgbClr val="F8F8F8"/>
                </a:solidFill>
                <a:latin typeface="微软雅黑" panose="020B0503020204020204" pitchFamily="34" charset="-122"/>
                <a:ea typeface="微软雅黑" panose="020B0503020204020204" pitchFamily="34" charset="-122"/>
              </a:rPr>
              <a:t>目标</a:t>
            </a:r>
            <a:endParaRPr lang="zh-CN" altLang="en-US" sz="3200" dirty="0">
              <a:solidFill>
                <a:srgbClr val="F8F8F8"/>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255238" y="3226646"/>
            <a:ext cx="2610251" cy="1323415"/>
          </a:xfrm>
          <a:prstGeom prst="rect">
            <a:avLst/>
          </a:prstGeom>
          <a:noFill/>
        </p:spPr>
        <p:txBody>
          <a:bodyPr wrap="square" lIns="91407" tIns="45703" rIns="91407" bIns="45703" rtlCol="0">
            <a:spAutoFit/>
          </a:bodyPr>
          <a:lstStyle/>
          <a:p>
            <a:pPr algn="ctr"/>
            <a:r>
              <a:rPr lang="zh-CN" altLang="en-US" sz="1600">
                <a:solidFill>
                  <a:srgbClr val="F8F8F8"/>
                </a:solidFill>
                <a:latin typeface="微软雅黑" panose="020B0503020204020204" pitchFamily="34" charset="-122"/>
                <a:ea typeface="微软雅黑" panose="020B0503020204020204" pitchFamily="34" charset="-122"/>
              </a:rPr>
              <a:t>请输入您的文字对目标进行说明请输入您的文字对目标进行说明请输入您的文字对目标进行说明</a:t>
            </a:r>
            <a:endParaRPr lang="zh-CN" altLang="en-US" sz="1600">
              <a:solidFill>
                <a:srgbClr val="F8F8F8"/>
              </a:solidFill>
              <a:latin typeface="微软雅黑" panose="020B0503020204020204" pitchFamily="34" charset="-122"/>
              <a:ea typeface="微软雅黑" panose="020B0503020204020204" pitchFamily="34" charset="-122"/>
            </a:endParaRPr>
          </a:p>
          <a:p>
            <a:pPr algn="ctr"/>
            <a:endParaRPr lang="zh-CN" altLang="en-US" sz="1600" dirty="0">
              <a:solidFill>
                <a:srgbClr val="F8F8F8"/>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363566" y="3719979"/>
            <a:ext cx="877097" cy="507797"/>
          </a:xfrm>
          <a:prstGeom prst="rect">
            <a:avLst/>
          </a:prstGeom>
          <a:noFill/>
        </p:spPr>
        <p:txBody>
          <a:bodyPr wrap="none" lIns="91407" tIns="45703" rIns="91407" bIns="45703" rtlCol="0">
            <a:spAutoFit/>
          </a:bodyPr>
          <a:lstStyle/>
          <a:p>
            <a:r>
              <a:rPr lang="zh-CN" altLang="en-US" sz="2700">
                <a:solidFill>
                  <a:srgbClr val="F8F8F8"/>
                </a:solidFill>
                <a:latin typeface="微软雅黑" panose="020B0503020204020204" pitchFamily="34" charset="-122"/>
                <a:ea typeface="微软雅黑" panose="020B0503020204020204" pitchFamily="34" charset="-122"/>
              </a:rPr>
              <a:t>实际</a:t>
            </a:r>
            <a:endParaRPr lang="zh-CN" altLang="en-US" sz="2700" dirty="0">
              <a:solidFill>
                <a:srgbClr val="F8F8F8"/>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846470" y="4229436"/>
            <a:ext cx="1865538" cy="553963"/>
          </a:xfrm>
          <a:prstGeom prst="rect">
            <a:avLst/>
          </a:prstGeom>
          <a:noFill/>
        </p:spPr>
        <p:txBody>
          <a:bodyPr wrap="square" lIns="91407" tIns="45703" rIns="91407" bIns="45703" rtlCol="0">
            <a:spAutoFit/>
          </a:bodyPr>
          <a:lstStyle/>
          <a:p>
            <a:pPr algn="ctr"/>
            <a:r>
              <a:rPr lang="zh-CN" altLang="en-US" sz="1500">
                <a:solidFill>
                  <a:srgbClr val="F8F8F8"/>
                </a:solidFill>
                <a:latin typeface="微软雅黑" panose="020B0503020204020204" pitchFamily="34" charset="-122"/>
                <a:ea typeface="微软雅黑" panose="020B0503020204020204" pitchFamily="34" charset="-122"/>
              </a:rPr>
              <a:t>请输入您的文字对</a:t>
            </a:r>
            <a:endParaRPr lang="zh-CN" altLang="en-US" sz="1500">
              <a:solidFill>
                <a:srgbClr val="F8F8F8"/>
              </a:solidFill>
              <a:latin typeface="微软雅黑" panose="020B0503020204020204" pitchFamily="34" charset="-122"/>
              <a:ea typeface="微软雅黑" panose="020B0503020204020204" pitchFamily="34" charset="-122"/>
            </a:endParaRPr>
          </a:p>
          <a:p>
            <a:pPr algn="ctr"/>
            <a:r>
              <a:rPr lang="zh-CN" altLang="en-US" sz="1500">
                <a:solidFill>
                  <a:srgbClr val="F8F8F8"/>
                </a:solidFill>
                <a:latin typeface="微软雅黑" panose="020B0503020204020204" pitchFamily="34" charset="-122"/>
                <a:ea typeface="微软雅黑" panose="020B0503020204020204" pitchFamily="34" charset="-122"/>
              </a:rPr>
              <a:t>实际情况进行说明</a:t>
            </a:r>
            <a:endParaRPr lang="zh-CN" altLang="en-US" sz="1500" dirty="0">
              <a:solidFill>
                <a:srgbClr val="F8F8F8"/>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615623" y="1967765"/>
            <a:ext cx="5731205" cy="1126437"/>
          </a:xfrm>
          <a:prstGeom prst="rect">
            <a:avLst/>
          </a:prstGeom>
          <a:noFill/>
        </p:spPr>
        <p:txBody>
          <a:bodyPr wrap="square" lIns="91407" tIns="45703" rIns="91407" bIns="45703" rtlCol="0">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6383997" y="3929789"/>
            <a:ext cx="4799907" cy="1126437"/>
          </a:xfrm>
          <a:prstGeom prst="rect">
            <a:avLst/>
          </a:prstGeom>
          <a:noFill/>
        </p:spPr>
        <p:txBody>
          <a:bodyPr wrap="square" lIns="91407" tIns="45703" rIns="91407" bIns="45703" rtlCol="0">
            <a:spAutoFit/>
          </a:bodyPr>
          <a:lstStyle/>
          <a:p>
            <a:pPr>
              <a:lnSpc>
                <a:spcPct val="120000"/>
              </a:lnSpc>
            </a:pP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childTnLst>
                          </p:cTn>
                        </p:par>
                        <p:par>
                          <p:cTn id="34" fill="hold">
                            <p:stCondLst>
                              <p:cond delay="2000"/>
                            </p:stCondLst>
                            <p:childTnLst>
                              <p:par>
                                <p:cTn id="35" presetID="5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
                                        </p:tgtEl>
                                        <p:attrNameLst>
                                          <p:attrName>ppt_x</p:attrName>
                                          <p:attrName>ppt_y</p:attrName>
                                        </p:attrNameLst>
                                      </p:cBhvr>
                                    </p:animMotion>
                                    <p:animEffect transition="in" filter="fade">
                                      <p:cBhvr>
                                        <p:cTn id="39" dur="1000"/>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35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435">
                                          <p:stCondLst>
                                            <p:cond delay="0"/>
                                          </p:stCondLst>
                                        </p:cTn>
                                        <p:tgtEl>
                                          <p:spTgt spid="4"/>
                                        </p:tgtEl>
                                      </p:cBhvr>
                                    </p:animEffect>
                                    <p:anim calcmode="lin" valueType="num">
                                      <p:cBhvr>
                                        <p:cTn id="5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5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5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58" dur="20">
                                          <p:stCondLst>
                                            <p:cond delay="487"/>
                                          </p:stCondLst>
                                        </p:cTn>
                                        <p:tgtEl>
                                          <p:spTgt spid="4"/>
                                        </p:tgtEl>
                                      </p:cBhvr>
                                      <p:to x="100000" y="60000"/>
                                    </p:animScale>
                                    <p:animScale>
                                      <p:cBhvr>
                                        <p:cTn id="59" dur="124" decel="50000">
                                          <p:stCondLst>
                                            <p:cond delay="507"/>
                                          </p:stCondLst>
                                        </p:cTn>
                                        <p:tgtEl>
                                          <p:spTgt spid="4"/>
                                        </p:tgtEl>
                                      </p:cBhvr>
                                      <p:to x="100000" y="100000"/>
                                    </p:animScale>
                                    <p:animScale>
                                      <p:cBhvr>
                                        <p:cTn id="60" dur="20">
                                          <p:stCondLst>
                                            <p:cond delay="984"/>
                                          </p:stCondLst>
                                        </p:cTn>
                                        <p:tgtEl>
                                          <p:spTgt spid="4"/>
                                        </p:tgtEl>
                                      </p:cBhvr>
                                      <p:to x="100000" y="80000"/>
                                    </p:animScale>
                                    <p:animScale>
                                      <p:cBhvr>
                                        <p:cTn id="61" dur="124" decel="50000">
                                          <p:stCondLst>
                                            <p:cond delay="1004"/>
                                          </p:stCondLst>
                                        </p:cTn>
                                        <p:tgtEl>
                                          <p:spTgt spid="4"/>
                                        </p:tgtEl>
                                      </p:cBhvr>
                                      <p:to x="100000" y="100000"/>
                                    </p:animScale>
                                    <p:animScale>
                                      <p:cBhvr>
                                        <p:cTn id="62" dur="20">
                                          <p:stCondLst>
                                            <p:cond delay="1231"/>
                                          </p:stCondLst>
                                        </p:cTn>
                                        <p:tgtEl>
                                          <p:spTgt spid="4"/>
                                        </p:tgtEl>
                                      </p:cBhvr>
                                      <p:to x="100000" y="90000"/>
                                    </p:animScale>
                                    <p:animScale>
                                      <p:cBhvr>
                                        <p:cTn id="63" dur="124" decel="50000">
                                          <p:stCondLst>
                                            <p:cond delay="1251"/>
                                          </p:stCondLst>
                                        </p:cTn>
                                        <p:tgtEl>
                                          <p:spTgt spid="4"/>
                                        </p:tgtEl>
                                      </p:cBhvr>
                                      <p:to x="100000" y="100000"/>
                                    </p:animScale>
                                    <p:animScale>
                                      <p:cBhvr>
                                        <p:cTn id="64" dur="20">
                                          <p:stCondLst>
                                            <p:cond delay="1356"/>
                                          </p:stCondLst>
                                        </p:cTn>
                                        <p:tgtEl>
                                          <p:spTgt spid="4"/>
                                        </p:tgtEl>
                                      </p:cBhvr>
                                      <p:to x="100000" y="95000"/>
                                    </p:animScale>
                                    <p:animScale>
                                      <p:cBhvr>
                                        <p:cTn id="65" dur="124" decel="50000">
                                          <p:stCondLst>
                                            <p:cond delay="1376"/>
                                          </p:stCondLst>
                                        </p:cTn>
                                        <p:tgtEl>
                                          <p:spTgt spid="4"/>
                                        </p:tgtEl>
                                      </p:cBhvr>
                                      <p:to x="100000" y="100000"/>
                                    </p:animScale>
                                  </p:childTnLst>
                                </p:cTn>
                              </p:par>
                            </p:childTnLst>
                          </p:cTn>
                        </p:par>
                        <p:par>
                          <p:cTn id="66" fill="hold">
                            <p:stCondLst>
                              <p:cond delay="5000"/>
                            </p:stCondLst>
                            <p:childTnLst>
                              <p:par>
                                <p:cTn id="67" presetID="31"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 calcmode="lin" valueType="num">
                                      <p:cBhvr>
                                        <p:cTn id="71" dur="500" fill="hold"/>
                                        <p:tgtEl>
                                          <p:spTgt spid="12"/>
                                        </p:tgtEl>
                                        <p:attrNameLst>
                                          <p:attrName>style.rotation</p:attrName>
                                        </p:attrNameLst>
                                      </p:cBhvr>
                                      <p:tavLst>
                                        <p:tav tm="0">
                                          <p:val>
                                            <p:fltVal val="90"/>
                                          </p:val>
                                        </p:tav>
                                        <p:tav tm="100000">
                                          <p:val>
                                            <p:fltVal val="0"/>
                                          </p:val>
                                        </p:tav>
                                      </p:tavLst>
                                    </p:anim>
                                    <p:animEffect transition="in" filter="fade">
                                      <p:cBhvr>
                                        <p:cTn id="72" dur="500"/>
                                        <p:tgtEl>
                                          <p:spTgt spid="12"/>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 calcmode="lin" valueType="num">
                                      <p:cBhvr>
                                        <p:cTn id="77" dur="500" fill="hold"/>
                                        <p:tgtEl>
                                          <p:spTgt spid="13"/>
                                        </p:tgtEl>
                                        <p:attrNameLst>
                                          <p:attrName>style.rotation</p:attrName>
                                        </p:attrNameLst>
                                      </p:cBhvr>
                                      <p:tavLst>
                                        <p:tav tm="0">
                                          <p:val>
                                            <p:fltVal val="90"/>
                                          </p:val>
                                        </p:tav>
                                        <p:tav tm="100000">
                                          <p:val>
                                            <p:fltVal val="0"/>
                                          </p:val>
                                        </p:tav>
                                      </p:tavLst>
                                    </p:anim>
                                    <p:animEffect transition="in" filter="fade">
                                      <p:cBhvr>
                                        <p:cTn id="78" dur="500"/>
                                        <p:tgtEl>
                                          <p:spTgt spid="13"/>
                                        </p:tgtEl>
                                      </p:cBhvr>
                                    </p:animEffect>
                                  </p:childTnLst>
                                </p:cTn>
                              </p:par>
                            </p:childTnLst>
                          </p:cTn>
                        </p:par>
                        <p:par>
                          <p:cTn id="79" fill="hold">
                            <p:stCondLst>
                              <p:cond delay="5500"/>
                            </p:stCondLst>
                            <p:childTnLst>
                              <p:par>
                                <p:cTn id="80" presetID="5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Scale>
                                      <p:cBhvr>
                                        <p:cTn id="8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6"/>
                                        </p:tgtEl>
                                        <p:attrNameLst>
                                          <p:attrName>ppt_x</p:attrName>
                                          <p:attrName>ppt_y</p:attrName>
                                        </p:attrNameLst>
                                      </p:cBhvr>
                                    </p:animMotion>
                                    <p:animEffect transition="in" filter="fade">
                                      <p:cBhvr>
                                        <p:cTn id="84" dur="1000"/>
                                        <p:tgtEl>
                                          <p:spTgt spid="6"/>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Scale>
                                      <p:cBhvr>
                                        <p:cTn id="8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9"/>
                                        </p:tgtEl>
                                        <p:attrNameLst>
                                          <p:attrName>ppt_x</p:attrName>
                                          <p:attrName>ppt_y</p:attrName>
                                        </p:attrNameLst>
                                      </p:cBhvr>
                                    </p:animMotion>
                                    <p:animEffect transition="in" filter="fade">
                                      <p:cBhvr>
                                        <p:cTn id="89" dur="1000"/>
                                        <p:tgtEl>
                                          <p:spTgt spid="9"/>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nvGraphicFramePr>
        <p:xfrm>
          <a:off x="1098484" y="1355149"/>
          <a:ext cx="9995035" cy="2966723"/>
        </p:xfrm>
        <a:graphic>
          <a:graphicData uri="http://schemas.openxmlformats.org/drawingml/2006/chart">
            <c:chart xmlns:c="http://schemas.openxmlformats.org/drawingml/2006/chart" xmlns:r="http://schemas.openxmlformats.org/officeDocument/2006/relationships" r:id="rId1"/>
          </a:graphicData>
        </a:graphic>
      </p:graphicFrame>
      <p:grpSp>
        <p:nvGrpSpPr>
          <p:cNvPr id="21" name="Group 47"/>
          <p:cNvGrpSpPr/>
          <p:nvPr/>
        </p:nvGrpSpPr>
        <p:grpSpPr>
          <a:xfrm>
            <a:off x="2634513" y="4656170"/>
            <a:ext cx="6385529" cy="268134"/>
            <a:chOff x="2221306" y="3931835"/>
            <a:chExt cx="4789770" cy="201101"/>
          </a:xfrm>
        </p:grpSpPr>
        <p:grpSp>
          <p:nvGrpSpPr>
            <p:cNvPr id="23" name="Group 50"/>
            <p:cNvGrpSpPr/>
            <p:nvPr/>
          </p:nvGrpSpPr>
          <p:grpSpPr>
            <a:xfrm>
              <a:off x="2221306" y="3931835"/>
              <a:ext cx="852486" cy="194452"/>
              <a:chOff x="2221306" y="3914656"/>
              <a:chExt cx="852486" cy="194452"/>
            </a:xfrm>
          </p:grpSpPr>
          <p:sp>
            <p:nvSpPr>
              <p:cNvPr id="43" name="TextBox 42"/>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a:solidFill>
                      <a:schemeClr val="tx1">
                        <a:lumMod val="75000"/>
                        <a:lumOff val="25000"/>
                      </a:schemeClr>
                    </a:solidFill>
                    <a:latin typeface="+mn-ea"/>
                  </a:rPr>
                  <a:t>架构</a:t>
                </a:r>
                <a:endParaRPr lang="en-US" sz="1500" dirty="0">
                  <a:solidFill>
                    <a:schemeClr val="tx1">
                      <a:lumMod val="75000"/>
                      <a:lumOff val="25000"/>
                    </a:schemeClr>
                  </a:solidFill>
                  <a:latin typeface="+mn-ea"/>
                </a:endParaRPr>
              </a:p>
            </p:txBody>
          </p:sp>
          <p:sp>
            <p:nvSpPr>
              <p:cNvPr id="44" name="Rounded Rectangle 43"/>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4" name="Group 45"/>
            <p:cNvGrpSpPr/>
            <p:nvPr/>
          </p:nvGrpSpPr>
          <p:grpSpPr>
            <a:xfrm>
              <a:off x="3599144" y="3931835"/>
              <a:ext cx="672798" cy="194452"/>
              <a:chOff x="3776442" y="3947915"/>
              <a:chExt cx="672798" cy="194452"/>
            </a:xfrm>
          </p:grpSpPr>
          <p:sp>
            <p:nvSpPr>
              <p:cNvPr id="40" name="TextBox 39"/>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a:solidFill>
                      <a:schemeClr val="tx1">
                        <a:lumMod val="75000"/>
                        <a:lumOff val="25000"/>
                      </a:schemeClr>
                    </a:solidFill>
                    <a:latin typeface="+mn-ea"/>
                  </a:rPr>
                  <a:t>分析</a:t>
                </a:r>
                <a:endParaRPr lang="en-US" sz="1500" dirty="0">
                  <a:solidFill>
                    <a:schemeClr val="tx1">
                      <a:lumMod val="75000"/>
                      <a:lumOff val="25000"/>
                    </a:schemeClr>
                  </a:solidFill>
                  <a:latin typeface="+mn-ea"/>
                </a:endParaRPr>
              </a:p>
            </p:txBody>
          </p:sp>
          <p:sp>
            <p:nvSpPr>
              <p:cNvPr id="41" name="Rounded Rectangle 40"/>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5" name="Group 37"/>
            <p:cNvGrpSpPr/>
            <p:nvPr/>
          </p:nvGrpSpPr>
          <p:grpSpPr>
            <a:xfrm>
              <a:off x="4664700" y="3931835"/>
              <a:ext cx="841028" cy="194452"/>
              <a:chOff x="4725932" y="3949014"/>
              <a:chExt cx="841028" cy="194452"/>
            </a:xfrm>
          </p:grpSpPr>
          <p:sp>
            <p:nvSpPr>
              <p:cNvPr id="37" name="TextBox 36"/>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a:solidFill>
                      <a:schemeClr val="tx1">
                        <a:lumMod val="75000"/>
                        <a:lumOff val="25000"/>
                      </a:schemeClr>
                    </a:solidFill>
                    <a:latin typeface="+mn-ea"/>
                  </a:rPr>
                  <a:t>完善</a:t>
                </a:r>
                <a:endParaRPr lang="en-US" sz="1500" dirty="0">
                  <a:solidFill>
                    <a:schemeClr val="tx1">
                      <a:lumMod val="75000"/>
                      <a:lumOff val="25000"/>
                    </a:schemeClr>
                  </a:solidFill>
                  <a:latin typeface="+mn-ea"/>
                </a:endParaRPr>
              </a:p>
            </p:txBody>
          </p:sp>
          <p:sp>
            <p:nvSpPr>
              <p:cNvPr id="39" name="Rounded Rectangle 38"/>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8" name="Group 41"/>
            <p:cNvGrpSpPr/>
            <p:nvPr/>
          </p:nvGrpSpPr>
          <p:grpSpPr>
            <a:xfrm>
              <a:off x="6077268" y="3931835"/>
              <a:ext cx="933808" cy="201101"/>
              <a:chOff x="6077268" y="3949014"/>
              <a:chExt cx="933808" cy="201101"/>
            </a:xfrm>
          </p:grpSpPr>
          <p:sp>
            <p:nvSpPr>
              <p:cNvPr id="31" name="TextBox 30"/>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a:solidFill>
                      <a:schemeClr val="tx1">
                        <a:lumMod val="75000"/>
                        <a:lumOff val="25000"/>
                      </a:schemeClr>
                    </a:solidFill>
                    <a:latin typeface="+mn-ea"/>
                  </a:rPr>
                  <a:t>重建</a:t>
                </a:r>
                <a:endParaRPr lang="en-US" sz="1500" dirty="0">
                  <a:solidFill>
                    <a:schemeClr val="tx1">
                      <a:lumMod val="75000"/>
                      <a:lumOff val="25000"/>
                    </a:schemeClr>
                  </a:solidFill>
                  <a:latin typeface="+mn-ea"/>
                </a:endParaRPr>
              </a:p>
            </p:txBody>
          </p:sp>
          <p:sp>
            <p:nvSpPr>
              <p:cNvPr id="34" name="Rounded Rectangle 33"/>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sp>
        <p:nvSpPr>
          <p:cNvPr id="45" name="TextBox 44"/>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47" name="Straight Connector 46"/>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fade">
                                      <p:cBhvr>
                                        <p:cTn id="7" dur="1000"/>
                                        <p:tgtEl>
                                          <p:spTgt spid="22">
                                            <p:graphicEl>
                                              <a:chart seriesIdx="-3" categoryIdx="-3" bldStep="gridLegend"/>
                                            </p:graphicEl>
                                          </p:spTgt>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strips(upRight)">
                                      <p:cBhvr>
                                        <p:cTn id="11" dur="1000"/>
                                        <p:tgtEl>
                                          <p:spTgt spid="22">
                                            <p:graphicEl>
                                              <a:chart seriesIdx="0" categoryIdx="-4" bldStep="series"/>
                                            </p:graphicEl>
                                          </p:spTgt>
                                        </p:tgtEl>
                                      </p:cBhvr>
                                    </p:animEffect>
                                  </p:childTnLst>
                                </p:cTn>
                              </p:par>
                            </p:childTnLst>
                          </p:cTn>
                        </p:par>
                        <p:par>
                          <p:cTn id="12" fill="hold">
                            <p:stCondLst>
                              <p:cond delay="2000"/>
                            </p:stCondLst>
                            <p:childTnLst>
                              <p:par>
                                <p:cTn id="13" presetID="18" presetClass="entr" presetSubtype="3" fill="hold" grpId="0" nodeType="afterEffect">
                                  <p:stCondLst>
                                    <p:cond delay="0"/>
                                  </p:stCondLst>
                                  <p:childTnLst>
                                    <p:set>
                                      <p:cBhvr>
                                        <p:cTn id="14"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strips(upRight)">
                                      <p:cBhvr>
                                        <p:cTn id="15" dur="1000"/>
                                        <p:tgtEl>
                                          <p:spTgt spid="22">
                                            <p:graphicEl>
                                              <a:chart seriesIdx="1" categoryIdx="-4" bldStep="series"/>
                                            </p:graphicEl>
                                          </p:spTgt>
                                        </p:tgtEl>
                                      </p:cBhvr>
                                    </p:animEffect>
                                  </p:childTnLst>
                                </p:cTn>
                              </p:par>
                            </p:childTnLst>
                          </p:cTn>
                        </p:par>
                        <p:par>
                          <p:cTn id="16" fill="hold">
                            <p:stCondLst>
                              <p:cond delay="3000"/>
                            </p:stCondLst>
                            <p:childTnLst>
                              <p:par>
                                <p:cTn id="17" presetID="18" presetClass="entr" presetSubtype="3" fill="hold" grpId="0" nodeType="afterEffect">
                                  <p:stCondLst>
                                    <p:cond delay="0"/>
                                  </p:stCondLst>
                                  <p:childTnLst>
                                    <p:set>
                                      <p:cBhvr>
                                        <p:cTn id="18"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strips(upRight)">
                                      <p:cBhvr>
                                        <p:cTn id="19" dur="1000"/>
                                        <p:tgtEl>
                                          <p:spTgt spid="22">
                                            <p:graphicEl>
                                              <a:chart seriesIdx="2" categoryIdx="-4" bldStep="series"/>
                                            </p:graphicEl>
                                          </p:spTgt>
                                        </p:tgtEl>
                                      </p:cBhvr>
                                    </p:animEffect>
                                  </p:childTnLst>
                                </p:cTn>
                              </p:par>
                            </p:childTnLst>
                          </p:cTn>
                        </p:par>
                        <p:par>
                          <p:cTn id="20" fill="hold">
                            <p:stCondLst>
                              <p:cond delay="4000"/>
                            </p:stCondLst>
                            <p:childTnLst>
                              <p:par>
                                <p:cTn id="21" presetID="18" presetClass="entr" presetSubtype="3" fill="hold" grpId="0" nodeType="afterEffect">
                                  <p:stCondLst>
                                    <p:cond delay="0"/>
                                  </p:stCondLst>
                                  <p:childTnLst>
                                    <p:set>
                                      <p:cBhvr>
                                        <p:cTn id="22" dur="1" fill="hold">
                                          <p:stCondLst>
                                            <p:cond delay="0"/>
                                          </p:stCondLst>
                                        </p:cTn>
                                        <p:tgtEl>
                                          <p:spTgt spid="22">
                                            <p:graphicEl>
                                              <a:chart seriesIdx="3" categoryIdx="-4" bldStep="series"/>
                                            </p:graphicEl>
                                          </p:spTgt>
                                        </p:tgtEl>
                                        <p:attrNameLst>
                                          <p:attrName>style.visibility</p:attrName>
                                        </p:attrNameLst>
                                      </p:cBhvr>
                                      <p:to>
                                        <p:strVal val="visible"/>
                                      </p:to>
                                    </p:set>
                                    <p:animEffect transition="in" filter="strips(upRight)">
                                      <p:cBhvr>
                                        <p:cTn id="23" dur="1000"/>
                                        <p:tgtEl>
                                          <p:spTgt spid="22">
                                            <p:graphicEl>
                                              <a:chart seriesIdx="3" categoryIdx="-4" bldStep="series"/>
                                            </p:graphic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Bottom)">
                                      <p:cBhvr>
                                        <p:cTn id="27" dur="500"/>
                                        <p:tgtEl>
                                          <p:spTgt spid="21"/>
                                        </p:tgtEl>
                                      </p:cBhvr>
                                    </p:animEffect>
                                  </p:childTnLst>
                                </p:cTn>
                              </p:par>
                            </p:childTnLst>
                          </p:cTn>
                        </p:par>
                        <p:par>
                          <p:cTn id="28" fill="hold">
                            <p:stCondLst>
                              <p:cond delay="5500"/>
                            </p:stCondLst>
                            <p:childTnLst>
                              <p:par>
                                <p:cTn id="29" presetID="18" presetClass="entr" presetSubtype="3"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upRight)">
                                      <p:cBhvr>
                                        <p:cTn id="31" dur="500"/>
                                        <p:tgtEl>
                                          <p:spTgt spid="47"/>
                                        </p:tgtEl>
                                      </p:cBhvr>
                                    </p:animEffect>
                                  </p:childTnLst>
                                </p:cTn>
                              </p:par>
                            </p:childTnLst>
                          </p:cTn>
                        </p:par>
                        <p:par>
                          <p:cTn id="32" fill="hold">
                            <p:stCondLst>
                              <p:cond delay="6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Chart bld="series"/>
        </p:bldSub>
      </p:bldGraphic>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312773" y="2236317"/>
            <a:ext cx="1709647" cy="464425"/>
            <a:chOff x="1592567" y="1329747"/>
            <a:chExt cx="1282402" cy="348319"/>
          </a:xfrm>
        </p:grpSpPr>
        <p:sp>
          <p:nvSpPr>
            <p:cNvPr id="97" name="TextBox 96"/>
            <p:cNvSpPr txBox="1"/>
            <p:nvPr/>
          </p:nvSpPr>
          <p:spPr>
            <a:xfrm>
              <a:off x="2259416" y="1329747"/>
              <a:ext cx="615553" cy="184666"/>
            </a:xfrm>
            <a:prstGeom prst="rect">
              <a:avLst/>
            </a:prstGeom>
            <a:noFill/>
          </p:spPr>
          <p:txBody>
            <a:bodyPr wrap="none" lIns="0" tIns="0" rIns="0" bIns="0" rtlCol="0" anchor="t">
              <a:spAutoFit/>
            </a:bodyPr>
            <a:lstStyle/>
            <a:p>
              <a:pPr algn="r"/>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98" name="TextBox 97"/>
            <p:cNvSpPr txBox="1"/>
            <p:nvPr/>
          </p:nvSpPr>
          <p:spPr>
            <a:xfrm>
              <a:off x="1592567" y="1524178"/>
              <a:ext cx="1282402" cy="153888"/>
            </a:xfrm>
            <a:prstGeom prst="rect">
              <a:avLst/>
            </a:prstGeom>
            <a:noFill/>
          </p:spPr>
          <p:txBody>
            <a:bodyPr wrap="none" lIns="0" tIns="0" rIns="0" bIns="0" rtlCol="0" anchor="t">
              <a:spAutoFit/>
            </a:bodyPr>
            <a:lstStyle/>
            <a:p>
              <a:pPr algn="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99" name="Oval 98"/>
          <p:cNvSpPr/>
          <p:nvPr/>
        </p:nvSpPr>
        <p:spPr>
          <a:xfrm>
            <a:off x="4209471" y="2273537"/>
            <a:ext cx="657741" cy="6389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a:solidFill>
                  <a:schemeClr val="bg1"/>
                </a:solidFill>
                <a:latin typeface="Agency FB" panose="020B0503020202020204" pitchFamily="34" charset="0"/>
              </a:rPr>
              <a:t>03</a:t>
            </a:r>
            <a:endParaRPr lang="en-US" sz="1900" dirty="0">
              <a:solidFill>
                <a:schemeClr val="bg1"/>
              </a:solidFill>
              <a:latin typeface="Agency FB" panose="020B0503020202020204" pitchFamily="34" charset="0"/>
            </a:endParaRPr>
          </a:p>
        </p:txBody>
      </p:sp>
      <p:sp>
        <p:nvSpPr>
          <p:cNvPr id="1053" name="Freeform 29"/>
          <p:cNvSpPr/>
          <p:nvPr/>
        </p:nvSpPr>
        <p:spPr bwMode="auto">
          <a:xfrm>
            <a:off x="9133023" y="4098340"/>
            <a:ext cx="143915"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08" tIns="60954" rIns="121908" bIns="60954" numCol="1" anchor="t" anchorCtr="0" compatLnSpc="1"/>
          <a:lstStyle/>
          <a:p>
            <a:endParaRPr lang="en-US">
              <a:latin typeface="+mn-ea"/>
            </a:endParaRPr>
          </a:p>
        </p:txBody>
      </p:sp>
      <p:grpSp>
        <p:nvGrpSpPr>
          <p:cNvPr id="4" name="Group 134"/>
          <p:cNvGrpSpPr/>
          <p:nvPr/>
        </p:nvGrpSpPr>
        <p:grpSpPr>
          <a:xfrm>
            <a:off x="5051173" y="2142606"/>
            <a:ext cx="2089656" cy="3231617"/>
            <a:chOff x="3606801" y="1272140"/>
            <a:chExt cx="1920875" cy="2970213"/>
          </a:xfrm>
        </p:grpSpPr>
        <p:sp>
          <p:nvSpPr>
            <p:cNvPr id="1061"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tx2">
                <a:lumMod val="75000"/>
              </a:schemeClr>
            </a:solidFill>
            <a:ln w="9525">
              <a:noFill/>
              <a:round/>
            </a:ln>
          </p:spPr>
          <p:txBody>
            <a:bodyPr vert="horz" wrap="square" lIns="91440" tIns="45720" rIns="91440" bIns="45720" numCol="1" anchor="t" anchorCtr="0" compatLnSpc="1"/>
            <a:lstStyle/>
            <a:p>
              <a:endParaRPr lang="en-US">
                <a:latin typeface="+mn-ea"/>
              </a:endParaRPr>
            </a:p>
          </p:txBody>
        </p:sp>
        <p:grpSp>
          <p:nvGrpSpPr>
            <p:cNvPr id="5"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060"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sp>
          <p:nvSpPr>
            <p:cNvPr id="1064"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tx2">
                <a:lumMod val="50000"/>
              </a:schemeClr>
            </a:solidFill>
            <a:ln w="9525">
              <a:noFill/>
              <a:round/>
            </a:ln>
          </p:spPr>
          <p:txBody>
            <a:bodyPr vert="horz" wrap="square" lIns="91440" tIns="45720" rIns="91440" bIns="45720" numCol="1" anchor="t" anchorCtr="0" compatLnSpc="1"/>
            <a:lstStyle/>
            <a:p>
              <a:endParaRPr lang="en-US">
                <a:latin typeface="+mn-ea"/>
              </a:endParaRPr>
            </a:p>
          </p:txBody>
        </p:sp>
        <p:sp>
          <p:nvSpPr>
            <p:cNvPr id="1065"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sp>
          <p:nvSpPr>
            <p:cNvPr id="1066"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ln>
          </p:spPr>
          <p:txBody>
            <a:bodyPr vert="horz" wrap="square" lIns="91440" tIns="45720" rIns="91440" bIns="45720" numCol="1" anchor="t" anchorCtr="0" compatLnSpc="1"/>
            <a:lstStyle/>
            <a:p>
              <a:endParaRPr lang="en-US">
                <a:latin typeface="+mn-ea"/>
              </a:endParaRPr>
            </a:p>
          </p:txBody>
        </p:sp>
        <p:sp>
          <p:nvSpPr>
            <p:cNvPr id="1067"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latin typeface="+mn-ea"/>
              </a:endParaRPr>
            </a:p>
          </p:txBody>
        </p:sp>
        <p:sp>
          <p:nvSpPr>
            <p:cNvPr id="1068"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3"/>
            </a:solidFill>
            <a:ln w="9525">
              <a:noFill/>
              <a:round/>
            </a:ln>
          </p:spPr>
          <p:txBody>
            <a:bodyPr vert="horz" wrap="square" lIns="91440" tIns="45720" rIns="91440" bIns="45720" numCol="1" anchor="t" anchorCtr="0" compatLnSpc="1"/>
            <a:lstStyle/>
            <a:p>
              <a:endParaRPr lang="en-US">
                <a:latin typeface="+mn-ea"/>
              </a:endParaRPr>
            </a:p>
          </p:txBody>
        </p:sp>
      </p:grpSp>
      <p:grpSp>
        <p:nvGrpSpPr>
          <p:cNvPr id="57" name="Group 56"/>
          <p:cNvGrpSpPr/>
          <p:nvPr/>
        </p:nvGrpSpPr>
        <p:grpSpPr>
          <a:xfrm>
            <a:off x="2312773" y="3064318"/>
            <a:ext cx="1709647" cy="464425"/>
            <a:chOff x="1477353" y="2043891"/>
            <a:chExt cx="1282402" cy="348319"/>
          </a:xfrm>
        </p:grpSpPr>
        <p:sp>
          <p:nvSpPr>
            <p:cNvPr id="107" name="TextBox 106"/>
            <p:cNvSpPr txBox="1"/>
            <p:nvPr/>
          </p:nvSpPr>
          <p:spPr>
            <a:xfrm>
              <a:off x="2144202" y="2043891"/>
              <a:ext cx="615553" cy="184666"/>
            </a:xfrm>
            <a:prstGeom prst="rect">
              <a:avLst/>
            </a:prstGeom>
            <a:noFill/>
          </p:spPr>
          <p:txBody>
            <a:bodyPr wrap="none" lIns="0" tIns="0" rIns="0" bIns="0" rtlCol="0" anchor="t">
              <a:spAutoFit/>
            </a:bodyPr>
            <a:lstStyle/>
            <a:p>
              <a:pPr algn="r"/>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08" name="TextBox 107"/>
            <p:cNvSpPr txBox="1"/>
            <p:nvPr/>
          </p:nvSpPr>
          <p:spPr>
            <a:xfrm>
              <a:off x="1477353" y="2238322"/>
              <a:ext cx="1282402" cy="153888"/>
            </a:xfrm>
            <a:prstGeom prst="rect">
              <a:avLst/>
            </a:prstGeom>
            <a:noFill/>
          </p:spPr>
          <p:txBody>
            <a:bodyPr wrap="none" lIns="0" tIns="0" rIns="0" bIns="0" rtlCol="0" anchor="t">
              <a:spAutoFit/>
            </a:bodyPr>
            <a:lstStyle/>
            <a:p>
              <a:pPr algn="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09" name="Oval 108"/>
          <p:cNvSpPr/>
          <p:nvPr/>
        </p:nvSpPr>
        <p:spPr>
          <a:xfrm>
            <a:off x="4132672" y="3100145"/>
            <a:ext cx="657741" cy="63899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a:solidFill>
                  <a:schemeClr val="bg1"/>
                </a:solidFill>
                <a:latin typeface="Agency FB" panose="020B0503020202020204" pitchFamily="34" charset="0"/>
              </a:rPr>
              <a:t>02</a:t>
            </a:r>
            <a:endParaRPr lang="en-US" sz="1900" dirty="0">
              <a:solidFill>
                <a:schemeClr val="bg1"/>
              </a:solidFill>
              <a:latin typeface="Agency FB" panose="020B0503020202020204" pitchFamily="34" charset="0"/>
            </a:endParaRPr>
          </a:p>
        </p:txBody>
      </p:sp>
      <p:grpSp>
        <p:nvGrpSpPr>
          <p:cNvPr id="54" name="Group 53"/>
          <p:cNvGrpSpPr/>
          <p:nvPr/>
        </p:nvGrpSpPr>
        <p:grpSpPr>
          <a:xfrm>
            <a:off x="2619970" y="3986030"/>
            <a:ext cx="1709647" cy="464425"/>
            <a:chOff x="1646070" y="2777368"/>
            <a:chExt cx="1282402" cy="348319"/>
          </a:xfrm>
        </p:grpSpPr>
        <p:sp>
          <p:nvSpPr>
            <p:cNvPr id="112" name="TextBox 111"/>
            <p:cNvSpPr txBox="1"/>
            <p:nvPr/>
          </p:nvSpPr>
          <p:spPr>
            <a:xfrm>
              <a:off x="2312919" y="2777368"/>
              <a:ext cx="615553" cy="184666"/>
            </a:xfrm>
            <a:prstGeom prst="rect">
              <a:avLst/>
            </a:prstGeom>
            <a:noFill/>
          </p:spPr>
          <p:txBody>
            <a:bodyPr wrap="none" lIns="0" tIns="0" rIns="0" bIns="0" rtlCol="0" anchor="t">
              <a:spAutoFit/>
            </a:bodyPr>
            <a:lstStyle/>
            <a:p>
              <a:pPr algn="r"/>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13" name="TextBox 112"/>
            <p:cNvSpPr txBox="1"/>
            <p:nvPr/>
          </p:nvSpPr>
          <p:spPr>
            <a:xfrm>
              <a:off x="1646070" y="2971799"/>
              <a:ext cx="1282402" cy="153888"/>
            </a:xfrm>
            <a:prstGeom prst="rect">
              <a:avLst/>
            </a:prstGeom>
            <a:noFill/>
          </p:spPr>
          <p:txBody>
            <a:bodyPr wrap="none" lIns="0" tIns="0" rIns="0" bIns="0" rtlCol="0" anchor="t">
              <a:spAutoFit/>
            </a:bodyPr>
            <a:lstStyle/>
            <a:p>
              <a:pPr algn="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14" name="Oval 113"/>
          <p:cNvSpPr/>
          <p:nvPr/>
        </p:nvSpPr>
        <p:spPr>
          <a:xfrm>
            <a:off x="4516668" y="4021857"/>
            <a:ext cx="657741" cy="63899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a:solidFill>
                  <a:schemeClr val="bg1"/>
                </a:solidFill>
                <a:latin typeface="Agency FB" panose="020B0503020202020204" pitchFamily="34" charset="0"/>
              </a:rPr>
              <a:t>01</a:t>
            </a:r>
            <a:endParaRPr lang="en-US" sz="1900" dirty="0">
              <a:solidFill>
                <a:schemeClr val="bg1"/>
              </a:solidFill>
              <a:latin typeface="Agency FB" panose="020B0503020202020204" pitchFamily="34" charset="0"/>
            </a:endParaRPr>
          </a:p>
        </p:txBody>
      </p:sp>
      <p:grpSp>
        <p:nvGrpSpPr>
          <p:cNvPr id="59" name="Group 58"/>
          <p:cNvGrpSpPr/>
          <p:nvPr/>
        </p:nvGrpSpPr>
        <p:grpSpPr>
          <a:xfrm>
            <a:off x="8092784" y="2236317"/>
            <a:ext cx="1709647" cy="464425"/>
            <a:chOff x="6201899" y="1329747"/>
            <a:chExt cx="1282402" cy="348319"/>
          </a:xfrm>
        </p:grpSpPr>
        <p:sp>
          <p:nvSpPr>
            <p:cNvPr id="116" name="TextBox 115"/>
            <p:cNvSpPr txBox="1"/>
            <p:nvPr/>
          </p:nvSpPr>
          <p:spPr>
            <a:xfrm>
              <a:off x="6201899" y="1329747"/>
              <a:ext cx="615553" cy="184666"/>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17" name="TextBox 116"/>
            <p:cNvSpPr txBox="1"/>
            <p:nvPr/>
          </p:nvSpPr>
          <p:spPr>
            <a:xfrm>
              <a:off x="6201899" y="1524178"/>
              <a:ext cx="1282402" cy="153888"/>
            </a:xfrm>
            <a:prstGeom prst="rect">
              <a:avLst/>
            </a:prstGeom>
            <a:noFill/>
          </p:spPr>
          <p:txBody>
            <a:bodyPr wrap="none" lIns="0" tIns="0" rIns="0" bIns="0" rtlCol="0" anchor="t">
              <a:spAutoFit/>
            </a:bodyPr>
            <a:lstStyle/>
            <a:p>
              <a:pP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18" name="Oval 117"/>
          <p:cNvSpPr/>
          <p:nvPr/>
        </p:nvSpPr>
        <p:spPr>
          <a:xfrm>
            <a:off x="7247992" y="2273537"/>
            <a:ext cx="657741" cy="63899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a:solidFill>
                  <a:schemeClr val="bg1"/>
                </a:solidFill>
                <a:latin typeface="Agency FB" panose="020B0503020202020204" pitchFamily="34" charset="0"/>
              </a:rPr>
              <a:t>07</a:t>
            </a:r>
            <a:endParaRPr lang="en-US" sz="1900" dirty="0">
              <a:solidFill>
                <a:schemeClr val="bg1"/>
              </a:solidFill>
              <a:latin typeface="Agency FB" panose="020B0503020202020204" pitchFamily="34" charset="0"/>
            </a:endParaRPr>
          </a:p>
        </p:txBody>
      </p:sp>
      <p:grpSp>
        <p:nvGrpSpPr>
          <p:cNvPr id="56" name="Group 55"/>
          <p:cNvGrpSpPr/>
          <p:nvPr/>
        </p:nvGrpSpPr>
        <p:grpSpPr>
          <a:xfrm>
            <a:off x="8092784" y="3064318"/>
            <a:ext cx="1709647" cy="464425"/>
            <a:chOff x="6326638" y="2039246"/>
            <a:chExt cx="1282402" cy="348319"/>
          </a:xfrm>
        </p:grpSpPr>
        <p:sp>
          <p:nvSpPr>
            <p:cNvPr id="120" name="TextBox 119"/>
            <p:cNvSpPr txBox="1"/>
            <p:nvPr/>
          </p:nvSpPr>
          <p:spPr>
            <a:xfrm>
              <a:off x="6326638" y="2039246"/>
              <a:ext cx="615553" cy="184666"/>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21" name="TextBox 120"/>
            <p:cNvSpPr txBox="1"/>
            <p:nvPr/>
          </p:nvSpPr>
          <p:spPr>
            <a:xfrm>
              <a:off x="6326638" y="2233677"/>
              <a:ext cx="1282402" cy="153888"/>
            </a:xfrm>
            <a:prstGeom prst="rect">
              <a:avLst/>
            </a:prstGeom>
            <a:noFill/>
          </p:spPr>
          <p:txBody>
            <a:bodyPr wrap="none" lIns="0" tIns="0" rIns="0" bIns="0" rtlCol="0" anchor="t">
              <a:spAutoFit/>
            </a:bodyPr>
            <a:lstStyle/>
            <a:p>
              <a:pP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22" name="Oval 121"/>
          <p:cNvSpPr/>
          <p:nvPr/>
        </p:nvSpPr>
        <p:spPr>
          <a:xfrm>
            <a:off x="7324791" y="3100145"/>
            <a:ext cx="657741" cy="63899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a:solidFill>
                  <a:schemeClr val="bg1"/>
                </a:solidFill>
                <a:latin typeface="Agency FB" panose="020B0503020202020204" pitchFamily="34" charset="0"/>
              </a:rPr>
              <a:t>08</a:t>
            </a:r>
            <a:endParaRPr lang="en-US" sz="1900" dirty="0">
              <a:solidFill>
                <a:schemeClr val="bg1"/>
              </a:solidFill>
              <a:latin typeface="Agency FB" panose="020B0503020202020204" pitchFamily="34" charset="0"/>
            </a:endParaRPr>
          </a:p>
        </p:txBody>
      </p:sp>
      <p:grpSp>
        <p:nvGrpSpPr>
          <p:cNvPr id="55" name="Group 54"/>
          <p:cNvGrpSpPr/>
          <p:nvPr/>
        </p:nvGrpSpPr>
        <p:grpSpPr>
          <a:xfrm>
            <a:off x="7862959" y="3986030"/>
            <a:ext cx="1709647" cy="464425"/>
            <a:chOff x="6101717" y="2772723"/>
            <a:chExt cx="1282402" cy="348319"/>
          </a:xfrm>
        </p:grpSpPr>
        <p:sp>
          <p:nvSpPr>
            <p:cNvPr id="130" name="TextBox 129"/>
            <p:cNvSpPr txBox="1"/>
            <p:nvPr/>
          </p:nvSpPr>
          <p:spPr>
            <a:xfrm>
              <a:off x="6101717" y="2772723"/>
              <a:ext cx="615553" cy="184666"/>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131" name="TextBox 130"/>
            <p:cNvSpPr txBox="1"/>
            <p:nvPr/>
          </p:nvSpPr>
          <p:spPr>
            <a:xfrm>
              <a:off x="6101717" y="2967154"/>
              <a:ext cx="1282402" cy="153888"/>
            </a:xfrm>
            <a:prstGeom prst="rect">
              <a:avLst/>
            </a:prstGeom>
            <a:noFill/>
          </p:spPr>
          <p:txBody>
            <a:bodyPr wrap="none" lIns="0" tIns="0" rIns="0" bIns="0" rtlCol="0" anchor="t">
              <a:spAutoFit/>
            </a:bodyPr>
            <a:lstStyle/>
            <a:p>
              <a:pP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132" name="Oval 131"/>
          <p:cNvSpPr/>
          <p:nvPr/>
        </p:nvSpPr>
        <p:spPr>
          <a:xfrm>
            <a:off x="7018167" y="4021857"/>
            <a:ext cx="657741" cy="63899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a:solidFill>
                  <a:schemeClr val="bg1"/>
                </a:solidFill>
                <a:latin typeface="Agency FB" panose="020B0503020202020204" pitchFamily="34" charset="0"/>
              </a:rPr>
              <a:t>09</a:t>
            </a:r>
            <a:endParaRPr lang="en-US" sz="1900" dirty="0">
              <a:solidFill>
                <a:schemeClr val="bg1"/>
              </a:solidFill>
              <a:latin typeface="Agency FB" panose="020B0503020202020204" pitchFamily="34" charset="0"/>
            </a:endParaRPr>
          </a:p>
        </p:txBody>
      </p:sp>
      <p:sp>
        <p:nvSpPr>
          <p:cNvPr id="49" name="Oval 48"/>
          <p:cNvSpPr/>
          <p:nvPr/>
        </p:nvSpPr>
        <p:spPr>
          <a:xfrm>
            <a:off x="4900665" y="1528131"/>
            <a:ext cx="657741" cy="6389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121908" rtlCol="0" anchor="ctr"/>
          <a:lstStyle/>
          <a:p>
            <a:pPr algn="ctr"/>
            <a:r>
              <a:rPr lang="en-US" sz="1900">
                <a:solidFill>
                  <a:schemeClr val="bg1"/>
                </a:solidFill>
                <a:latin typeface="Agency FB" panose="020B0503020202020204" pitchFamily="34" charset="0"/>
              </a:rPr>
              <a:t>04</a:t>
            </a:r>
            <a:endParaRPr lang="en-US" sz="1900" dirty="0">
              <a:solidFill>
                <a:schemeClr val="bg1"/>
              </a:solidFill>
              <a:latin typeface="Agency FB" panose="020B0503020202020204" pitchFamily="34" charset="0"/>
            </a:endParaRPr>
          </a:p>
        </p:txBody>
      </p:sp>
      <p:sp>
        <p:nvSpPr>
          <p:cNvPr id="50" name="Oval 49"/>
          <p:cNvSpPr/>
          <p:nvPr/>
        </p:nvSpPr>
        <p:spPr>
          <a:xfrm>
            <a:off x="5745458" y="1297703"/>
            <a:ext cx="657741" cy="6389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a:solidFill>
                  <a:schemeClr val="bg1"/>
                </a:solidFill>
                <a:latin typeface="Agency FB" panose="020B0503020202020204" pitchFamily="34" charset="0"/>
              </a:rPr>
              <a:t>05</a:t>
            </a:r>
            <a:endParaRPr lang="en-US" sz="1900" dirty="0">
              <a:solidFill>
                <a:schemeClr val="bg1"/>
              </a:solidFill>
              <a:latin typeface="Agency FB" panose="020B0503020202020204" pitchFamily="34" charset="0"/>
            </a:endParaRPr>
          </a:p>
        </p:txBody>
      </p:sp>
      <p:sp>
        <p:nvSpPr>
          <p:cNvPr id="51" name="Oval 50"/>
          <p:cNvSpPr/>
          <p:nvPr/>
        </p:nvSpPr>
        <p:spPr>
          <a:xfrm>
            <a:off x="6633597" y="1588843"/>
            <a:ext cx="657741" cy="6389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900">
                <a:solidFill>
                  <a:schemeClr val="bg1"/>
                </a:solidFill>
                <a:latin typeface="Agency FB" panose="020B0503020202020204" pitchFamily="34" charset="0"/>
              </a:rPr>
              <a:t>06</a:t>
            </a:r>
            <a:endParaRPr lang="en-US" sz="1900" dirty="0">
              <a:solidFill>
                <a:schemeClr val="bg1"/>
              </a:solidFill>
              <a:latin typeface="Agency FB" panose="020B0503020202020204" pitchFamily="34" charset="0"/>
            </a:endParaRPr>
          </a:p>
        </p:txBody>
      </p:sp>
      <p:sp>
        <p:nvSpPr>
          <p:cNvPr id="52" name="TextBox 51"/>
          <p:cNvSpPr txBox="1"/>
          <p:nvPr/>
        </p:nvSpPr>
        <p:spPr>
          <a:xfrm>
            <a:off x="1035440" y="5655394"/>
            <a:ext cx="10121124" cy="615553"/>
          </a:xfrm>
          <a:prstGeom prst="rect">
            <a:avLst/>
          </a:prstGeom>
          <a:noFill/>
        </p:spPr>
        <p:txBody>
          <a:bodyPr wrap="square" lIns="0" tIns="0" rIns="0" bIns="0" rtlCol="0">
            <a:spAutoFit/>
          </a:bodyPr>
          <a:lstStyle/>
          <a:p>
            <a:pPr algn="ctr"/>
            <a:r>
              <a:rPr lang="zh-CN" altLang="en-US" sz="13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a:solidFill>
                  <a:schemeClr val="tx1">
                    <a:lumMod val="50000"/>
                    <a:lumOff val="50000"/>
                  </a:schemeClr>
                </a:solidFill>
                <a:latin typeface="+mn-ea"/>
              </a:rPr>
              <a:t>200</a:t>
            </a:r>
            <a:r>
              <a:rPr lang="zh-CN" altLang="en-US" sz="1300">
                <a:solidFill>
                  <a:schemeClr val="tx1">
                    <a:lumMod val="50000"/>
                    <a:lumOff val="50000"/>
                  </a:schemeClr>
                </a:solidFill>
                <a:latin typeface="+mn-ea"/>
              </a:rPr>
              <a:t>字以内，据统计每页幻灯片的最好控制在</a:t>
            </a:r>
            <a:r>
              <a:rPr lang="en-US" altLang="zh-CN" sz="1300">
                <a:solidFill>
                  <a:schemeClr val="tx1">
                    <a:lumMod val="50000"/>
                    <a:lumOff val="50000"/>
                  </a:schemeClr>
                </a:solidFill>
                <a:latin typeface="+mn-ea"/>
              </a:rPr>
              <a:t>5</a:t>
            </a:r>
            <a:r>
              <a:rPr lang="zh-CN" altLang="en-US" sz="130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53" name="Straight Connector 52"/>
          <p:cNvCxnSpPr/>
          <p:nvPr/>
        </p:nvCxnSpPr>
        <p:spPr>
          <a:xfrm>
            <a:off x="1043634" y="5502852"/>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7401590" y="1431959"/>
            <a:ext cx="1709647" cy="464425"/>
            <a:chOff x="6201899" y="1329747"/>
            <a:chExt cx="1282402" cy="348319"/>
          </a:xfrm>
        </p:grpSpPr>
        <p:sp>
          <p:nvSpPr>
            <p:cNvPr id="61" name="TextBox 60"/>
            <p:cNvSpPr txBox="1"/>
            <p:nvPr/>
          </p:nvSpPr>
          <p:spPr>
            <a:xfrm>
              <a:off x="6201899" y="1329747"/>
              <a:ext cx="615553" cy="184666"/>
            </a:xfrm>
            <a:prstGeom prst="rect">
              <a:avLst/>
            </a:prstGeom>
            <a:noFill/>
          </p:spPr>
          <p:txBody>
            <a:bodyPr wrap="none" lIns="0" tIns="0" rIns="0" bIns="0" rtlCol="0" anchor="t">
              <a:spAutoFit/>
            </a:bodyPr>
            <a:lstStyle/>
            <a:p>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62" name="TextBox 61"/>
            <p:cNvSpPr txBox="1"/>
            <p:nvPr/>
          </p:nvSpPr>
          <p:spPr>
            <a:xfrm>
              <a:off x="6201899" y="1524178"/>
              <a:ext cx="1282402" cy="153888"/>
            </a:xfrm>
            <a:prstGeom prst="rect">
              <a:avLst/>
            </a:prstGeom>
            <a:noFill/>
          </p:spPr>
          <p:txBody>
            <a:bodyPr wrap="none" lIns="0" tIns="0" rIns="0" bIns="0" rtlCol="0" anchor="t">
              <a:spAutoFit/>
            </a:bodyPr>
            <a:lstStyle/>
            <a:p>
              <a:pP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grpSp>
        <p:nvGrpSpPr>
          <p:cNvPr id="63" name="Group 62"/>
          <p:cNvGrpSpPr/>
          <p:nvPr/>
        </p:nvGrpSpPr>
        <p:grpSpPr>
          <a:xfrm>
            <a:off x="3003967" y="1355150"/>
            <a:ext cx="1709647" cy="464425"/>
            <a:chOff x="1592567" y="1329747"/>
            <a:chExt cx="1282402" cy="348319"/>
          </a:xfrm>
        </p:grpSpPr>
        <p:sp>
          <p:nvSpPr>
            <p:cNvPr id="64" name="TextBox 63"/>
            <p:cNvSpPr txBox="1"/>
            <p:nvPr/>
          </p:nvSpPr>
          <p:spPr>
            <a:xfrm>
              <a:off x="2259416" y="1329747"/>
              <a:ext cx="615553" cy="184666"/>
            </a:xfrm>
            <a:prstGeom prst="rect">
              <a:avLst/>
            </a:prstGeom>
            <a:noFill/>
          </p:spPr>
          <p:txBody>
            <a:bodyPr wrap="none" lIns="0" tIns="0" rIns="0" bIns="0" rtlCol="0" anchor="t">
              <a:spAutoFit/>
            </a:bodyPr>
            <a:lstStyle/>
            <a:p>
              <a:pPr algn="r"/>
              <a:r>
                <a:rPr lang="zh-CN" altLang="en-US" sz="1600">
                  <a:solidFill>
                    <a:schemeClr val="tx1">
                      <a:lumMod val="65000"/>
                      <a:lumOff val="35000"/>
                    </a:schemeClr>
                  </a:solidFill>
                  <a:latin typeface="+mn-ea"/>
                </a:rPr>
                <a:t>添加标题</a:t>
              </a:r>
              <a:endParaRPr lang="en-US" sz="1600" dirty="0">
                <a:solidFill>
                  <a:schemeClr val="tx1">
                    <a:lumMod val="65000"/>
                    <a:lumOff val="35000"/>
                  </a:schemeClr>
                </a:solidFill>
                <a:latin typeface="+mn-ea"/>
              </a:endParaRPr>
            </a:p>
          </p:txBody>
        </p:sp>
        <p:sp>
          <p:nvSpPr>
            <p:cNvPr id="65" name="TextBox 64"/>
            <p:cNvSpPr txBox="1"/>
            <p:nvPr/>
          </p:nvSpPr>
          <p:spPr>
            <a:xfrm>
              <a:off x="1592567" y="1524178"/>
              <a:ext cx="1282402" cy="153888"/>
            </a:xfrm>
            <a:prstGeom prst="rect">
              <a:avLst/>
            </a:prstGeom>
            <a:noFill/>
          </p:spPr>
          <p:txBody>
            <a:bodyPr wrap="none" lIns="0" tIns="0" rIns="0" bIns="0" rtlCol="0" anchor="t">
              <a:spAutoFit/>
            </a:bodyPr>
            <a:lstStyle/>
            <a:p>
              <a:pPr algn="r" defTabSz="1219200">
                <a:spcBef>
                  <a:spcPct val="20000"/>
                </a:spcBef>
                <a:defRPr/>
              </a:pPr>
              <a:r>
                <a:rPr lang="zh-CN" altLang="en-US" sz="1300">
                  <a:solidFill>
                    <a:schemeClr val="tx1">
                      <a:lumMod val="65000"/>
                      <a:lumOff val="35000"/>
                    </a:schemeClr>
                  </a:solidFill>
                  <a:latin typeface="+mn-ea"/>
                </a:rPr>
                <a:t>此处添加详细文本描述</a:t>
              </a:r>
              <a:endParaRPr lang="zh-CN" altLang="en-US" sz="1300" dirty="0">
                <a:solidFill>
                  <a:schemeClr val="tx1">
                    <a:lumMod val="65000"/>
                    <a:lumOff val="35000"/>
                  </a:schemeClr>
                </a:solidFill>
                <a:latin typeface="+mn-ea"/>
              </a:endParaRPr>
            </a:p>
          </p:txBody>
        </p: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slide(fromBottom)">
                                      <p:cBhvr>
                                        <p:cTn id="12" dur="500"/>
                                        <p:tgtEl>
                                          <p:spTgt spid="50"/>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slide(fromBottom)">
                                      <p:cBhvr>
                                        <p:cTn id="16" dur="500"/>
                                        <p:tgtEl>
                                          <p:spTgt spid="51"/>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slide(fromLeft)">
                                      <p:cBhvr>
                                        <p:cTn id="20" dur="500"/>
                                        <p:tgtEl>
                                          <p:spTgt spid="60"/>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slide(fromBottom)">
                                      <p:cBhvr>
                                        <p:cTn id="24" dur="500"/>
                                        <p:tgtEl>
                                          <p:spTgt spid="49"/>
                                        </p:tgtEl>
                                      </p:cBhvr>
                                    </p:animEffect>
                                  </p:childTnLst>
                                </p:cTn>
                              </p:par>
                            </p:childTnLst>
                          </p:cTn>
                        </p:par>
                        <p:par>
                          <p:cTn id="25" fill="hold">
                            <p:stCondLst>
                              <p:cond delay="2500"/>
                            </p:stCondLst>
                            <p:childTnLst>
                              <p:par>
                                <p:cTn id="26" presetID="12" presetClass="entr" presetSubtype="2"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slide(fromRight)">
                                      <p:cBhvr>
                                        <p:cTn id="28" dur="500"/>
                                        <p:tgtEl>
                                          <p:spTgt spid="63"/>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slide(fromBottom)">
                                      <p:cBhvr>
                                        <p:cTn id="32" dur="500"/>
                                        <p:tgtEl>
                                          <p:spTgt spid="118"/>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slide(fromLeft)">
                                      <p:cBhvr>
                                        <p:cTn id="36" dur="500"/>
                                        <p:tgtEl>
                                          <p:spTgt spid="59"/>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slide(fromBottom)">
                                      <p:cBhvr>
                                        <p:cTn id="40" dur="500"/>
                                        <p:tgtEl>
                                          <p:spTgt spid="99"/>
                                        </p:tgtEl>
                                      </p:cBhvr>
                                    </p:animEffect>
                                  </p:childTnLst>
                                </p:cTn>
                              </p:par>
                            </p:childTnLst>
                          </p:cTn>
                        </p:par>
                        <p:par>
                          <p:cTn id="41" fill="hold">
                            <p:stCondLst>
                              <p:cond delay="4500"/>
                            </p:stCondLst>
                            <p:childTnLst>
                              <p:par>
                                <p:cTn id="42" presetID="12" presetClass="entr" presetSubtype="2"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slide(fromRight)">
                                      <p:cBhvr>
                                        <p:cTn id="44" dur="500"/>
                                        <p:tgtEl>
                                          <p:spTgt spid="58"/>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slide(fromBottom)">
                                      <p:cBhvr>
                                        <p:cTn id="48" dur="500"/>
                                        <p:tgtEl>
                                          <p:spTgt spid="122"/>
                                        </p:tgtEl>
                                      </p:cBhvr>
                                    </p:animEffect>
                                  </p:childTnLst>
                                </p:cTn>
                              </p:par>
                            </p:childTnLst>
                          </p:cTn>
                        </p:par>
                        <p:par>
                          <p:cTn id="49" fill="hold">
                            <p:stCondLst>
                              <p:cond delay="5500"/>
                            </p:stCondLst>
                            <p:childTnLst>
                              <p:par>
                                <p:cTn id="50" presetID="12" presetClass="entr" presetSubtype="8"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slide(fromLeft)">
                                      <p:cBhvr>
                                        <p:cTn id="52" dur="500"/>
                                        <p:tgtEl>
                                          <p:spTgt spid="56"/>
                                        </p:tgtEl>
                                      </p:cBhvr>
                                    </p:animEffect>
                                  </p:childTnLst>
                                </p:cTn>
                              </p:par>
                            </p:childTnLst>
                          </p:cTn>
                        </p:par>
                        <p:par>
                          <p:cTn id="53" fill="hold">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slide(fromBottom)">
                                      <p:cBhvr>
                                        <p:cTn id="56" dur="500"/>
                                        <p:tgtEl>
                                          <p:spTgt spid="109"/>
                                        </p:tgtEl>
                                      </p:cBhvr>
                                    </p:animEffect>
                                  </p:childTnLst>
                                </p:cTn>
                              </p:par>
                            </p:childTnLst>
                          </p:cTn>
                        </p:par>
                        <p:par>
                          <p:cTn id="57" fill="hold">
                            <p:stCondLst>
                              <p:cond delay="6500"/>
                            </p:stCondLst>
                            <p:childTnLst>
                              <p:par>
                                <p:cTn id="58" presetID="12" presetClass="entr" presetSubtype="2"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slide(fromRight)">
                                      <p:cBhvr>
                                        <p:cTn id="60" dur="500"/>
                                        <p:tgtEl>
                                          <p:spTgt spid="57"/>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132"/>
                                        </p:tgtEl>
                                        <p:attrNameLst>
                                          <p:attrName>style.visibility</p:attrName>
                                        </p:attrNameLst>
                                      </p:cBhvr>
                                      <p:to>
                                        <p:strVal val="visible"/>
                                      </p:to>
                                    </p:set>
                                    <p:animEffect transition="in" filter="slide(fromBottom)">
                                      <p:cBhvr>
                                        <p:cTn id="64" dur="500"/>
                                        <p:tgtEl>
                                          <p:spTgt spid="132"/>
                                        </p:tgtEl>
                                      </p:cBhvr>
                                    </p:animEffect>
                                  </p:childTnLst>
                                </p:cTn>
                              </p:par>
                            </p:childTnLst>
                          </p:cTn>
                        </p:par>
                        <p:par>
                          <p:cTn id="65" fill="hold">
                            <p:stCondLst>
                              <p:cond delay="7500"/>
                            </p:stCondLst>
                            <p:childTnLst>
                              <p:par>
                                <p:cTn id="66" presetID="12" presetClass="entr" presetSubtype="8"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slide(fromLeft)">
                                      <p:cBhvr>
                                        <p:cTn id="68" dur="500"/>
                                        <p:tgtEl>
                                          <p:spTgt spid="55"/>
                                        </p:tgtEl>
                                      </p:cBhvr>
                                    </p:animEffect>
                                  </p:childTnLst>
                                </p:cTn>
                              </p:par>
                            </p:childTnLst>
                          </p:cTn>
                        </p:par>
                        <p:par>
                          <p:cTn id="69" fill="hold">
                            <p:stCondLst>
                              <p:cond delay="8000"/>
                            </p:stCondLst>
                            <p:childTnLst>
                              <p:par>
                                <p:cTn id="70" presetID="12" presetClass="entr" presetSubtype="4" fill="hold" grpId="0" nodeType="after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slide(fromBottom)">
                                      <p:cBhvr>
                                        <p:cTn id="72" dur="500"/>
                                        <p:tgtEl>
                                          <p:spTgt spid="114"/>
                                        </p:tgtEl>
                                      </p:cBhvr>
                                    </p:animEffect>
                                  </p:childTnLst>
                                </p:cTn>
                              </p:par>
                            </p:childTnLst>
                          </p:cTn>
                        </p:par>
                        <p:par>
                          <p:cTn id="73" fill="hold">
                            <p:stCondLst>
                              <p:cond delay="8500"/>
                            </p:stCondLst>
                            <p:childTnLst>
                              <p:par>
                                <p:cTn id="74" presetID="12" presetClass="entr" presetSubtype="2" fill="hold"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slide(fromRight)">
                                      <p:cBhvr>
                                        <p:cTn id="76" dur="500"/>
                                        <p:tgtEl>
                                          <p:spTgt spid="54"/>
                                        </p:tgtEl>
                                      </p:cBhvr>
                                    </p:animEffect>
                                  </p:childTnLst>
                                </p:cTn>
                              </p:par>
                            </p:childTnLst>
                          </p:cTn>
                        </p:par>
                        <p:par>
                          <p:cTn id="77" fill="hold">
                            <p:stCondLst>
                              <p:cond delay="9000"/>
                            </p:stCondLst>
                            <p:childTnLst>
                              <p:par>
                                <p:cTn id="78" presetID="18" presetClass="entr" presetSubtype="3"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strips(upRight)">
                                      <p:cBhvr>
                                        <p:cTn id="80" dur="500"/>
                                        <p:tgtEl>
                                          <p:spTgt spid="53"/>
                                        </p:tgtEl>
                                      </p:cBhvr>
                                    </p:animEffect>
                                  </p:childTnLst>
                                </p:cTn>
                              </p:par>
                            </p:childTnLst>
                          </p:cTn>
                        </p:par>
                        <p:par>
                          <p:cTn id="81" fill="hold">
                            <p:stCondLst>
                              <p:cond delay="9500"/>
                            </p:stCondLst>
                            <p:childTnLst>
                              <p:par>
                                <p:cTn id="82" presetID="10" presetClass="entr" presetSubtype="0"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9" grpId="0" animBg="1"/>
      <p:bldP spid="114" grpId="0" animBg="1"/>
      <p:bldP spid="118" grpId="0" animBg="1"/>
      <p:bldP spid="122" grpId="0" animBg="1"/>
      <p:bldP spid="132" grpId="0" animBg="1"/>
      <p:bldP spid="49" grpId="0" animBg="1"/>
      <p:bldP spid="50" grpId="0" animBg="1"/>
      <p:bldP spid="51" grpId="0" animBg="1"/>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09132" y="2049464"/>
            <a:ext cx="5732462" cy="2759075"/>
            <a:chOff x="3208338" y="2049463"/>
            <a:chExt cx="5732462" cy="2759075"/>
          </a:xfrm>
        </p:grpSpPr>
        <p:sp>
          <p:nvSpPr>
            <p:cNvPr id="3" name="圆角矩形 4"/>
            <p:cNvSpPr>
              <a:spLocks noChangeArrowheads="1"/>
            </p:cNvSpPr>
            <p:nvPr/>
          </p:nvSpPr>
          <p:spPr bwMode="auto">
            <a:xfrm>
              <a:off x="3208338" y="2049463"/>
              <a:ext cx="5732462" cy="2759075"/>
            </a:xfrm>
            <a:prstGeom prst="roundRect">
              <a:avLst>
                <a:gd name="adj" fmla="val 16667"/>
              </a:avLst>
            </a:prstGeom>
            <a:solidFill>
              <a:srgbClr val="2C5300"/>
            </a:solidFill>
            <a:effectLst>
              <a:outerShdw blurRad="40000" dist="23000" dir="5400000" rotWithShape="0">
                <a:srgbClr val="000000">
                  <a:alpha val="35000"/>
                </a:srgbClr>
              </a:outerShdw>
              <a:reflection blurRad="6350" stA="50000" endA="300" endPos="38500" dist="508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4" name="组合 17"/>
            <p:cNvGrpSpPr/>
            <p:nvPr/>
          </p:nvGrpSpPr>
          <p:grpSpPr bwMode="auto">
            <a:xfrm>
              <a:off x="3513138" y="2278063"/>
              <a:ext cx="1093787" cy="228600"/>
              <a:chOff x="0" y="0"/>
              <a:chExt cx="1094014" cy="228600"/>
            </a:xfrm>
          </p:grpSpPr>
          <p:sp>
            <p:nvSpPr>
              <p:cNvPr id="5" name="椭圆 13"/>
              <p:cNvSpPr>
                <a:spLocks noChangeArrowheads="1"/>
              </p:cNvSpPr>
              <p:nvPr/>
            </p:nvSpPr>
            <p:spPr bwMode="auto">
              <a:xfrm>
                <a:off x="0"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椭圆 14"/>
              <p:cNvSpPr>
                <a:spLocks noChangeArrowheads="1"/>
              </p:cNvSpPr>
              <p:nvPr/>
            </p:nvSpPr>
            <p:spPr bwMode="auto">
              <a:xfrm>
                <a:off x="290286"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 name="椭圆 15"/>
              <p:cNvSpPr>
                <a:spLocks noChangeArrowheads="1"/>
              </p:cNvSpPr>
              <p:nvPr/>
            </p:nvSpPr>
            <p:spPr bwMode="auto">
              <a:xfrm>
                <a:off x="575128"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椭圆 16"/>
              <p:cNvSpPr>
                <a:spLocks noChangeArrowheads="1"/>
              </p:cNvSpPr>
              <p:nvPr/>
            </p:nvSpPr>
            <p:spPr bwMode="auto">
              <a:xfrm>
                <a:off x="865414"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9" name="文本框 8"/>
          <p:cNvSpPr txBox="1">
            <a:spLocks noChangeArrowheads="1"/>
          </p:cNvSpPr>
          <p:nvPr/>
        </p:nvSpPr>
        <p:spPr bwMode="auto">
          <a:xfrm>
            <a:off x="4936332"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 name="文本框 9"/>
          <p:cNvSpPr txBox="1">
            <a:spLocks noChangeArrowheads="1"/>
          </p:cNvSpPr>
          <p:nvPr/>
        </p:nvSpPr>
        <p:spPr bwMode="auto">
          <a:xfrm>
            <a:off x="4936332"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a:spLocks noChangeArrowheads="1"/>
          </p:cNvSpPr>
          <p:nvPr/>
        </p:nvSpPr>
        <p:spPr bwMode="auto">
          <a:xfrm>
            <a:off x="6093360"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2" name="文本框 11"/>
          <p:cNvSpPr txBox="1">
            <a:spLocks noChangeArrowheads="1"/>
          </p:cNvSpPr>
          <p:nvPr/>
        </p:nvSpPr>
        <p:spPr bwMode="auto">
          <a:xfrm>
            <a:off x="6093360"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994375" y="2500313"/>
            <a:ext cx="2686744" cy="1200224"/>
            <a:chOff x="4993581" y="2500313"/>
            <a:chExt cx="2686744" cy="1200224"/>
          </a:xfrm>
        </p:grpSpPr>
        <p:sp>
          <p:nvSpPr>
            <p:cNvPr id="14" name="文本框 6"/>
            <p:cNvSpPr txBox="1">
              <a:spLocks noChangeArrowheads="1"/>
            </p:cNvSpPr>
            <p:nvPr/>
          </p:nvSpPr>
          <p:spPr bwMode="auto">
            <a:xfrm>
              <a:off x="4993581" y="2500313"/>
              <a:ext cx="1596221" cy="12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b="1">
                  <a:solidFill>
                    <a:srgbClr val="FFFFFF"/>
                  </a:solidFill>
                  <a:latin typeface="微软雅黑" panose="020B0503020204020204" pitchFamily="34" charset="-122"/>
                  <a:ea typeface="微软雅黑" panose="020B0503020204020204" pitchFamily="34" charset="-122"/>
                </a:rPr>
                <a:t>01</a:t>
              </a:r>
              <a:endParaRPr lang="zh-CN" altLang="en-US" sz="7200" b="1">
                <a:solidFill>
                  <a:srgbClr val="FFFFFF"/>
                </a:solidFill>
                <a:latin typeface="微软雅黑" panose="020B0503020204020204" pitchFamily="34" charset="-122"/>
                <a:ea typeface="微软雅黑" panose="020B0503020204020204" pitchFamily="34" charset="-122"/>
              </a:endParaRPr>
            </a:p>
          </p:txBody>
        </p:sp>
        <p:sp>
          <p:nvSpPr>
            <p:cNvPr id="15" name="文本框 7"/>
            <p:cNvSpPr txBox="1">
              <a:spLocks noChangeArrowheads="1"/>
            </p:cNvSpPr>
            <p:nvPr/>
          </p:nvSpPr>
          <p:spPr bwMode="auto">
            <a:xfrm>
              <a:off x="6285071" y="2605072"/>
              <a:ext cx="13952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添加</a:t>
              </a:r>
              <a:endParaRPr lang="zh-CN" altLang="en-US" sz="2800" b="1">
                <a:solidFill>
                  <a:srgbClr val="FFFFFF"/>
                </a:solidFill>
                <a:latin typeface="微软雅黑" panose="020B0503020204020204" pitchFamily="34" charset="-122"/>
                <a:ea typeface="微软雅黑" panose="020B0503020204020204" pitchFamily="34" charset="-122"/>
              </a:endParaRPr>
            </a:p>
            <a:p>
              <a:pPr eaLnBrk="1" hangingPunct="1"/>
              <a:r>
                <a:rPr lang="zh-CN" altLang="en-US" sz="2800" b="1">
                  <a:solidFill>
                    <a:srgbClr val="FFFFFF"/>
                  </a:solidFill>
                  <a:latin typeface="微软雅黑" panose="020B0503020204020204" pitchFamily="34" charset="-122"/>
                  <a:ea typeface="微软雅黑" panose="020B0503020204020204" pitchFamily="34" charset="-122"/>
                </a:rPr>
                <a:t>标题</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cxnSp>
          <p:nvCxnSpPr>
            <p:cNvPr id="16" name="直接连接符 12"/>
            <p:cNvCxnSpPr>
              <a:cxnSpLocks noChangeShapeType="1"/>
            </p:cNvCxnSpPr>
            <p:nvPr/>
          </p:nvCxnSpPr>
          <p:spPr bwMode="auto">
            <a:xfrm>
              <a:off x="4993581" y="3602634"/>
              <a:ext cx="2089599"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vertical)">
                                      <p:cBhvr>
                                        <p:cTn id="13" dur="800"/>
                                        <p:tgtEl>
                                          <p:spTgt spid="1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41565" y="1662544"/>
            <a:ext cx="8589818" cy="2424545"/>
          </a:xfrm>
          <a:prstGeom prst="homePlate">
            <a:avLst/>
          </a:prstGeom>
          <a:solidFill>
            <a:srgbClr val="25600A">
              <a:alpha val="8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文本框 9"/>
          <p:cNvSpPr txBox="1"/>
          <p:nvPr/>
        </p:nvSpPr>
        <p:spPr>
          <a:xfrm>
            <a:off x="476277" y="1910033"/>
            <a:ext cx="9592768" cy="1015663"/>
          </a:xfrm>
          <a:prstGeom prst="rect">
            <a:avLst/>
          </a:prstGeom>
          <a:noFill/>
        </p:spPr>
        <p:txBody>
          <a:bodyPr wrap="square">
            <a:spAutoFit/>
          </a:bodyPr>
          <a:lstStyle/>
          <a:p>
            <a:pPr eaLnBrk="1" fontAlgn="auto" hangingPunct="1">
              <a:spcBef>
                <a:spcPts val="0"/>
              </a:spcBef>
              <a:spcAft>
                <a:spcPts val="0"/>
              </a:spcAft>
              <a:defRPr/>
            </a:pPr>
            <a:r>
              <a:rPr lang="zh-CN" altLang="en-US" sz="6000" b="1">
                <a:solidFill>
                  <a:schemeClr val="bg1"/>
                </a:solidFill>
                <a:effectLst/>
                <a:latin typeface="+mn-lt"/>
                <a:ea typeface="+mn-ea"/>
                <a:cs typeface="+mn-ea"/>
                <a:sym typeface="+mn-lt"/>
              </a:rPr>
              <a:t>感谢老师的指点</a:t>
            </a:r>
            <a:endParaRPr lang="zh-CN" altLang="en-US" sz="6000" b="1" dirty="0">
              <a:solidFill>
                <a:schemeClr val="bg1"/>
              </a:solidFill>
              <a:effectLst/>
              <a:latin typeface="+mn-lt"/>
              <a:ea typeface="+mn-ea"/>
              <a:cs typeface="+mn-ea"/>
              <a:sym typeface="+mn-lt"/>
            </a:endParaRPr>
          </a:p>
        </p:txBody>
      </p:sp>
      <p:sp>
        <p:nvSpPr>
          <p:cNvPr id="11" name="文本框 10"/>
          <p:cNvSpPr txBox="1"/>
          <p:nvPr/>
        </p:nvSpPr>
        <p:spPr>
          <a:xfrm>
            <a:off x="503987" y="2925696"/>
            <a:ext cx="5524500" cy="369887"/>
          </a:xfrm>
          <a:prstGeom prst="rect">
            <a:avLst/>
          </a:prstGeom>
          <a:noFill/>
        </p:spPr>
        <p:txBody>
          <a:bodyPr>
            <a:spAutoFit/>
          </a:bodyPr>
          <a:lstStyle/>
          <a:p>
            <a:pPr eaLnBrk="1" fontAlgn="auto" hangingPunct="1">
              <a:spcBef>
                <a:spcPts val="0"/>
              </a:spcBef>
              <a:spcAft>
                <a:spcPts val="0"/>
              </a:spcAft>
              <a:defRPr/>
            </a:pPr>
            <a:r>
              <a:rPr lang="en-US" altLang="zh-CN" b="1">
                <a:solidFill>
                  <a:schemeClr val="bg1"/>
                </a:solidFill>
                <a:effectLst/>
                <a:latin typeface="+mn-lt"/>
                <a:ea typeface="+mn-ea"/>
                <a:cs typeface="+mn-ea"/>
                <a:sym typeface="+mn-lt"/>
              </a:rPr>
              <a:t>PROFRSSIONAL POWERPOINT TEMPLATE</a:t>
            </a:r>
            <a:endParaRPr lang="zh-CN" altLang="en-US" b="1" dirty="0">
              <a:solidFill>
                <a:schemeClr val="bg1"/>
              </a:solidFill>
              <a:effectLst/>
              <a:latin typeface="+mn-lt"/>
              <a:ea typeface="+mn-ea"/>
              <a:cs typeface="+mn-ea"/>
              <a:sym typeface="+mn-lt"/>
            </a:endParaRPr>
          </a:p>
        </p:txBody>
      </p:sp>
      <p:sp>
        <p:nvSpPr>
          <p:cNvPr id="12" name="文本框 11"/>
          <p:cNvSpPr txBox="1"/>
          <p:nvPr/>
        </p:nvSpPr>
        <p:spPr>
          <a:xfrm>
            <a:off x="503986" y="3338640"/>
            <a:ext cx="2724121" cy="400110"/>
          </a:xfrm>
          <a:prstGeom prst="rect">
            <a:avLst/>
          </a:prstGeom>
          <a:noFill/>
        </p:spPr>
        <p:txBody>
          <a:bodyPr wrap="square">
            <a:spAutoFit/>
          </a:bodyPr>
          <a:lstStyle/>
          <a:p>
            <a:pPr eaLnBrk="1" fontAlgn="auto" hangingPunct="1">
              <a:spcBef>
                <a:spcPts val="0"/>
              </a:spcBef>
              <a:spcAft>
                <a:spcPts val="0"/>
              </a:spcAft>
              <a:defRPr/>
            </a:pPr>
            <a:r>
              <a:rPr lang="zh-CN" altLang="en-US" sz="2000" b="1">
                <a:solidFill>
                  <a:schemeClr val="bg1"/>
                </a:solidFill>
                <a:effectLst/>
                <a:latin typeface="+mn-lt"/>
                <a:ea typeface="+mn-ea"/>
                <a:cs typeface="+mn-ea"/>
                <a:sym typeface="+mn-lt"/>
              </a:rPr>
              <a:t>汇报人：代用名</a:t>
            </a:r>
            <a:endParaRPr lang="zh-CN" altLang="en-US" sz="2000" b="1" dirty="0">
              <a:solidFill>
                <a:schemeClr val="bg1"/>
              </a:solidFill>
              <a:effectLst/>
              <a:latin typeface="+mn-lt"/>
              <a:ea typeface="+mn-ea"/>
              <a:cs typeface="+mn-ea"/>
              <a:sym typeface="+mn-lt"/>
            </a:endParaRPr>
          </a:p>
        </p:txBody>
      </p:sp>
      <p:grpSp>
        <p:nvGrpSpPr>
          <p:cNvPr id="13" name="组合 12"/>
          <p:cNvGrpSpPr/>
          <p:nvPr/>
        </p:nvGrpSpPr>
        <p:grpSpPr>
          <a:xfrm>
            <a:off x="10684149" y="238931"/>
            <a:ext cx="1305453" cy="869433"/>
            <a:chOff x="5302250" y="2903538"/>
            <a:chExt cx="1587500" cy="1057276"/>
          </a:xfrm>
          <a:solidFill>
            <a:srgbClr val="25600A"/>
          </a:solidFill>
          <a:effectLst>
            <a:glow rad="63500">
              <a:schemeClr val="bg1"/>
            </a:glow>
          </a:effectLst>
        </p:grpSpPr>
        <p:sp>
          <p:nvSpPr>
            <p:cNvPr id="14" name="Freeform 84"/>
            <p:cNvSpPr/>
            <p:nvPr/>
          </p:nvSpPr>
          <p:spPr bwMode="auto">
            <a:xfrm>
              <a:off x="5362575" y="3040063"/>
              <a:ext cx="706438" cy="614363"/>
            </a:xfrm>
            <a:custGeom>
              <a:avLst/>
              <a:gdLst>
                <a:gd name="T0" fmla="*/ 181 w 187"/>
                <a:gd name="T1" fmla="*/ 49 h 162"/>
                <a:gd name="T2" fmla="*/ 187 w 187"/>
                <a:gd name="T3" fmla="*/ 66 h 162"/>
                <a:gd name="T4" fmla="*/ 187 w 187"/>
                <a:gd name="T5" fmla="*/ 162 h 162"/>
                <a:gd name="T6" fmla="*/ 176 w 187"/>
                <a:gd name="T7" fmla="*/ 153 h 162"/>
                <a:gd name="T8" fmla="*/ 92 w 187"/>
                <a:gd name="T9" fmla="*/ 115 h 162"/>
                <a:gd name="T10" fmla="*/ 73 w 187"/>
                <a:gd name="T11" fmla="*/ 114 h 162"/>
                <a:gd name="T12" fmla="*/ 8 w 187"/>
                <a:gd name="T13" fmla="*/ 131 h 162"/>
                <a:gd name="T14" fmla="*/ 1 w 187"/>
                <a:gd name="T15" fmla="*/ 131 h 162"/>
                <a:gd name="T16" fmla="*/ 2 w 187"/>
                <a:gd name="T17" fmla="*/ 126 h 162"/>
                <a:gd name="T18" fmla="*/ 26 w 187"/>
                <a:gd name="T19" fmla="*/ 70 h 162"/>
                <a:gd name="T20" fmla="*/ 48 w 187"/>
                <a:gd name="T21" fmla="*/ 20 h 162"/>
                <a:gd name="T22" fmla="*/ 53 w 187"/>
                <a:gd name="T23" fmla="*/ 13 h 162"/>
                <a:gd name="T24" fmla="*/ 62 w 187"/>
                <a:gd name="T25" fmla="*/ 9 h 162"/>
                <a:gd name="T26" fmla="*/ 130 w 187"/>
                <a:gd name="T27" fmla="*/ 11 h 162"/>
                <a:gd name="T28" fmla="*/ 181 w 187"/>
                <a:gd name="T29"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62">
                  <a:moveTo>
                    <a:pt x="181" y="49"/>
                  </a:moveTo>
                  <a:cubicBezTo>
                    <a:pt x="184" y="54"/>
                    <a:pt x="187" y="60"/>
                    <a:pt x="187" y="66"/>
                  </a:cubicBezTo>
                  <a:cubicBezTo>
                    <a:pt x="187" y="162"/>
                    <a:pt x="187" y="162"/>
                    <a:pt x="187" y="162"/>
                  </a:cubicBezTo>
                  <a:cubicBezTo>
                    <a:pt x="187" y="162"/>
                    <a:pt x="178" y="154"/>
                    <a:pt x="176" y="153"/>
                  </a:cubicBezTo>
                  <a:cubicBezTo>
                    <a:pt x="168" y="148"/>
                    <a:pt x="133" y="120"/>
                    <a:pt x="92" y="115"/>
                  </a:cubicBezTo>
                  <a:cubicBezTo>
                    <a:pt x="86" y="114"/>
                    <a:pt x="79" y="114"/>
                    <a:pt x="73" y="114"/>
                  </a:cubicBezTo>
                  <a:cubicBezTo>
                    <a:pt x="32" y="114"/>
                    <a:pt x="8" y="131"/>
                    <a:pt x="8" y="131"/>
                  </a:cubicBezTo>
                  <a:cubicBezTo>
                    <a:pt x="5" y="133"/>
                    <a:pt x="2" y="133"/>
                    <a:pt x="1" y="131"/>
                  </a:cubicBezTo>
                  <a:cubicBezTo>
                    <a:pt x="0" y="130"/>
                    <a:pt x="1" y="128"/>
                    <a:pt x="2" y="126"/>
                  </a:cubicBezTo>
                  <a:cubicBezTo>
                    <a:pt x="26" y="70"/>
                    <a:pt x="26" y="70"/>
                    <a:pt x="26" y="70"/>
                  </a:cubicBezTo>
                  <a:cubicBezTo>
                    <a:pt x="48" y="20"/>
                    <a:pt x="48" y="20"/>
                    <a:pt x="48" y="20"/>
                  </a:cubicBezTo>
                  <a:cubicBezTo>
                    <a:pt x="49" y="18"/>
                    <a:pt x="51" y="15"/>
                    <a:pt x="53" y="13"/>
                  </a:cubicBezTo>
                  <a:cubicBezTo>
                    <a:pt x="55" y="11"/>
                    <a:pt x="59" y="10"/>
                    <a:pt x="62" y="9"/>
                  </a:cubicBezTo>
                  <a:cubicBezTo>
                    <a:pt x="65" y="9"/>
                    <a:pt x="98" y="0"/>
                    <a:pt x="130" y="11"/>
                  </a:cubicBezTo>
                  <a:cubicBezTo>
                    <a:pt x="163" y="22"/>
                    <a:pt x="179" y="45"/>
                    <a:pt x="18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5" name="Freeform 85"/>
            <p:cNvSpPr/>
            <p:nvPr/>
          </p:nvSpPr>
          <p:spPr bwMode="auto">
            <a:xfrm>
              <a:off x="6115050" y="2903538"/>
              <a:ext cx="400050" cy="747713"/>
            </a:xfrm>
            <a:custGeom>
              <a:avLst/>
              <a:gdLst>
                <a:gd name="T0" fmla="*/ 44 w 106"/>
                <a:gd name="T1" fmla="*/ 119 h 197"/>
                <a:gd name="T2" fmla="*/ 3 w 106"/>
                <a:gd name="T3" fmla="*/ 187 h 197"/>
                <a:gd name="T4" fmla="*/ 0 w 106"/>
                <a:gd name="T5" fmla="*/ 197 h 197"/>
                <a:gd name="T6" fmla="*/ 0 w 106"/>
                <a:gd name="T7" fmla="*/ 83 h 197"/>
                <a:gd name="T8" fmla="*/ 1 w 106"/>
                <a:gd name="T9" fmla="*/ 64 h 197"/>
                <a:gd name="T10" fmla="*/ 16 w 106"/>
                <a:gd name="T11" fmla="*/ 29 h 197"/>
                <a:gd name="T12" fmla="*/ 49 w 106"/>
                <a:gd name="T13" fmla="*/ 1 h 197"/>
                <a:gd name="T14" fmla="*/ 54 w 106"/>
                <a:gd name="T15" fmla="*/ 0 h 197"/>
                <a:gd name="T16" fmla="*/ 64 w 106"/>
                <a:gd name="T17" fmla="*/ 6 h 197"/>
                <a:gd name="T18" fmla="*/ 85 w 106"/>
                <a:gd name="T19" fmla="*/ 42 h 197"/>
                <a:gd name="T20" fmla="*/ 86 w 106"/>
                <a:gd name="T21" fmla="*/ 42 h 197"/>
                <a:gd name="T22" fmla="*/ 104 w 106"/>
                <a:gd name="T23" fmla="*/ 74 h 197"/>
                <a:gd name="T24" fmla="*/ 105 w 106"/>
                <a:gd name="T25" fmla="*/ 82 h 197"/>
                <a:gd name="T26" fmla="*/ 99 w 106"/>
                <a:gd name="T27" fmla="*/ 87 h 197"/>
                <a:gd name="T28" fmla="*/ 44 w 106"/>
                <a:gd name="T29"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 h="197">
                  <a:moveTo>
                    <a:pt x="44" y="119"/>
                  </a:moveTo>
                  <a:cubicBezTo>
                    <a:pt x="25" y="137"/>
                    <a:pt x="12" y="156"/>
                    <a:pt x="3" y="187"/>
                  </a:cubicBezTo>
                  <a:cubicBezTo>
                    <a:pt x="0" y="197"/>
                    <a:pt x="0" y="197"/>
                    <a:pt x="0" y="197"/>
                  </a:cubicBezTo>
                  <a:cubicBezTo>
                    <a:pt x="0" y="83"/>
                    <a:pt x="0" y="83"/>
                    <a:pt x="0" y="83"/>
                  </a:cubicBezTo>
                  <a:cubicBezTo>
                    <a:pt x="0" y="77"/>
                    <a:pt x="0" y="69"/>
                    <a:pt x="1" y="64"/>
                  </a:cubicBezTo>
                  <a:cubicBezTo>
                    <a:pt x="1" y="63"/>
                    <a:pt x="3" y="47"/>
                    <a:pt x="16" y="29"/>
                  </a:cubicBezTo>
                  <a:cubicBezTo>
                    <a:pt x="30" y="11"/>
                    <a:pt x="48" y="1"/>
                    <a:pt x="49" y="1"/>
                  </a:cubicBezTo>
                  <a:cubicBezTo>
                    <a:pt x="51" y="0"/>
                    <a:pt x="52" y="0"/>
                    <a:pt x="54" y="0"/>
                  </a:cubicBezTo>
                  <a:cubicBezTo>
                    <a:pt x="58" y="0"/>
                    <a:pt x="62" y="2"/>
                    <a:pt x="64" y="6"/>
                  </a:cubicBezTo>
                  <a:cubicBezTo>
                    <a:pt x="85" y="42"/>
                    <a:pt x="85" y="42"/>
                    <a:pt x="85" y="42"/>
                  </a:cubicBezTo>
                  <a:cubicBezTo>
                    <a:pt x="86" y="42"/>
                    <a:pt x="86" y="42"/>
                    <a:pt x="86" y="42"/>
                  </a:cubicBezTo>
                  <a:cubicBezTo>
                    <a:pt x="104" y="74"/>
                    <a:pt x="104" y="74"/>
                    <a:pt x="104" y="74"/>
                  </a:cubicBezTo>
                  <a:cubicBezTo>
                    <a:pt x="106" y="76"/>
                    <a:pt x="106" y="79"/>
                    <a:pt x="105" y="82"/>
                  </a:cubicBezTo>
                  <a:cubicBezTo>
                    <a:pt x="104" y="84"/>
                    <a:pt x="102" y="86"/>
                    <a:pt x="99" y="87"/>
                  </a:cubicBezTo>
                  <a:cubicBezTo>
                    <a:pt x="99" y="87"/>
                    <a:pt x="66" y="99"/>
                    <a:pt x="44"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6" name="Freeform 86"/>
            <p:cNvSpPr/>
            <p:nvPr/>
          </p:nvSpPr>
          <p:spPr bwMode="auto">
            <a:xfrm>
              <a:off x="6194425" y="3529013"/>
              <a:ext cx="642938" cy="160338"/>
            </a:xfrm>
            <a:custGeom>
              <a:avLst/>
              <a:gdLst>
                <a:gd name="T0" fmla="*/ 155 w 170"/>
                <a:gd name="T1" fmla="*/ 11 h 42"/>
                <a:gd name="T2" fmla="*/ 154 w 170"/>
                <a:gd name="T3" fmla="*/ 10 h 42"/>
                <a:gd name="T4" fmla="*/ 153 w 170"/>
                <a:gd name="T5" fmla="*/ 10 h 42"/>
                <a:gd name="T6" fmla="*/ 108 w 170"/>
                <a:gd name="T7" fmla="*/ 0 h 42"/>
                <a:gd name="T8" fmla="*/ 85 w 170"/>
                <a:gd name="T9" fmla="*/ 3 h 42"/>
                <a:gd name="T10" fmla="*/ 11 w 170"/>
                <a:gd name="T11" fmla="*/ 35 h 42"/>
                <a:gd name="T12" fmla="*/ 11 w 170"/>
                <a:gd name="T13" fmla="*/ 36 h 42"/>
                <a:gd name="T14" fmla="*/ 7 w 170"/>
                <a:gd name="T15" fmla="*/ 38 h 42"/>
                <a:gd name="T16" fmla="*/ 3 w 170"/>
                <a:gd name="T17" fmla="*/ 40 h 42"/>
                <a:gd name="T18" fmla="*/ 1 w 170"/>
                <a:gd name="T19" fmla="*/ 42 h 42"/>
                <a:gd name="T20" fmla="*/ 0 w 170"/>
                <a:gd name="T21" fmla="*/ 42 h 42"/>
                <a:gd name="T22" fmla="*/ 161 w 170"/>
                <a:gd name="T23" fmla="*/ 42 h 42"/>
                <a:gd name="T24" fmla="*/ 169 w 170"/>
                <a:gd name="T25" fmla="*/ 38 h 42"/>
                <a:gd name="T26" fmla="*/ 167 w 170"/>
                <a:gd name="T27" fmla="*/ 28 h 42"/>
                <a:gd name="T28" fmla="*/ 155 w 170"/>
                <a:gd name="T2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42">
                  <a:moveTo>
                    <a:pt x="155" y="11"/>
                  </a:moveTo>
                  <a:cubicBezTo>
                    <a:pt x="155" y="11"/>
                    <a:pt x="154" y="10"/>
                    <a:pt x="154" y="10"/>
                  </a:cubicBezTo>
                  <a:cubicBezTo>
                    <a:pt x="153" y="10"/>
                    <a:pt x="153" y="10"/>
                    <a:pt x="153" y="10"/>
                  </a:cubicBezTo>
                  <a:cubicBezTo>
                    <a:pt x="152" y="9"/>
                    <a:pt x="132" y="0"/>
                    <a:pt x="108" y="0"/>
                  </a:cubicBezTo>
                  <a:cubicBezTo>
                    <a:pt x="100" y="0"/>
                    <a:pt x="92" y="1"/>
                    <a:pt x="85" y="3"/>
                  </a:cubicBezTo>
                  <a:cubicBezTo>
                    <a:pt x="46" y="15"/>
                    <a:pt x="15" y="33"/>
                    <a:pt x="11" y="35"/>
                  </a:cubicBezTo>
                  <a:cubicBezTo>
                    <a:pt x="11" y="36"/>
                    <a:pt x="11" y="36"/>
                    <a:pt x="11" y="36"/>
                  </a:cubicBezTo>
                  <a:cubicBezTo>
                    <a:pt x="10" y="36"/>
                    <a:pt x="9" y="37"/>
                    <a:pt x="7" y="38"/>
                  </a:cubicBezTo>
                  <a:cubicBezTo>
                    <a:pt x="6" y="39"/>
                    <a:pt x="4" y="40"/>
                    <a:pt x="3" y="40"/>
                  </a:cubicBezTo>
                  <a:cubicBezTo>
                    <a:pt x="2" y="41"/>
                    <a:pt x="2" y="41"/>
                    <a:pt x="1" y="42"/>
                  </a:cubicBezTo>
                  <a:cubicBezTo>
                    <a:pt x="0" y="42"/>
                    <a:pt x="0" y="42"/>
                    <a:pt x="0" y="42"/>
                  </a:cubicBezTo>
                  <a:cubicBezTo>
                    <a:pt x="161" y="42"/>
                    <a:pt x="161" y="42"/>
                    <a:pt x="161" y="42"/>
                  </a:cubicBezTo>
                  <a:cubicBezTo>
                    <a:pt x="165" y="42"/>
                    <a:pt x="167" y="41"/>
                    <a:pt x="169" y="38"/>
                  </a:cubicBezTo>
                  <a:cubicBezTo>
                    <a:pt x="170" y="35"/>
                    <a:pt x="169" y="32"/>
                    <a:pt x="167" y="28"/>
                  </a:cubicBezTo>
                  <a:cubicBezTo>
                    <a:pt x="167" y="28"/>
                    <a:pt x="162" y="20"/>
                    <a:pt x="15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7" name="Freeform 87"/>
            <p:cNvSpPr/>
            <p:nvPr/>
          </p:nvSpPr>
          <p:spPr bwMode="auto">
            <a:xfrm>
              <a:off x="5335588" y="3771901"/>
              <a:ext cx="1520825" cy="155575"/>
            </a:xfrm>
            <a:custGeom>
              <a:avLst/>
              <a:gdLst>
                <a:gd name="T0" fmla="*/ 402 w 402"/>
                <a:gd name="T1" fmla="*/ 24 h 41"/>
                <a:gd name="T2" fmla="*/ 385 w 402"/>
                <a:gd name="T3" fmla="*/ 41 h 41"/>
                <a:gd name="T4" fmla="*/ 382 w 402"/>
                <a:gd name="T5" fmla="*/ 41 h 41"/>
                <a:gd name="T6" fmla="*/ 232 w 402"/>
                <a:gd name="T7" fmla="*/ 28 h 41"/>
                <a:gd name="T8" fmla="*/ 217 w 402"/>
                <a:gd name="T9" fmla="*/ 34 h 41"/>
                <a:gd name="T10" fmla="*/ 216 w 402"/>
                <a:gd name="T11" fmla="*/ 35 h 41"/>
                <a:gd name="T12" fmla="*/ 201 w 402"/>
                <a:gd name="T13" fmla="*/ 40 h 41"/>
                <a:gd name="T14" fmla="*/ 201 w 402"/>
                <a:gd name="T15" fmla="*/ 40 h 41"/>
                <a:gd name="T16" fmla="*/ 186 w 402"/>
                <a:gd name="T17" fmla="*/ 35 h 41"/>
                <a:gd name="T18" fmla="*/ 185 w 402"/>
                <a:gd name="T19" fmla="*/ 34 h 41"/>
                <a:gd name="T20" fmla="*/ 170 w 402"/>
                <a:gd name="T21" fmla="*/ 28 h 41"/>
                <a:gd name="T22" fmla="*/ 20 w 402"/>
                <a:gd name="T23" fmla="*/ 41 h 41"/>
                <a:gd name="T24" fmla="*/ 17 w 402"/>
                <a:gd name="T25" fmla="*/ 41 h 41"/>
                <a:gd name="T26" fmla="*/ 0 w 402"/>
                <a:gd name="T27" fmla="*/ 24 h 41"/>
                <a:gd name="T28" fmla="*/ 16 w 402"/>
                <a:gd name="T29" fmla="*/ 7 h 41"/>
                <a:gd name="T30" fmla="*/ 17 w 402"/>
                <a:gd name="T31" fmla="*/ 7 h 41"/>
                <a:gd name="T32" fmla="*/ 164 w 402"/>
                <a:gd name="T33" fmla="*/ 0 h 41"/>
                <a:gd name="T34" fmla="*/ 177 w 402"/>
                <a:gd name="T35" fmla="*/ 6 h 41"/>
                <a:gd name="T36" fmla="*/ 182 w 402"/>
                <a:gd name="T37" fmla="*/ 6 h 41"/>
                <a:gd name="T38" fmla="*/ 194 w 402"/>
                <a:gd name="T39" fmla="*/ 0 h 41"/>
                <a:gd name="T40" fmla="*/ 208 w 402"/>
                <a:gd name="T41" fmla="*/ 0 h 41"/>
                <a:gd name="T42" fmla="*/ 220 w 402"/>
                <a:gd name="T43" fmla="*/ 6 h 41"/>
                <a:gd name="T44" fmla="*/ 225 w 402"/>
                <a:gd name="T45" fmla="*/ 6 h 41"/>
                <a:gd name="T46" fmla="*/ 238 w 402"/>
                <a:gd name="T47" fmla="*/ 0 h 41"/>
                <a:gd name="T48" fmla="*/ 385 w 402"/>
                <a:gd name="T49" fmla="*/ 7 h 41"/>
                <a:gd name="T50" fmla="*/ 386 w 402"/>
                <a:gd name="T51" fmla="*/ 7 h 41"/>
                <a:gd name="T52" fmla="*/ 402 w 402"/>
                <a:gd name="T53"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2" h="41">
                  <a:moveTo>
                    <a:pt x="402" y="24"/>
                  </a:moveTo>
                  <a:cubicBezTo>
                    <a:pt x="402" y="33"/>
                    <a:pt x="394" y="41"/>
                    <a:pt x="385" y="41"/>
                  </a:cubicBezTo>
                  <a:cubicBezTo>
                    <a:pt x="384" y="41"/>
                    <a:pt x="383" y="41"/>
                    <a:pt x="382" y="41"/>
                  </a:cubicBezTo>
                  <a:cubicBezTo>
                    <a:pt x="232" y="28"/>
                    <a:pt x="232" y="28"/>
                    <a:pt x="232" y="28"/>
                  </a:cubicBezTo>
                  <a:cubicBezTo>
                    <a:pt x="227" y="28"/>
                    <a:pt x="220" y="31"/>
                    <a:pt x="217" y="34"/>
                  </a:cubicBezTo>
                  <a:cubicBezTo>
                    <a:pt x="217" y="34"/>
                    <a:pt x="217" y="34"/>
                    <a:pt x="216" y="35"/>
                  </a:cubicBezTo>
                  <a:cubicBezTo>
                    <a:pt x="214" y="38"/>
                    <a:pt x="208" y="40"/>
                    <a:pt x="201" y="40"/>
                  </a:cubicBezTo>
                  <a:cubicBezTo>
                    <a:pt x="201" y="40"/>
                    <a:pt x="201" y="40"/>
                    <a:pt x="201" y="40"/>
                  </a:cubicBezTo>
                  <a:cubicBezTo>
                    <a:pt x="194" y="40"/>
                    <a:pt x="188" y="38"/>
                    <a:pt x="186" y="35"/>
                  </a:cubicBezTo>
                  <a:cubicBezTo>
                    <a:pt x="185" y="34"/>
                    <a:pt x="185" y="34"/>
                    <a:pt x="185" y="34"/>
                  </a:cubicBezTo>
                  <a:cubicBezTo>
                    <a:pt x="182" y="31"/>
                    <a:pt x="175" y="28"/>
                    <a:pt x="170" y="28"/>
                  </a:cubicBezTo>
                  <a:cubicBezTo>
                    <a:pt x="20" y="41"/>
                    <a:pt x="20" y="41"/>
                    <a:pt x="20" y="41"/>
                  </a:cubicBezTo>
                  <a:cubicBezTo>
                    <a:pt x="19" y="41"/>
                    <a:pt x="18" y="41"/>
                    <a:pt x="17" y="41"/>
                  </a:cubicBezTo>
                  <a:cubicBezTo>
                    <a:pt x="8" y="41"/>
                    <a:pt x="0" y="33"/>
                    <a:pt x="0" y="24"/>
                  </a:cubicBezTo>
                  <a:cubicBezTo>
                    <a:pt x="0" y="15"/>
                    <a:pt x="7" y="8"/>
                    <a:pt x="16" y="7"/>
                  </a:cubicBezTo>
                  <a:cubicBezTo>
                    <a:pt x="16" y="7"/>
                    <a:pt x="16" y="7"/>
                    <a:pt x="17" y="7"/>
                  </a:cubicBezTo>
                  <a:cubicBezTo>
                    <a:pt x="164" y="0"/>
                    <a:pt x="164" y="0"/>
                    <a:pt x="164" y="0"/>
                  </a:cubicBezTo>
                  <a:cubicBezTo>
                    <a:pt x="169" y="0"/>
                    <a:pt x="175" y="2"/>
                    <a:pt x="177" y="6"/>
                  </a:cubicBezTo>
                  <a:cubicBezTo>
                    <a:pt x="178" y="10"/>
                    <a:pt x="181" y="10"/>
                    <a:pt x="182" y="6"/>
                  </a:cubicBezTo>
                  <a:cubicBezTo>
                    <a:pt x="183" y="2"/>
                    <a:pt x="189" y="0"/>
                    <a:pt x="194" y="0"/>
                  </a:cubicBezTo>
                  <a:cubicBezTo>
                    <a:pt x="208" y="0"/>
                    <a:pt x="208" y="0"/>
                    <a:pt x="208" y="0"/>
                  </a:cubicBezTo>
                  <a:cubicBezTo>
                    <a:pt x="213" y="0"/>
                    <a:pt x="219" y="2"/>
                    <a:pt x="220" y="6"/>
                  </a:cubicBezTo>
                  <a:cubicBezTo>
                    <a:pt x="221" y="10"/>
                    <a:pt x="224" y="10"/>
                    <a:pt x="225" y="6"/>
                  </a:cubicBezTo>
                  <a:cubicBezTo>
                    <a:pt x="227" y="2"/>
                    <a:pt x="233" y="0"/>
                    <a:pt x="238" y="0"/>
                  </a:cubicBezTo>
                  <a:cubicBezTo>
                    <a:pt x="385" y="7"/>
                    <a:pt x="385" y="7"/>
                    <a:pt x="385" y="7"/>
                  </a:cubicBezTo>
                  <a:cubicBezTo>
                    <a:pt x="386" y="7"/>
                    <a:pt x="386" y="7"/>
                    <a:pt x="386" y="7"/>
                  </a:cubicBezTo>
                  <a:cubicBezTo>
                    <a:pt x="395" y="8"/>
                    <a:pt x="402" y="15"/>
                    <a:pt x="40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8" name="Freeform 88"/>
            <p:cNvSpPr>
              <a:spLocks noEditPoints="1"/>
            </p:cNvSpPr>
            <p:nvPr/>
          </p:nvSpPr>
          <p:spPr bwMode="auto">
            <a:xfrm>
              <a:off x="5302250" y="3733801"/>
              <a:ext cx="1587500" cy="227013"/>
            </a:xfrm>
            <a:custGeom>
              <a:avLst/>
              <a:gdLst>
                <a:gd name="T0" fmla="*/ 394 w 420"/>
                <a:gd name="T1" fmla="*/ 60 h 60"/>
                <a:gd name="T2" fmla="*/ 394 w 420"/>
                <a:gd name="T3" fmla="*/ 60 h 60"/>
                <a:gd name="T4" fmla="*/ 391 w 420"/>
                <a:gd name="T5" fmla="*/ 60 h 60"/>
                <a:gd name="T6" fmla="*/ 390 w 420"/>
                <a:gd name="T7" fmla="*/ 60 h 60"/>
                <a:gd name="T8" fmla="*/ 240 w 420"/>
                <a:gd name="T9" fmla="*/ 47 h 60"/>
                <a:gd name="T10" fmla="*/ 240 w 420"/>
                <a:gd name="T11" fmla="*/ 47 h 60"/>
                <a:gd name="T12" fmla="*/ 235 w 420"/>
                <a:gd name="T13" fmla="*/ 49 h 60"/>
                <a:gd name="T14" fmla="*/ 235 w 420"/>
                <a:gd name="T15" fmla="*/ 52 h 60"/>
                <a:gd name="T16" fmla="*/ 230 w 420"/>
                <a:gd name="T17" fmla="*/ 53 h 60"/>
                <a:gd name="T18" fmla="*/ 210 w 420"/>
                <a:gd name="T19" fmla="*/ 59 h 60"/>
                <a:gd name="T20" fmla="*/ 210 w 420"/>
                <a:gd name="T21" fmla="*/ 59 h 60"/>
                <a:gd name="T22" fmla="*/ 190 w 420"/>
                <a:gd name="T23" fmla="*/ 53 h 60"/>
                <a:gd name="T24" fmla="*/ 186 w 420"/>
                <a:gd name="T25" fmla="*/ 52 h 60"/>
                <a:gd name="T26" fmla="*/ 185 w 420"/>
                <a:gd name="T27" fmla="*/ 49 h 60"/>
                <a:gd name="T28" fmla="*/ 180 w 420"/>
                <a:gd name="T29" fmla="*/ 47 h 60"/>
                <a:gd name="T30" fmla="*/ 29 w 420"/>
                <a:gd name="T31" fmla="*/ 60 h 60"/>
                <a:gd name="T32" fmla="*/ 26 w 420"/>
                <a:gd name="T33" fmla="*/ 60 h 60"/>
                <a:gd name="T34" fmla="*/ 0 w 420"/>
                <a:gd name="T35" fmla="*/ 34 h 60"/>
                <a:gd name="T36" fmla="*/ 25 w 420"/>
                <a:gd name="T37" fmla="*/ 8 h 60"/>
                <a:gd name="T38" fmla="*/ 25 w 420"/>
                <a:gd name="T39" fmla="*/ 8 h 60"/>
                <a:gd name="T40" fmla="*/ 173 w 420"/>
                <a:gd name="T41" fmla="*/ 1 h 60"/>
                <a:gd name="T42" fmla="*/ 188 w 420"/>
                <a:gd name="T43" fmla="*/ 5 h 60"/>
                <a:gd name="T44" fmla="*/ 203 w 420"/>
                <a:gd name="T45" fmla="*/ 0 h 60"/>
                <a:gd name="T46" fmla="*/ 217 w 420"/>
                <a:gd name="T47" fmla="*/ 0 h 60"/>
                <a:gd name="T48" fmla="*/ 232 w 420"/>
                <a:gd name="T49" fmla="*/ 5 h 60"/>
                <a:gd name="T50" fmla="*/ 247 w 420"/>
                <a:gd name="T51" fmla="*/ 1 h 60"/>
                <a:gd name="T52" fmla="*/ 395 w 420"/>
                <a:gd name="T53" fmla="*/ 8 h 60"/>
                <a:gd name="T54" fmla="*/ 420 w 420"/>
                <a:gd name="T55" fmla="*/ 34 h 60"/>
                <a:gd name="T56" fmla="*/ 394 w 420"/>
                <a:gd name="T57" fmla="*/ 60 h 60"/>
                <a:gd name="T58" fmla="*/ 26 w 420"/>
                <a:gd name="T59" fmla="*/ 26 h 60"/>
                <a:gd name="T60" fmla="*/ 18 w 420"/>
                <a:gd name="T61" fmla="*/ 34 h 60"/>
                <a:gd name="T62" fmla="*/ 26 w 420"/>
                <a:gd name="T63" fmla="*/ 42 h 60"/>
                <a:gd name="T64" fmla="*/ 26 w 420"/>
                <a:gd name="T65" fmla="*/ 42 h 60"/>
                <a:gd name="T66" fmla="*/ 28 w 420"/>
                <a:gd name="T67" fmla="*/ 42 h 60"/>
                <a:gd name="T68" fmla="*/ 178 w 420"/>
                <a:gd name="T69" fmla="*/ 29 h 60"/>
                <a:gd name="T70" fmla="*/ 180 w 420"/>
                <a:gd name="T71" fmla="*/ 29 h 60"/>
                <a:gd name="T72" fmla="*/ 199 w 420"/>
                <a:gd name="T73" fmla="*/ 36 h 60"/>
                <a:gd name="T74" fmla="*/ 200 w 420"/>
                <a:gd name="T75" fmla="*/ 36 h 60"/>
                <a:gd name="T76" fmla="*/ 202 w 420"/>
                <a:gd name="T77" fmla="*/ 39 h 60"/>
                <a:gd name="T78" fmla="*/ 210 w 420"/>
                <a:gd name="T79" fmla="*/ 41 h 60"/>
                <a:gd name="T80" fmla="*/ 210 w 420"/>
                <a:gd name="T81" fmla="*/ 41 h 60"/>
                <a:gd name="T82" fmla="*/ 218 w 420"/>
                <a:gd name="T83" fmla="*/ 39 h 60"/>
                <a:gd name="T84" fmla="*/ 220 w 420"/>
                <a:gd name="T85" fmla="*/ 36 h 60"/>
                <a:gd name="T86" fmla="*/ 221 w 420"/>
                <a:gd name="T87" fmla="*/ 36 h 60"/>
                <a:gd name="T88" fmla="*/ 242 w 420"/>
                <a:gd name="T89" fmla="*/ 29 h 60"/>
                <a:gd name="T90" fmla="*/ 392 w 420"/>
                <a:gd name="T91" fmla="*/ 42 h 60"/>
                <a:gd name="T92" fmla="*/ 394 w 420"/>
                <a:gd name="T93" fmla="*/ 42 h 60"/>
                <a:gd name="T94" fmla="*/ 402 w 420"/>
                <a:gd name="T95" fmla="*/ 34 h 60"/>
                <a:gd name="T96" fmla="*/ 395 w 420"/>
                <a:gd name="T97" fmla="*/ 26 h 60"/>
                <a:gd name="T98" fmla="*/ 394 w 420"/>
                <a:gd name="T99" fmla="*/ 26 h 60"/>
                <a:gd name="T100" fmla="*/ 246 w 420"/>
                <a:gd name="T101" fmla="*/ 19 h 60"/>
                <a:gd name="T102" fmla="*/ 246 w 420"/>
                <a:gd name="T103" fmla="*/ 19 h 60"/>
                <a:gd name="T104" fmla="*/ 242 w 420"/>
                <a:gd name="T105" fmla="*/ 20 h 60"/>
                <a:gd name="T106" fmla="*/ 231 w 420"/>
                <a:gd name="T107" fmla="*/ 28 h 60"/>
                <a:gd name="T108" fmla="*/ 221 w 420"/>
                <a:gd name="T109" fmla="*/ 20 h 60"/>
                <a:gd name="T110" fmla="*/ 217 w 420"/>
                <a:gd name="T111" fmla="*/ 19 h 60"/>
                <a:gd name="T112" fmla="*/ 203 w 420"/>
                <a:gd name="T113" fmla="*/ 19 h 60"/>
                <a:gd name="T114" fmla="*/ 199 w 420"/>
                <a:gd name="T115" fmla="*/ 20 h 60"/>
                <a:gd name="T116" fmla="*/ 189 w 420"/>
                <a:gd name="T117" fmla="*/ 28 h 60"/>
                <a:gd name="T118" fmla="*/ 178 w 420"/>
                <a:gd name="T119" fmla="*/ 20 h 60"/>
                <a:gd name="T120" fmla="*/ 174 w 420"/>
                <a:gd name="T121" fmla="*/ 19 h 60"/>
                <a:gd name="T122" fmla="*/ 26 w 420"/>
                <a:gd name="T123" fmla="*/ 26 h 60"/>
                <a:gd name="T124" fmla="*/ 26 w 420"/>
                <a:gd name="T125" fmla="*/ 2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60">
                  <a:moveTo>
                    <a:pt x="394" y="60"/>
                  </a:moveTo>
                  <a:cubicBezTo>
                    <a:pt x="394" y="60"/>
                    <a:pt x="394" y="60"/>
                    <a:pt x="394" y="60"/>
                  </a:cubicBezTo>
                  <a:cubicBezTo>
                    <a:pt x="393" y="60"/>
                    <a:pt x="392" y="60"/>
                    <a:pt x="391" y="60"/>
                  </a:cubicBezTo>
                  <a:cubicBezTo>
                    <a:pt x="390" y="60"/>
                    <a:pt x="390" y="60"/>
                    <a:pt x="390" y="60"/>
                  </a:cubicBezTo>
                  <a:cubicBezTo>
                    <a:pt x="240" y="47"/>
                    <a:pt x="240" y="47"/>
                    <a:pt x="240" y="47"/>
                  </a:cubicBezTo>
                  <a:cubicBezTo>
                    <a:pt x="240" y="47"/>
                    <a:pt x="240" y="47"/>
                    <a:pt x="240" y="47"/>
                  </a:cubicBezTo>
                  <a:cubicBezTo>
                    <a:pt x="238" y="47"/>
                    <a:pt x="236" y="48"/>
                    <a:pt x="235" y="49"/>
                  </a:cubicBezTo>
                  <a:cubicBezTo>
                    <a:pt x="235" y="52"/>
                    <a:pt x="235" y="52"/>
                    <a:pt x="235" y="52"/>
                  </a:cubicBezTo>
                  <a:cubicBezTo>
                    <a:pt x="230" y="53"/>
                    <a:pt x="230" y="53"/>
                    <a:pt x="230" y="53"/>
                  </a:cubicBezTo>
                  <a:cubicBezTo>
                    <a:pt x="225" y="57"/>
                    <a:pt x="218" y="59"/>
                    <a:pt x="210" y="59"/>
                  </a:cubicBezTo>
                  <a:cubicBezTo>
                    <a:pt x="210" y="59"/>
                    <a:pt x="210" y="59"/>
                    <a:pt x="210" y="59"/>
                  </a:cubicBezTo>
                  <a:cubicBezTo>
                    <a:pt x="202" y="59"/>
                    <a:pt x="195" y="57"/>
                    <a:pt x="190" y="53"/>
                  </a:cubicBezTo>
                  <a:cubicBezTo>
                    <a:pt x="186" y="52"/>
                    <a:pt x="186" y="52"/>
                    <a:pt x="186" y="52"/>
                  </a:cubicBezTo>
                  <a:cubicBezTo>
                    <a:pt x="185" y="49"/>
                    <a:pt x="185" y="49"/>
                    <a:pt x="185" y="49"/>
                  </a:cubicBezTo>
                  <a:cubicBezTo>
                    <a:pt x="184" y="48"/>
                    <a:pt x="182" y="47"/>
                    <a:pt x="180" y="47"/>
                  </a:cubicBezTo>
                  <a:cubicBezTo>
                    <a:pt x="29" y="60"/>
                    <a:pt x="29" y="60"/>
                    <a:pt x="29" y="60"/>
                  </a:cubicBezTo>
                  <a:cubicBezTo>
                    <a:pt x="28" y="60"/>
                    <a:pt x="27" y="60"/>
                    <a:pt x="26" y="60"/>
                  </a:cubicBezTo>
                  <a:cubicBezTo>
                    <a:pt x="12" y="60"/>
                    <a:pt x="0" y="48"/>
                    <a:pt x="0" y="34"/>
                  </a:cubicBezTo>
                  <a:cubicBezTo>
                    <a:pt x="0" y="20"/>
                    <a:pt x="11" y="9"/>
                    <a:pt x="25" y="8"/>
                  </a:cubicBezTo>
                  <a:cubicBezTo>
                    <a:pt x="25" y="8"/>
                    <a:pt x="25" y="8"/>
                    <a:pt x="25" y="8"/>
                  </a:cubicBezTo>
                  <a:cubicBezTo>
                    <a:pt x="173" y="1"/>
                    <a:pt x="173" y="1"/>
                    <a:pt x="173" y="1"/>
                  </a:cubicBezTo>
                  <a:cubicBezTo>
                    <a:pt x="178" y="1"/>
                    <a:pt x="184" y="2"/>
                    <a:pt x="188" y="5"/>
                  </a:cubicBezTo>
                  <a:cubicBezTo>
                    <a:pt x="192" y="2"/>
                    <a:pt x="197" y="0"/>
                    <a:pt x="203" y="0"/>
                  </a:cubicBezTo>
                  <a:cubicBezTo>
                    <a:pt x="217" y="0"/>
                    <a:pt x="217" y="0"/>
                    <a:pt x="217" y="0"/>
                  </a:cubicBezTo>
                  <a:cubicBezTo>
                    <a:pt x="223" y="0"/>
                    <a:pt x="228" y="2"/>
                    <a:pt x="232" y="5"/>
                  </a:cubicBezTo>
                  <a:cubicBezTo>
                    <a:pt x="236" y="2"/>
                    <a:pt x="242" y="1"/>
                    <a:pt x="247" y="1"/>
                  </a:cubicBezTo>
                  <a:cubicBezTo>
                    <a:pt x="395" y="8"/>
                    <a:pt x="395" y="8"/>
                    <a:pt x="395" y="8"/>
                  </a:cubicBezTo>
                  <a:cubicBezTo>
                    <a:pt x="409" y="9"/>
                    <a:pt x="420" y="20"/>
                    <a:pt x="420" y="34"/>
                  </a:cubicBezTo>
                  <a:cubicBezTo>
                    <a:pt x="420" y="48"/>
                    <a:pt x="408" y="60"/>
                    <a:pt x="394" y="60"/>
                  </a:cubicBezTo>
                  <a:close/>
                  <a:moveTo>
                    <a:pt x="26" y="26"/>
                  </a:moveTo>
                  <a:cubicBezTo>
                    <a:pt x="21" y="26"/>
                    <a:pt x="18" y="30"/>
                    <a:pt x="18" y="34"/>
                  </a:cubicBezTo>
                  <a:cubicBezTo>
                    <a:pt x="18" y="38"/>
                    <a:pt x="22" y="42"/>
                    <a:pt x="26" y="42"/>
                  </a:cubicBezTo>
                  <a:cubicBezTo>
                    <a:pt x="26" y="42"/>
                    <a:pt x="26" y="42"/>
                    <a:pt x="26" y="42"/>
                  </a:cubicBezTo>
                  <a:cubicBezTo>
                    <a:pt x="27" y="42"/>
                    <a:pt x="28" y="42"/>
                    <a:pt x="28" y="42"/>
                  </a:cubicBezTo>
                  <a:cubicBezTo>
                    <a:pt x="178" y="29"/>
                    <a:pt x="178" y="29"/>
                    <a:pt x="178" y="29"/>
                  </a:cubicBezTo>
                  <a:cubicBezTo>
                    <a:pt x="179" y="29"/>
                    <a:pt x="179" y="29"/>
                    <a:pt x="180" y="29"/>
                  </a:cubicBezTo>
                  <a:cubicBezTo>
                    <a:pt x="187" y="29"/>
                    <a:pt x="194" y="32"/>
                    <a:pt x="199" y="36"/>
                  </a:cubicBezTo>
                  <a:cubicBezTo>
                    <a:pt x="200" y="36"/>
                    <a:pt x="200" y="36"/>
                    <a:pt x="200" y="36"/>
                  </a:cubicBezTo>
                  <a:cubicBezTo>
                    <a:pt x="202" y="39"/>
                    <a:pt x="202" y="39"/>
                    <a:pt x="202" y="39"/>
                  </a:cubicBezTo>
                  <a:cubicBezTo>
                    <a:pt x="202" y="40"/>
                    <a:pt x="205" y="41"/>
                    <a:pt x="210" y="41"/>
                  </a:cubicBezTo>
                  <a:cubicBezTo>
                    <a:pt x="210" y="41"/>
                    <a:pt x="210" y="41"/>
                    <a:pt x="210" y="41"/>
                  </a:cubicBezTo>
                  <a:cubicBezTo>
                    <a:pt x="215" y="41"/>
                    <a:pt x="218" y="40"/>
                    <a:pt x="218" y="39"/>
                  </a:cubicBezTo>
                  <a:cubicBezTo>
                    <a:pt x="220" y="36"/>
                    <a:pt x="220" y="36"/>
                    <a:pt x="220" y="36"/>
                  </a:cubicBezTo>
                  <a:cubicBezTo>
                    <a:pt x="221" y="36"/>
                    <a:pt x="221" y="36"/>
                    <a:pt x="221" y="36"/>
                  </a:cubicBezTo>
                  <a:cubicBezTo>
                    <a:pt x="227" y="32"/>
                    <a:pt x="235" y="29"/>
                    <a:pt x="242" y="29"/>
                  </a:cubicBezTo>
                  <a:cubicBezTo>
                    <a:pt x="392" y="42"/>
                    <a:pt x="392" y="42"/>
                    <a:pt x="392" y="42"/>
                  </a:cubicBezTo>
                  <a:cubicBezTo>
                    <a:pt x="392" y="42"/>
                    <a:pt x="393" y="42"/>
                    <a:pt x="394" y="42"/>
                  </a:cubicBezTo>
                  <a:cubicBezTo>
                    <a:pt x="398" y="42"/>
                    <a:pt x="402" y="38"/>
                    <a:pt x="402" y="34"/>
                  </a:cubicBezTo>
                  <a:cubicBezTo>
                    <a:pt x="402" y="30"/>
                    <a:pt x="399" y="26"/>
                    <a:pt x="395" y="26"/>
                  </a:cubicBezTo>
                  <a:cubicBezTo>
                    <a:pt x="394" y="26"/>
                    <a:pt x="394" y="26"/>
                    <a:pt x="394" y="26"/>
                  </a:cubicBezTo>
                  <a:cubicBezTo>
                    <a:pt x="246" y="19"/>
                    <a:pt x="246" y="19"/>
                    <a:pt x="246" y="19"/>
                  </a:cubicBezTo>
                  <a:cubicBezTo>
                    <a:pt x="246" y="19"/>
                    <a:pt x="246" y="19"/>
                    <a:pt x="246" y="19"/>
                  </a:cubicBezTo>
                  <a:cubicBezTo>
                    <a:pt x="244" y="19"/>
                    <a:pt x="243" y="20"/>
                    <a:pt x="242" y="20"/>
                  </a:cubicBezTo>
                  <a:cubicBezTo>
                    <a:pt x="239" y="27"/>
                    <a:pt x="234" y="28"/>
                    <a:pt x="231" y="28"/>
                  </a:cubicBezTo>
                  <a:cubicBezTo>
                    <a:pt x="227" y="28"/>
                    <a:pt x="223" y="25"/>
                    <a:pt x="221" y="20"/>
                  </a:cubicBezTo>
                  <a:cubicBezTo>
                    <a:pt x="220" y="19"/>
                    <a:pt x="219" y="19"/>
                    <a:pt x="217" y="19"/>
                  </a:cubicBezTo>
                  <a:cubicBezTo>
                    <a:pt x="203" y="19"/>
                    <a:pt x="203" y="19"/>
                    <a:pt x="203" y="19"/>
                  </a:cubicBezTo>
                  <a:cubicBezTo>
                    <a:pt x="201" y="19"/>
                    <a:pt x="200" y="19"/>
                    <a:pt x="199" y="20"/>
                  </a:cubicBezTo>
                  <a:cubicBezTo>
                    <a:pt x="197" y="25"/>
                    <a:pt x="193" y="28"/>
                    <a:pt x="189" y="28"/>
                  </a:cubicBezTo>
                  <a:cubicBezTo>
                    <a:pt x="186" y="28"/>
                    <a:pt x="181" y="27"/>
                    <a:pt x="178" y="20"/>
                  </a:cubicBezTo>
                  <a:cubicBezTo>
                    <a:pt x="177" y="20"/>
                    <a:pt x="176" y="19"/>
                    <a:pt x="174" y="19"/>
                  </a:cubicBezTo>
                  <a:cubicBezTo>
                    <a:pt x="26" y="26"/>
                    <a:pt x="26" y="26"/>
                    <a:pt x="26" y="26"/>
                  </a:cubicBezTo>
                  <a:cubicBezTo>
                    <a:pt x="26" y="26"/>
                    <a:pt x="26" y="26"/>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9" name="Freeform 89"/>
            <p:cNvSpPr/>
            <p:nvPr/>
          </p:nvSpPr>
          <p:spPr bwMode="auto">
            <a:xfrm>
              <a:off x="5354638" y="3525838"/>
              <a:ext cx="669925" cy="163513"/>
            </a:xfrm>
            <a:custGeom>
              <a:avLst/>
              <a:gdLst>
                <a:gd name="T0" fmla="*/ 169 w 177"/>
                <a:gd name="T1" fmla="*/ 37 h 43"/>
                <a:gd name="T2" fmla="*/ 168 w 177"/>
                <a:gd name="T3" fmla="*/ 36 h 43"/>
                <a:gd name="T4" fmla="*/ 92 w 177"/>
                <a:gd name="T5" fmla="*/ 1 h 43"/>
                <a:gd name="T6" fmla="*/ 75 w 177"/>
                <a:gd name="T7" fmla="*/ 0 h 43"/>
                <a:gd name="T8" fmla="*/ 18 w 177"/>
                <a:gd name="T9" fmla="*/ 15 h 43"/>
                <a:gd name="T10" fmla="*/ 3 w 177"/>
                <a:gd name="T11" fmla="*/ 29 h 43"/>
                <a:gd name="T12" fmla="*/ 1 w 177"/>
                <a:gd name="T13" fmla="*/ 39 h 43"/>
                <a:gd name="T14" fmla="*/ 9 w 177"/>
                <a:gd name="T15" fmla="*/ 43 h 43"/>
                <a:gd name="T16" fmla="*/ 177 w 177"/>
                <a:gd name="T17" fmla="*/ 43 h 43"/>
                <a:gd name="T18" fmla="*/ 169 w 177"/>
                <a:gd name="T19"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43">
                  <a:moveTo>
                    <a:pt x="169" y="37"/>
                  </a:moveTo>
                  <a:cubicBezTo>
                    <a:pt x="168" y="36"/>
                    <a:pt x="168" y="36"/>
                    <a:pt x="168" y="36"/>
                  </a:cubicBezTo>
                  <a:cubicBezTo>
                    <a:pt x="141" y="16"/>
                    <a:pt x="115" y="5"/>
                    <a:pt x="92" y="1"/>
                  </a:cubicBezTo>
                  <a:cubicBezTo>
                    <a:pt x="87" y="1"/>
                    <a:pt x="81" y="0"/>
                    <a:pt x="75" y="0"/>
                  </a:cubicBezTo>
                  <a:cubicBezTo>
                    <a:pt x="40" y="0"/>
                    <a:pt x="18" y="15"/>
                    <a:pt x="18" y="15"/>
                  </a:cubicBezTo>
                  <a:cubicBezTo>
                    <a:pt x="16" y="16"/>
                    <a:pt x="6" y="23"/>
                    <a:pt x="3" y="29"/>
                  </a:cubicBezTo>
                  <a:cubicBezTo>
                    <a:pt x="1" y="33"/>
                    <a:pt x="0" y="36"/>
                    <a:pt x="1" y="39"/>
                  </a:cubicBezTo>
                  <a:cubicBezTo>
                    <a:pt x="3" y="42"/>
                    <a:pt x="5" y="43"/>
                    <a:pt x="9" y="43"/>
                  </a:cubicBezTo>
                  <a:cubicBezTo>
                    <a:pt x="177" y="43"/>
                    <a:pt x="177" y="43"/>
                    <a:pt x="177" y="43"/>
                  </a:cubicBezTo>
                  <a:cubicBezTo>
                    <a:pt x="174" y="40"/>
                    <a:pt x="170" y="37"/>
                    <a:pt x="169"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0" name="Freeform 90"/>
            <p:cNvSpPr/>
            <p:nvPr/>
          </p:nvSpPr>
          <p:spPr bwMode="auto">
            <a:xfrm>
              <a:off x="6175375" y="3063876"/>
              <a:ext cx="654050" cy="571500"/>
            </a:xfrm>
            <a:custGeom>
              <a:avLst/>
              <a:gdLst>
                <a:gd name="T0" fmla="*/ 171 w 173"/>
                <a:gd name="T1" fmla="*/ 114 h 151"/>
                <a:gd name="T2" fmla="*/ 157 w 173"/>
                <a:gd name="T3" fmla="*/ 87 h 151"/>
                <a:gd name="T4" fmla="*/ 157 w 173"/>
                <a:gd name="T5" fmla="*/ 86 h 151"/>
                <a:gd name="T6" fmla="*/ 123 w 173"/>
                <a:gd name="T7" fmla="*/ 21 h 151"/>
                <a:gd name="T8" fmla="*/ 116 w 173"/>
                <a:gd name="T9" fmla="*/ 8 h 151"/>
                <a:gd name="T10" fmla="*/ 115 w 173"/>
                <a:gd name="T11" fmla="*/ 7 h 151"/>
                <a:gd name="T12" fmla="*/ 87 w 173"/>
                <a:gd name="T13" fmla="*/ 0 h 151"/>
                <a:gd name="T14" fmla="*/ 101 w 173"/>
                <a:gd name="T15" fmla="*/ 24 h 151"/>
                <a:gd name="T16" fmla="*/ 103 w 173"/>
                <a:gd name="T17" fmla="*/ 45 h 151"/>
                <a:gd name="T18" fmla="*/ 88 w 173"/>
                <a:gd name="T19" fmla="*/ 59 h 151"/>
                <a:gd name="T20" fmla="*/ 38 w 173"/>
                <a:gd name="T21" fmla="*/ 87 h 151"/>
                <a:gd name="T22" fmla="*/ 1 w 173"/>
                <a:gd name="T23" fmla="*/ 149 h 151"/>
                <a:gd name="T24" fmla="*/ 0 w 173"/>
                <a:gd name="T25" fmla="*/ 151 h 151"/>
                <a:gd name="T26" fmla="*/ 1 w 173"/>
                <a:gd name="T27" fmla="*/ 151 h 151"/>
                <a:gd name="T28" fmla="*/ 9 w 173"/>
                <a:gd name="T29" fmla="*/ 146 h 151"/>
                <a:gd name="T30" fmla="*/ 86 w 173"/>
                <a:gd name="T31" fmla="*/ 112 h 151"/>
                <a:gd name="T32" fmla="*/ 113 w 173"/>
                <a:gd name="T33" fmla="*/ 109 h 151"/>
                <a:gd name="T34" fmla="*/ 165 w 173"/>
                <a:gd name="T35" fmla="*/ 120 h 151"/>
                <a:gd name="T36" fmla="*/ 169 w 173"/>
                <a:gd name="T37" fmla="*/ 121 h 151"/>
                <a:gd name="T38" fmla="*/ 172 w 173"/>
                <a:gd name="T39" fmla="*/ 120 h 151"/>
                <a:gd name="T40" fmla="*/ 171 w 173"/>
                <a:gd name="T41" fmla="*/ 1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51">
                  <a:moveTo>
                    <a:pt x="171" y="114"/>
                  </a:moveTo>
                  <a:cubicBezTo>
                    <a:pt x="157" y="87"/>
                    <a:pt x="157" y="87"/>
                    <a:pt x="157" y="87"/>
                  </a:cubicBezTo>
                  <a:cubicBezTo>
                    <a:pt x="157" y="86"/>
                    <a:pt x="157" y="86"/>
                    <a:pt x="157" y="86"/>
                  </a:cubicBezTo>
                  <a:cubicBezTo>
                    <a:pt x="123" y="21"/>
                    <a:pt x="123" y="21"/>
                    <a:pt x="123" y="21"/>
                  </a:cubicBezTo>
                  <a:cubicBezTo>
                    <a:pt x="120" y="17"/>
                    <a:pt x="117" y="11"/>
                    <a:pt x="116" y="8"/>
                  </a:cubicBezTo>
                  <a:cubicBezTo>
                    <a:pt x="115" y="7"/>
                    <a:pt x="115" y="7"/>
                    <a:pt x="115" y="7"/>
                  </a:cubicBezTo>
                  <a:cubicBezTo>
                    <a:pt x="115" y="7"/>
                    <a:pt x="101" y="0"/>
                    <a:pt x="87" y="0"/>
                  </a:cubicBezTo>
                  <a:cubicBezTo>
                    <a:pt x="101" y="24"/>
                    <a:pt x="101" y="24"/>
                    <a:pt x="101" y="24"/>
                  </a:cubicBezTo>
                  <a:cubicBezTo>
                    <a:pt x="105" y="31"/>
                    <a:pt x="105" y="38"/>
                    <a:pt x="103" y="45"/>
                  </a:cubicBezTo>
                  <a:cubicBezTo>
                    <a:pt x="100" y="51"/>
                    <a:pt x="95" y="56"/>
                    <a:pt x="88" y="59"/>
                  </a:cubicBezTo>
                  <a:cubicBezTo>
                    <a:pt x="85" y="60"/>
                    <a:pt x="56" y="71"/>
                    <a:pt x="38" y="87"/>
                  </a:cubicBezTo>
                  <a:cubicBezTo>
                    <a:pt x="19" y="105"/>
                    <a:pt x="8" y="123"/>
                    <a:pt x="1" y="149"/>
                  </a:cubicBezTo>
                  <a:cubicBezTo>
                    <a:pt x="0" y="151"/>
                    <a:pt x="0" y="151"/>
                    <a:pt x="0" y="151"/>
                  </a:cubicBezTo>
                  <a:cubicBezTo>
                    <a:pt x="0" y="151"/>
                    <a:pt x="1" y="151"/>
                    <a:pt x="1" y="151"/>
                  </a:cubicBezTo>
                  <a:cubicBezTo>
                    <a:pt x="3" y="149"/>
                    <a:pt x="6" y="147"/>
                    <a:pt x="9" y="146"/>
                  </a:cubicBezTo>
                  <a:cubicBezTo>
                    <a:pt x="9" y="146"/>
                    <a:pt x="42" y="125"/>
                    <a:pt x="86" y="112"/>
                  </a:cubicBezTo>
                  <a:cubicBezTo>
                    <a:pt x="95" y="110"/>
                    <a:pt x="104" y="109"/>
                    <a:pt x="113" y="109"/>
                  </a:cubicBezTo>
                  <a:cubicBezTo>
                    <a:pt x="141" y="109"/>
                    <a:pt x="165" y="120"/>
                    <a:pt x="165" y="120"/>
                  </a:cubicBezTo>
                  <a:cubicBezTo>
                    <a:pt x="167" y="121"/>
                    <a:pt x="168" y="121"/>
                    <a:pt x="169" y="121"/>
                  </a:cubicBezTo>
                  <a:cubicBezTo>
                    <a:pt x="171" y="121"/>
                    <a:pt x="172" y="120"/>
                    <a:pt x="172" y="120"/>
                  </a:cubicBezTo>
                  <a:cubicBezTo>
                    <a:pt x="173" y="118"/>
                    <a:pt x="172" y="116"/>
                    <a:pt x="171"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4000" decel="66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299"/>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1799"/>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bwMode="auto">
          <a:xfrm>
            <a:off x="1104393" y="2571270"/>
            <a:ext cx="2950791" cy="2952328"/>
          </a:xfrm>
          <a:prstGeom prst="ellipse">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dirty="0">
              <a:latin typeface="Arial" panose="020B0604020202020204" pitchFamily="34" charset="0"/>
              <a:ea typeface="宋体" panose="02010600030101010101" pitchFamily="2" charset="-122"/>
            </a:endParaRPr>
          </a:p>
        </p:txBody>
      </p:sp>
      <p:sp>
        <p:nvSpPr>
          <p:cNvPr id="27" name="TextBox 26"/>
          <p:cNvSpPr txBox="1"/>
          <p:nvPr/>
        </p:nvSpPr>
        <p:spPr>
          <a:xfrm>
            <a:off x="5450927" y="1656302"/>
            <a:ext cx="1708232" cy="369332"/>
          </a:xfrm>
          <a:prstGeom prst="rect">
            <a:avLst/>
          </a:prstGeom>
          <a:noFill/>
        </p:spPr>
        <p:txBody>
          <a:bodyPr wrap="none" rtlCol="0">
            <a:spAutoFit/>
          </a:bodyPr>
          <a:lstStyle/>
          <a:p>
            <a:r>
              <a:rPr lang="zh-CN" altLang="en-US" b="1">
                <a:solidFill>
                  <a:schemeClr val="tx2"/>
                </a:solidFill>
                <a:latin typeface="+mj-ea"/>
                <a:ea typeface="+mj-ea"/>
              </a:rPr>
              <a:t>■请输入您标题</a:t>
            </a:r>
            <a:endParaRPr lang="zh-CN" altLang="en-US" b="1" dirty="0">
              <a:solidFill>
                <a:schemeClr val="tx2"/>
              </a:solidFill>
              <a:latin typeface="+mj-ea"/>
              <a:ea typeface="+mj-ea"/>
            </a:endParaRPr>
          </a:p>
        </p:txBody>
      </p:sp>
      <p:sp>
        <p:nvSpPr>
          <p:cNvPr id="28" name="TextBox 27"/>
          <p:cNvSpPr txBox="1"/>
          <p:nvPr/>
        </p:nvSpPr>
        <p:spPr>
          <a:xfrm>
            <a:off x="5450928" y="1965390"/>
            <a:ext cx="5757641" cy="584775"/>
          </a:xfrm>
          <a:prstGeom prst="rect">
            <a:avLst/>
          </a:prstGeom>
          <a:noFill/>
        </p:spPr>
        <p:txBody>
          <a:bodyPr wrap="square" rtlCol="0">
            <a:spAutoFit/>
          </a:bodyPr>
          <a:lstStyle/>
          <a:p>
            <a:r>
              <a:rPr lang="zh-CN" altLang="en-US" sz="160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600" dirty="0">
              <a:solidFill>
                <a:schemeClr val="tx2"/>
              </a:solidFill>
              <a:latin typeface="+mn-ea"/>
            </a:endParaRPr>
          </a:p>
        </p:txBody>
      </p:sp>
      <p:sp>
        <p:nvSpPr>
          <p:cNvPr id="29" name="TextBox 28"/>
          <p:cNvSpPr txBox="1"/>
          <p:nvPr/>
        </p:nvSpPr>
        <p:spPr>
          <a:xfrm>
            <a:off x="5450927" y="2805721"/>
            <a:ext cx="1708232" cy="369332"/>
          </a:xfrm>
          <a:prstGeom prst="rect">
            <a:avLst/>
          </a:prstGeom>
          <a:noFill/>
        </p:spPr>
        <p:txBody>
          <a:bodyPr wrap="none" rtlCol="0">
            <a:spAutoFit/>
          </a:bodyPr>
          <a:lstStyle/>
          <a:p>
            <a:r>
              <a:rPr lang="zh-CN" altLang="en-US" b="1">
                <a:solidFill>
                  <a:schemeClr val="accent2"/>
                </a:solidFill>
                <a:latin typeface="+mj-ea"/>
                <a:ea typeface="+mj-ea"/>
              </a:rPr>
              <a:t>■请输入您标题</a:t>
            </a:r>
            <a:endParaRPr lang="zh-CN" altLang="en-US" b="1" dirty="0">
              <a:solidFill>
                <a:schemeClr val="accent2"/>
              </a:solidFill>
              <a:latin typeface="+mj-ea"/>
              <a:ea typeface="+mj-ea"/>
            </a:endParaRPr>
          </a:p>
        </p:txBody>
      </p:sp>
      <p:sp>
        <p:nvSpPr>
          <p:cNvPr id="30" name="TextBox 29"/>
          <p:cNvSpPr txBox="1"/>
          <p:nvPr/>
        </p:nvSpPr>
        <p:spPr>
          <a:xfrm>
            <a:off x="5450928" y="3114809"/>
            <a:ext cx="5757641" cy="584775"/>
          </a:xfrm>
          <a:prstGeom prst="rect">
            <a:avLst/>
          </a:prstGeom>
          <a:noFill/>
        </p:spPr>
        <p:txBody>
          <a:bodyPr wrap="square" rtlCol="0">
            <a:spAutoFit/>
          </a:bodyPr>
          <a:lstStyle/>
          <a:p>
            <a:r>
              <a:rPr lang="zh-CN" altLang="en-US" sz="160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600" dirty="0">
              <a:solidFill>
                <a:schemeClr val="tx2"/>
              </a:solidFill>
              <a:latin typeface="+mn-ea"/>
            </a:endParaRPr>
          </a:p>
        </p:txBody>
      </p:sp>
      <p:sp>
        <p:nvSpPr>
          <p:cNvPr id="31" name="TextBox 30"/>
          <p:cNvSpPr txBox="1"/>
          <p:nvPr/>
        </p:nvSpPr>
        <p:spPr>
          <a:xfrm>
            <a:off x="5450927" y="4003145"/>
            <a:ext cx="1708232" cy="369332"/>
          </a:xfrm>
          <a:prstGeom prst="rect">
            <a:avLst/>
          </a:prstGeom>
          <a:noFill/>
        </p:spPr>
        <p:txBody>
          <a:bodyPr wrap="none" rtlCol="0">
            <a:spAutoFit/>
          </a:bodyPr>
          <a:lstStyle/>
          <a:p>
            <a:r>
              <a:rPr lang="zh-CN" altLang="en-US" b="1">
                <a:solidFill>
                  <a:schemeClr val="accent3"/>
                </a:solidFill>
                <a:latin typeface="+mj-ea"/>
                <a:ea typeface="+mj-ea"/>
              </a:rPr>
              <a:t>■请输入您标题</a:t>
            </a:r>
            <a:endParaRPr lang="zh-CN" altLang="en-US" b="1" dirty="0">
              <a:solidFill>
                <a:schemeClr val="accent3"/>
              </a:solidFill>
              <a:latin typeface="+mj-ea"/>
              <a:ea typeface="+mj-ea"/>
            </a:endParaRPr>
          </a:p>
        </p:txBody>
      </p:sp>
      <p:sp>
        <p:nvSpPr>
          <p:cNvPr id="32" name="TextBox 31"/>
          <p:cNvSpPr txBox="1"/>
          <p:nvPr/>
        </p:nvSpPr>
        <p:spPr>
          <a:xfrm>
            <a:off x="5450928" y="4312233"/>
            <a:ext cx="5757641" cy="584775"/>
          </a:xfrm>
          <a:prstGeom prst="rect">
            <a:avLst/>
          </a:prstGeom>
          <a:noFill/>
        </p:spPr>
        <p:txBody>
          <a:bodyPr wrap="square" rtlCol="0">
            <a:spAutoFit/>
          </a:bodyPr>
          <a:lstStyle/>
          <a:p>
            <a:r>
              <a:rPr lang="zh-CN" altLang="en-US" sz="160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600" dirty="0">
              <a:solidFill>
                <a:schemeClr val="tx2"/>
              </a:solidFill>
              <a:latin typeface="+mn-ea"/>
            </a:endParaRPr>
          </a:p>
        </p:txBody>
      </p:sp>
      <p:sp>
        <p:nvSpPr>
          <p:cNvPr id="33" name="TextBox 32"/>
          <p:cNvSpPr txBox="1"/>
          <p:nvPr/>
        </p:nvSpPr>
        <p:spPr>
          <a:xfrm>
            <a:off x="5447431" y="5271442"/>
            <a:ext cx="1708232" cy="369332"/>
          </a:xfrm>
          <a:prstGeom prst="rect">
            <a:avLst/>
          </a:prstGeom>
          <a:noFill/>
        </p:spPr>
        <p:txBody>
          <a:bodyPr wrap="none" rtlCol="0">
            <a:spAutoFit/>
          </a:bodyPr>
          <a:lstStyle/>
          <a:p>
            <a:r>
              <a:rPr lang="zh-CN" altLang="en-US" b="1">
                <a:solidFill>
                  <a:schemeClr val="accent4"/>
                </a:solidFill>
                <a:latin typeface="+mj-ea"/>
                <a:ea typeface="+mj-ea"/>
              </a:rPr>
              <a:t>■请输入您标题</a:t>
            </a:r>
            <a:endParaRPr lang="zh-CN" altLang="en-US" b="1" dirty="0">
              <a:solidFill>
                <a:schemeClr val="accent4"/>
              </a:solidFill>
              <a:latin typeface="+mj-ea"/>
              <a:ea typeface="+mj-ea"/>
            </a:endParaRPr>
          </a:p>
        </p:txBody>
      </p:sp>
      <p:sp>
        <p:nvSpPr>
          <p:cNvPr id="34" name="TextBox 33"/>
          <p:cNvSpPr txBox="1"/>
          <p:nvPr/>
        </p:nvSpPr>
        <p:spPr>
          <a:xfrm>
            <a:off x="5447432" y="5580530"/>
            <a:ext cx="5757641" cy="584775"/>
          </a:xfrm>
          <a:prstGeom prst="rect">
            <a:avLst/>
          </a:prstGeom>
          <a:noFill/>
        </p:spPr>
        <p:txBody>
          <a:bodyPr wrap="square" rtlCol="0">
            <a:spAutoFit/>
          </a:bodyPr>
          <a:lstStyle/>
          <a:p>
            <a:r>
              <a:rPr lang="zh-CN" altLang="en-US" sz="1600">
                <a:solidFill>
                  <a:schemeClr val="tx1">
                    <a:lumMod val="50000"/>
                    <a:lumOff val="50000"/>
                  </a:schemeClr>
                </a:solidFill>
                <a:latin typeface="+mj-ea"/>
                <a:sym typeface="微软雅黑" panose="020B0503020204020204" pitchFamily="34" charset="-122"/>
              </a:rPr>
              <a:t>在此录入上述图表的综合描述说明，在此录入上述图表的综合描述说明。</a:t>
            </a:r>
            <a:endParaRPr lang="zh-CN" altLang="en-US" sz="1600" dirty="0">
              <a:solidFill>
                <a:schemeClr val="tx2"/>
              </a:solidFill>
              <a:latin typeface="+mn-ea"/>
            </a:endParaRPr>
          </a:p>
        </p:txBody>
      </p:sp>
      <p:sp>
        <p:nvSpPr>
          <p:cNvPr id="35" name="TextBox 34"/>
          <p:cNvSpPr txBox="1"/>
          <p:nvPr/>
        </p:nvSpPr>
        <p:spPr>
          <a:xfrm>
            <a:off x="1868081" y="3383897"/>
            <a:ext cx="1299518" cy="1323439"/>
          </a:xfrm>
          <a:prstGeom prst="rect">
            <a:avLst/>
          </a:prstGeom>
          <a:noFill/>
        </p:spPr>
        <p:txBody>
          <a:bodyPr wrap="square" rtlCol="0">
            <a:spAutoFit/>
          </a:bodyPr>
          <a:lstStyle/>
          <a:p>
            <a:pPr algn="ctr"/>
            <a:r>
              <a:rPr lang="zh-CN" altLang="en-US" sz="4000" b="1">
                <a:solidFill>
                  <a:srgbClr val="F8F8F8"/>
                </a:solidFill>
                <a:latin typeface="+mn-ea"/>
              </a:rPr>
              <a:t>选题</a:t>
            </a:r>
            <a:endParaRPr lang="zh-CN" altLang="en-US" sz="4000" b="1">
              <a:solidFill>
                <a:srgbClr val="F8F8F8"/>
              </a:solidFill>
              <a:latin typeface="+mn-ea"/>
            </a:endParaRPr>
          </a:p>
          <a:p>
            <a:pPr algn="ctr"/>
            <a:r>
              <a:rPr lang="zh-CN" altLang="en-US" sz="4000" b="1">
                <a:solidFill>
                  <a:srgbClr val="F8F8F8"/>
                </a:solidFill>
                <a:latin typeface="+mn-ea"/>
              </a:rPr>
              <a:t>背景</a:t>
            </a:r>
            <a:endParaRPr lang="zh-CN" altLang="en-US" sz="4000" b="1" dirty="0">
              <a:solidFill>
                <a:srgbClr val="F8F8F8"/>
              </a:solidFill>
              <a:latin typeface="+mn-ea"/>
            </a:endParaRPr>
          </a:p>
        </p:txBody>
      </p:sp>
      <p:grpSp>
        <p:nvGrpSpPr>
          <p:cNvPr id="2" name="组合 1"/>
          <p:cNvGrpSpPr/>
          <p:nvPr/>
        </p:nvGrpSpPr>
        <p:grpSpPr>
          <a:xfrm>
            <a:off x="2579788" y="1945501"/>
            <a:ext cx="863646" cy="864096"/>
            <a:chOff x="2505666" y="1765071"/>
            <a:chExt cx="864096" cy="864096"/>
          </a:xfrm>
        </p:grpSpPr>
        <p:sp>
          <p:nvSpPr>
            <p:cNvPr id="23" name="椭圆 22"/>
            <p:cNvSpPr/>
            <p:nvPr/>
          </p:nvSpPr>
          <p:spPr bwMode="auto">
            <a:xfrm>
              <a:off x="2505666" y="1765071"/>
              <a:ext cx="864096" cy="86409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36" name="TextBox 35"/>
            <p:cNvSpPr txBox="1"/>
            <p:nvPr/>
          </p:nvSpPr>
          <p:spPr>
            <a:xfrm>
              <a:off x="2563333" y="1845204"/>
              <a:ext cx="755335" cy="646331"/>
            </a:xfrm>
            <a:prstGeom prst="rect">
              <a:avLst/>
            </a:prstGeom>
            <a:noFill/>
          </p:spPr>
          <p:txBody>
            <a:bodyPr wrap="none" rtlCol="0">
              <a:spAutoFit/>
            </a:bodyPr>
            <a:lstStyle/>
            <a:p>
              <a:r>
                <a:rPr lang="en-US" altLang="zh-CN" sz="3600">
                  <a:solidFill>
                    <a:srgbClr val="F8F8F8"/>
                  </a:solidFill>
                  <a:latin typeface="+mn-ea"/>
                </a:rPr>
                <a:t>01</a:t>
              </a:r>
              <a:endParaRPr lang="zh-CN" altLang="en-US" sz="3600" dirty="0">
                <a:solidFill>
                  <a:srgbClr val="F8F8F8"/>
                </a:solidFill>
                <a:latin typeface="+mn-ea"/>
              </a:endParaRPr>
            </a:p>
          </p:txBody>
        </p:sp>
      </p:grpSp>
      <p:grpSp>
        <p:nvGrpSpPr>
          <p:cNvPr id="3" name="组合 2"/>
          <p:cNvGrpSpPr/>
          <p:nvPr/>
        </p:nvGrpSpPr>
        <p:grpSpPr>
          <a:xfrm>
            <a:off x="3479419" y="2780604"/>
            <a:ext cx="863646" cy="864096"/>
            <a:chOff x="3405766" y="2600174"/>
            <a:chExt cx="864096" cy="864096"/>
          </a:xfrm>
        </p:grpSpPr>
        <p:sp>
          <p:nvSpPr>
            <p:cNvPr id="24" name="椭圆 23"/>
            <p:cNvSpPr/>
            <p:nvPr/>
          </p:nvSpPr>
          <p:spPr bwMode="auto">
            <a:xfrm>
              <a:off x="3405766" y="2600174"/>
              <a:ext cx="864096" cy="864096"/>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37" name="TextBox 36"/>
            <p:cNvSpPr txBox="1"/>
            <p:nvPr/>
          </p:nvSpPr>
          <p:spPr>
            <a:xfrm>
              <a:off x="3452333" y="2708804"/>
              <a:ext cx="726481" cy="646331"/>
            </a:xfrm>
            <a:prstGeom prst="rect">
              <a:avLst/>
            </a:prstGeom>
            <a:noFill/>
          </p:spPr>
          <p:txBody>
            <a:bodyPr wrap="none" rtlCol="0">
              <a:spAutoFit/>
            </a:bodyPr>
            <a:lstStyle/>
            <a:p>
              <a:r>
                <a:rPr lang="en-US" altLang="zh-CN" sz="3600">
                  <a:solidFill>
                    <a:srgbClr val="F8F8F8"/>
                  </a:solidFill>
                  <a:latin typeface="+mn-ea"/>
                </a:rPr>
                <a:t>02</a:t>
              </a:r>
              <a:endParaRPr lang="zh-CN" altLang="en-US" sz="3600" dirty="0">
                <a:solidFill>
                  <a:srgbClr val="F8F8F8"/>
                </a:solidFill>
                <a:latin typeface="+mn-ea"/>
              </a:endParaRPr>
            </a:p>
          </p:txBody>
        </p:sp>
      </p:grpSp>
      <p:grpSp>
        <p:nvGrpSpPr>
          <p:cNvPr id="5" name="组合 4"/>
          <p:cNvGrpSpPr/>
          <p:nvPr/>
        </p:nvGrpSpPr>
        <p:grpSpPr>
          <a:xfrm>
            <a:off x="3667026" y="4036250"/>
            <a:ext cx="863646" cy="864096"/>
            <a:chOff x="3593471" y="3855820"/>
            <a:chExt cx="864096" cy="864096"/>
          </a:xfrm>
        </p:grpSpPr>
        <p:sp>
          <p:nvSpPr>
            <p:cNvPr id="25" name="椭圆 24"/>
            <p:cNvSpPr/>
            <p:nvPr/>
          </p:nvSpPr>
          <p:spPr bwMode="auto">
            <a:xfrm>
              <a:off x="3593471" y="3855820"/>
              <a:ext cx="864096" cy="864096"/>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38" name="TextBox 37"/>
            <p:cNvSpPr txBox="1"/>
            <p:nvPr/>
          </p:nvSpPr>
          <p:spPr>
            <a:xfrm>
              <a:off x="3655533" y="3978804"/>
              <a:ext cx="755335" cy="646331"/>
            </a:xfrm>
            <a:prstGeom prst="rect">
              <a:avLst/>
            </a:prstGeom>
            <a:noFill/>
          </p:spPr>
          <p:txBody>
            <a:bodyPr wrap="none" rtlCol="0">
              <a:spAutoFit/>
            </a:bodyPr>
            <a:lstStyle/>
            <a:p>
              <a:r>
                <a:rPr lang="en-US" altLang="zh-CN" sz="3600">
                  <a:solidFill>
                    <a:srgbClr val="F8F8F8"/>
                  </a:solidFill>
                  <a:latin typeface="+mn-ea"/>
                </a:rPr>
                <a:t>03</a:t>
              </a:r>
              <a:endParaRPr lang="zh-CN" altLang="en-US" sz="3600" dirty="0">
                <a:solidFill>
                  <a:srgbClr val="F8F8F8"/>
                </a:solidFill>
                <a:latin typeface="+mn-ea"/>
              </a:endParaRPr>
            </a:p>
          </p:txBody>
        </p:sp>
      </p:grpSp>
      <p:grpSp>
        <p:nvGrpSpPr>
          <p:cNvPr id="6" name="组合 5"/>
          <p:cNvGrpSpPr/>
          <p:nvPr/>
        </p:nvGrpSpPr>
        <p:grpSpPr>
          <a:xfrm>
            <a:off x="3011611" y="4989639"/>
            <a:ext cx="863646" cy="864096"/>
            <a:chOff x="2937714" y="4911120"/>
            <a:chExt cx="864096" cy="864096"/>
          </a:xfrm>
        </p:grpSpPr>
        <p:sp>
          <p:nvSpPr>
            <p:cNvPr id="26" name="椭圆 25"/>
            <p:cNvSpPr/>
            <p:nvPr/>
          </p:nvSpPr>
          <p:spPr bwMode="auto">
            <a:xfrm>
              <a:off x="2937714" y="4911120"/>
              <a:ext cx="864096" cy="864096"/>
            </a:xfrm>
            <a:prstGeom prst="ellips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39" name="TextBox 38"/>
            <p:cNvSpPr txBox="1"/>
            <p:nvPr/>
          </p:nvSpPr>
          <p:spPr>
            <a:xfrm>
              <a:off x="2982433" y="5020204"/>
              <a:ext cx="726481" cy="646331"/>
            </a:xfrm>
            <a:prstGeom prst="rect">
              <a:avLst/>
            </a:prstGeom>
            <a:noFill/>
          </p:spPr>
          <p:txBody>
            <a:bodyPr wrap="none" rtlCol="0">
              <a:spAutoFit/>
            </a:bodyPr>
            <a:lstStyle/>
            <a:p>
              <a:r>
                <a:rPr lang="en-US" altLang="zh-CN" sz="3600">
                  <a:solidFill>
                    <a:srgbClr val="F8F8F8"/>
                  </a:solidFill>
                  <a:latin typeface="+mn-ea"/>
                </a:rPr>
                <a:t>04</a:t>
              </a:r>
              <a:endParaRPr lang="zh-CN" altLang="en-US" sz="3600" dirty="0">
                <a:solidFill>
                  <a:srgbClr val="F8F8F8"/>
                </a:solidFill>
                <a:latin typeface="+mn-ea"/>
              </a:endParaRPr>
            </a:p>
          </p:txBody>
        </p:sp>
      </p:grpSp>
      <p:sp>
        <p:nvSpPr>
          <p:cNvPr id="4" name="标题 3"/>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5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Scale>
                                      <p:cBhvr>
                                        <p:cTn id="18"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2"/>
                                        </p:tgtEl>
                                        <p:attrNameLst>
                                          <p:attrName>ppt_x</p:attrName>
                                          <p:attrName>ppt_y</p:attrName>
                                        </p:attrNameLst>
                                      </p:cBhvr>
                                    </p:animMotion>
                                    <p:animEffect transition="in" filter="fade">
                                      <p:cBhvr>
                                        <p:cTn id="20" dur="1000"/>
                                        <p:tgtEl>
                                          <p:spTgt spid="2"/>
                                        </p:tgtEl>
                                      </p:cBhvr>
                                    </p:animEffect>
                                  </p:childTnLst>
                                </p:cTn>
                              </p:par>
                              <p:par>
                                <p:cTn id="21" presetID="52" presetClass="entr" presetSubtype="0" fill="hold" nodeType="withEffect">
                                  <p:stCondLst>
                                    <p:cond delay="200"/>
                                  </p:stCondLst>
                                  <p:childTnLst>
                                    <p:set>
                                      <p:cBhvr>
                                        <p:cTn id="22" dur="1" fill="hold">
                                          <p:stCondLst>
                                            <p:cond delay="0"/>
                                          </p:stCondLst>
                                        </p:cTn>
                                        <p:tgtEl>
                                          <p:spTgt spid="3"/>
                                        </p:tgtEl>
                                        <p:attrNameLst>
                                          <p:attrName>style.visibility</p:attrName>
                                        </p:attrNameLst>
                                      </p:cBhvr>
                                      <p:to>
                                        <p:strVal val="visible"/>
                                      </p:to>
                                    </p:set>
                                    <p:animScale>
                                      <p:cBhvr>
                                        <p:cTn id="2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gtEl>
                                        <p:attrNameLst>
                                          <p:attrName>ppt_x</p:attrName>
                                          <p:attrName>ppt_y</p:attrName>
                                        </p:attrNameLst>
                                      </p:cBhvr>
                                    </p:animMotion>
                                    <p:animEffect transition="in" filter="fade">
                                      <p:cBhvr>
                                        <p:cTn id="25" dur="1000"/>
                                        <p:tgtEl>
                                          <p:spTgt spid="3"/>
                                        </p:tgtEl>
                                      </p:cBhvr>
                                    </p:animEffect>
                                  </p:childTnLst>
                                </p:cTn>
                              </p:par>
                              <p:par>
                                <p:cTn id="26" presetID="52" presetClass="entr" presetSubtype="0" fill="hold" nodeType="withEffect">
                                  <p:stCondLst>
                                    <p:cond delay="400"/>
                                  </p:stCondLst>
                                  <p:childTnLst>
                                    <p:set>
                                      <p:cBhvr>
                                        <p:cTn id="27" dur="1" fill="hold">
                                          <p:stCondLst>
                                            <p:cond delay="0"/>
                                          </p:stCondLst>
                                        </p:cTn>
                                        <p:tgtEl>
                                          <p:spTgt spid="5"/>
                                        </p:tgtEl>
                                        <p:attrNameLst>
                                          <p:attrName>style.visibility</p:attrName>
                                        </p:attrNameLst>
                                      </p:cBhvr>
                                      <p:to>
                                        <p:strVal val="visible"/>
                                      </p:to>
                                    </p:set>
                                    <p:animScale>
                                      <p:cBhvr>
                                        <p:cTn id="2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5"/>
                                        </p:tgtEl>
                                        <p:attrNameLst>
                                          <p:attrName>ppt_x</p:attrName>
                                          <p:attrName>ppt_y</p:attrName>
                                        </p:attrNameLst>
                                      </p:cBhvr>
                                    </p:animMotion>
                                    <p:animEffect transition="in" filter="fade">
                                      <p:cBhvr>
                                        <p:cTn id="30" dur="1000"/>
                                        <p:tgtEl>
                                          <p:spTgt spid="5"/>
                                        </p:tgtEl>
                                      </p:cBhvr>
                                    </p:animEffect>
                                  </p:childTnLst>
                                </p:cTn>
                              </p:par>
                              <p:par>
                                <p:cTn id="31" presetID="52" presetClass="entr" presetSubtype="0" fill="hold" nodeType="withEffect">
                                  <p:stCondLst>
                                    <p:cond delay="60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childTnLst>
                          </p:cTn>
                        </p:par>
                        <p:par>
                          <p:cTn id="36" fill="hold">
                            <p:stCondLst>
                              <p:cond delay="1500"/>
                            </p:stCondLst>
                            <p:childTnLst>
                              <p:par>
                                <p:cTn id="37" presetID="2" presetClass="entr" presetSubtype="6"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1+#ppt_w/2"/>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1+#ppt_w/2"/>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up)">
                                      <p:cBhvr>
                                        <p:cTn id="62" dur="500"/>
                                        <p:tgtEl>
                                          <p:spTgt spid="3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up)">
                                      <p:cBhvr>
                                        <p:cTn id="6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P spid="28" grpId="0"/>
      <p:bldP spid="29" grpId="0"/>
      <p:bldP spid="30" grpId="0"/>
      <p:bldP spid="31" grpId="0"/>
      <p:bldP spid="32" grpId="0"/>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AutoShape 5"/>
          <p:cNvSpPr/>
          <p:nvPr/>
        </p:nvSpPr>
        <p:spPr bwMode="auto">
          <a:xfrm>
            <a:off x="1355551" y="2082006"/>
            <a:ext cx="9406301"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20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mn-ea"/>
              </a:rPr>
              <a:t>200</a:t>
            </a:r>
            <a:r>
              <a:rPr lang="zh-CN" altLang="en-US" sz="1200">
                <a:solidFill>
                  <a:schemeClr val="tx1">
                    <a:lumMod val="50000"/>
                    <a:lumOff val="50000"/>
                  </a:schemeClr>
                </a:solidFill>
                <a:latin typeface="+mn-ea"/>
              </a:rPr>
              <a:t>字以内，据统计每页幻灯片的最好控制在</a:t>
            </a:r>
            <a:r>
              <a:rPr lang="en-US" altLang="zh-CN" sz="1200">
                <a:solidFill>
                  <a:schemeClr val="tx1">
                    <a:lumMod val="50000"/>
                    <a:lumOff val="50000"/>
                  </a:schemeClr>
                </a:solidFill>
                <a:latin typeface="+mn-ea"/>
              </a:rPr>
              <a:t>5</a:t>
            </a:r>
            <a:r>
              <a:rPr lang="zh-CN" altLang="en-US" sz="120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200">
                <a:solidFill>
                  <a:schemeClr val="tx1">
                    <a:lumMod val="50000"/>
                    <a:lumOff val="50000"/>
                  </a:schemeClr>
                </a:solidFill>
                <a:latin typeface="+mn-ea"/>
              </a:rPr>
              <a:t>200</a:t>
            </a:r>
            <a:r>
              <a:rPr lang="zh-CN" altLang="en-US" sz="1200">
                <a:solidFill>
                  <a:schemeClr val="tx1">
                    <a:lumMod val="50000"/>
                    <a:lumOff val="50000"/>
                  </a:schemeClr>
                </a:solidFill>
                <a:latin typeface="+mn-ea"/>
              </a:rPr>
              <a:t>字以内，据统计每页幻灯片的最好控制在</a:t>
            </a:r>
            <a:r>
              <a:rPr lang="en-US" altLang="zh-CN" sz="1200">
                <a:solidFill>
                  <a:schemeClr val="tx1">
                    <a:lumMod val="50000"/>
                    <a:lumOff val="50000"/>
                  </a:schemeClr>
                </a:solidFill>
                <a:latin typeface="+mn-ea"/>
              </a:rPr>
              <a:t>5</a:t>
            </a:r>
            <a:r>
              <a:rPr lang="zh-CN" altLang="en-US" sz="1200">
                <a:solidFill>
                  <a:schemeClr val="tx1">
                    <a:lumMod val="50000"/>
                    <a:lumOff val="50000"/>
                  </a:schemeClr>
                </a:solidFill>
                <a:latin typeface="+mn-ea"/>
              </a:rPr>
              <a:t>分钟之内。</a:t>
            </a:r>
            <a:endParaRPr lang="zh-CN" altLang="en-US" sz="1200" dirty="0">
              <a:solidFill>
                <a:schemeClr val="tx1">
                  <a:lumMod val="50000"/>
                  <a:lumOff val="50000"/>
                </a:schemeClr>
              </a:solidFill>
              <a:latin typeface="+mn-ea"/>
            </a:endParaRPr>
          </a:p>
        </p:txBody>
      </p:sp>
      <p:sp>
        <p:nvSpPr>
          <p:cNvPr id="17414" name="AutoShape 6"/>
          <p:cNvSpPr/>
          <p:nvPr/>
        </p:nvSpPr>
        <p:spPr bwMode="auto">
          <a:xfrm>
            <a:off x="2119831" y="3151121"/>
            <a:ext cx="66110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7415" name="AutoShape 7"/>
          <p:cNvSpPr/>
          <p:nvPr/>
        </p:nvSpPr>
        <p:spPr bwMode="auto">
          <a:xfrm>
            <a:off x="6844412" y="3157471"/>
            <a:ext cx="661107"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7416" name="AutoShape 8"/>
          <p:cNvSpPr/>
          <p:nvPr/>
        </p:nvSpPr>
        <p:spPr bwMode="auto">
          <a:xfrm>
            <a:off x="4481723" y="3151121"/>
            <a:ext cx="66110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7417" name="AutoShape 9"/>
          <p:cNvSpPr/>
          <p:nvPr/>
        </p:nvSpPr>
        <p:spPr bwMode="auto">
          <a:xfrm>
            <a:off x="9320589" y="3187633"/>
            <a:ext cx="661107"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7418" name="AutoShape 10"/>
          <p:cNvSpPr/>
          <p:nvPr/>
        </p:nvSpPr>
        <p:spPr bwMode="auto">
          <a:xfrm>
            <a:off x="7060283" y="3372577"/>
            <a:ext cx="239681"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endParaRPr>
          </a:p>
        </p:txBody>
      </p:sp>
      <p:sp>
        <p:nvSpPr>
          <p:cNvPr id="17419" name="AutoShape 11"/>
          <p:cNvSpPr/>
          <p:nvPr/>
        </p:nvSpPr>
        <p:spPr bwMode="auto">
          <a:xfrm>
            <a:off x="9530905" y="3417028"/>
            <a:ext cx="240475" cy="198437"/>
          </a:xfrm>
          <a:custGeom>
            <a:avLst/>
            <a:gdLst>
              <a:gd name="T0" fmla="*/ 240507 w 21600"/>
              <a:gd name="T1" fmla="*/ 198438 h 21600"/>
              <a:gd name="T2" fmla="*/ 240507 w 21600"/>
              <a:gd name="T3" fmla="*/ 198438 h 21600"/>
              <a:gd name="T4" fmla="*/ 240507 w 21600"/>
              <a:gd name="T5" fmla="*/ 198438 h 21600"/>
              <a:gd name="T6" fmla="*/ 240507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lnTo>
                  <a:pt x="6791"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endParaRPr>
          </a:p>
        </p:txBody>
      </p:sp>
      <p:sp>
        <p:nvSpPr>
          <p:cNvPr id="17420" name="AutoShape 12"/>
          <p:cNvSpPr/>
          <p:nvPr/>
        </p:nvSpPr>
        <p:spPr bwMode="auto">
          <a:xfrm>
            <a:off x="2339672" y="3346383"/>
            <a:ext cx="240475" cy="240507"/>
          </a:xfrm>
          <a:custGeom>
            <a:avLst/>
            <a:gdLst>
              <a:gd name="T0" fmla="*/ 240506 w 21376"/>
              <a:gd name="T1" fmla="*/ 240507 h 21600"/>
              <a:gd name="T2" fmla="*/ 240506 w 21376"/>
              <a:gd name="T3" fmla="*/ 240507 h 21600"/>
              <a:gd name="T4" fmla="*/ 240506 w 21376"/>
              <a:gd name="T5" fmla="*/ 240507 h 21600"/>
              <a:gd name="T6" fmla="*/ 240506 w 21376"/>
              <a:gd name="T7" fmla="*/ 240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endParaRPr>
          </a:p>
        </p:txBody>
      </p:sp>
      <p:sp>
        <p:nvSpPr>
          <p:cNvPr id="17421" name="AutoShape 13"/>
          <p:cNvSpPr/>
          <p:nvPr/>
        </p:nvSpPr>
        <p:spPr bwMode="auto">
          <a:xfrm>
            <a:off x="4706327" y="3346383"/>
            <a:ext cx="240475" cy="240507"/>
          </a:xfrm>
          <a:custGeom>
            <a:avLst/>
            <a:gdLst>
              <a:gd name="T0" fmla="*/ 240495 w 21591"/>
              <a:gd name="T1" fmla="*/ 241625 h 21498"/>
              <a:gd name="T2" fmla="*/ 240495 w 21591"/>
              <a:gd name="T3" fmla="*/ 241625 h 21498"/>
              <a:gd name="T4" fmla="*/ 240495 w 21591"/>
              <a:gd name="T5" fmla="*/ 241625 h 21498"/>
              <a:gd name="T6" fmla="*/ 240495 w 21591"/>
              <a:gd name="T7" fmla="*/ 241625 h 214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7"/>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6" tIns="19046" rIns="19046" bIns="19046" anchor="ctr"/>
          <a:lstStyle/>
          <a:p>
            <a:endParaRPr lang="zh-CN" altLang="en-US">
              <a:solidFill>
                <a:schemeClr val="tx1">
                  <a:lumMod val="50000"/>
                  <a:lumOff val="50000"/>
                </a:schemeClr>
              </a:solidFill>
            </a:endParaRPr>
          </a:p>
        </p:txBody>
      </p:sp>
      <p:sp>
        <p:nvSpPr>
          <p:cNvPr id="17422" name="AutoShape 14"/>
          <p:cNvSpPr/>
          <p:nvPr/>
        </p:nvSpPr>
        <p:spPr bwMode="auto">
          <a:xfrm>
            <a:off x="1350788" y="3923439"/>
            <a:ext cx="2199988"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7423" name="AutoShape 15"/>
          <p:cNvSpPr/>
          <p:nvPr/>
        </p:nvSpPr>
        <p:spPr bwMode="auto">
          <a:xfrm>
            <a:off x="3724584" y="3923439"/>
            <a:ext cx="2199988"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chemeClr val="accent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7424" name="AutoShape 16"/>
          <p:cNvSpPr/>
          <p:nvPr/>
        </p:nvSpPr>
        <p:spPr bwMode="auto">
          <a:xfrm>
            <a:off x="8557099" y="3923439"/>
            <a:ext cx="2199988"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chemeClr val="accent4"/>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7425" name="AutoShape 17"/>
          <p:cNvSpPr/>
          <p:nvPr/>
        </p:nvSpPr>
        <p:spPr bwMode="auto">
          <a:xfrm>
            <a:off x="6080921" y="3923439"/>
            <a:ext cx="2199988"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chemeClr val="accent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7426" name="AutoShape 18"/>
          <p:cNvSpPr/>
          <p:nvPr/>
        </p:nvSpPr>
        <p:spPr bwMode="auto">
          <a:xfrm>
            <a:off x="8605513" y="4731454"/>
            <a:ext cx="2109513"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100">
                <a:solidFill>
                  <a:schemeClr val="tx1">
                    <a:lumMod val="50000"/>
                    <a:lumOff val="50000"/>
                  </a:schemeClr>
                </a:solidFill>
                <a:ea typeface="微软雅黑" panose="020B0503020204020204" pitchFamily="34" charset="-122"/>
              </a:rPr>
              <a:t>在此输入您的图表说明文字，在此输入您的图表说明文字，在此输入您的图表说明文字在此输入您的图表说明文字，在此输入您的图表说明文字，在此输入您的图表说明文字</a:t>
            </a:r>
            <a:endParaRPr lang="zh-CN" altLang="en-US" sz="1100">
              <a:solidFill>
                <a:schemeClr val="tx1">
                  <a:lumMod val="50000"/>
                  <a:lumOff val="50000"/>
                </a:schemeClr>
              </a:solidFill>
              <a:ea typeface="微软雅黑" panose="020B0503020204020204" pitchFamily="34" charset="-122"/>
            </a:endParaRPr>
          </a:p>
          <a:p>
            <a:pPr>
              <a:lnSpc>
                <a:spcPct val="130000"/>
              </a:lnSpc>
              <a:spcAft>
                <a:spcPts val="800"/>
              </a:spcAft>
            </a:pPr>
            <a:endParaRPr lang="zh-CN" altLang="en-US" sz="1100" dirty="0">
              <a:solidFill>
                <a:schemeClr val="tx1">
                  <a:lumMod val="50000"/>
                  <a:lumOff val="50000"/>
                </a:schemeClr>
              </a:solidFill>
              <a:ea typeface="微软雅黑" panose="020B0503020204020204" pitchFamily="34" charset="-122"/>
            </a:endParaRPr>
          </a:p>
        </p:txBody>
      </p:sp>
      <p:sp>
        <p:nvSpPr>
          <p:cNvPr id="17427" name="AutoShape 19"/>
          <p:cNvSpPr/>
          <p:nvPr/>
        </p:nvSpPr>
        <p:spPr bwMode="auto">
          <a:xfrm>
            <a:off x="6122986" y="4731454"/>
            <a:ext cx="211030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100">
                <a:solidFill>
                  <a:schemeClr val="tx1">
                    <a:lumMod val="50000"/>
                    <a:lumOff val="50000"/>
                  </a:schemeClr>
                </a:solidFill>
                <a:ea typeface="微软雅黑" panose="020B0503020204020204" pitchFamily="34" charset="-122"/>
              </a:rPr>
              <a:t>在此输入您的图表说明文字，在此输入您的图表说明文字，在此输入您的图表说明文字在此输入您的图表说明文字，在此输入您的图表说明文字，在此输入您的图表说明文字</a:t>
            </a:r>
            <a:endParaRPr lang="zh-CN" altLang="en-US" sz="1100">
              <a:solidFill>
                <a:schemeClr val="tx1">
                  <a:lumMod val="50000"/>
                  <a:lumOff val="50000"/>
                </a:schemeClr>
              </a:solidFill>
              <a:ea typeface="微软雅黑" panose="020B0503020204020204" pitchFamily="34" charset="-122"/>
            </a:endParaRPr>
          </a:p>
          <a:p>
            <a:pPr>
              <a:lnSpc>
                <a:spcPct val="130000"/>
              </a:lnSpc>
              <a:spcAft>
                <a:spcPts val="800"/>
              </a:spcAft>
            </a:pPr>
            <a:endParaRPr lang="zh-CN" altLang="en-US" sz="1100" dirty="0">
              <a:solidFill>
                <a:schemeClr val="tx1">
                  <a:lumMod val="50000"/>
                  <a:lumOff val="50000"/>
                </a:schemeClr>
              </a:solidFill>
              <a:ea typeface="微软雅黑" panose="020B0503020204020204" pitchFamily="34" charset="-122"/>
            </a:endParaRPr>
          </a:p>
        </p:txBody>
      </p:sp>
      <p:sp>
        <p:nvSpPr>
          <p:cNvPr id="17428" name="AutoShape 20"/>
          <p:cNvSpPr/>
          <p:nvPr/>
        </p:nvSpPr>
        <p:spPr bwMode="auto">
          <a:xfrm>
            <a:off x="3761094" y="4731454"/>
            <a:ext cx="2109513"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100">
                <a:solidFill>
                  <a:schemeClr val="tx1">
                    <a:lumMod val="50000"/>
                    <a:lumOff val="50000"/>
                  </a:schemeClr>
                </a:solidFill>
                <a:ea typeface="微软雅黑" panose="020B0503020204020204" pitchFamily="34" charset="-122"/>
              </a:rPr>
              <a:t>在此输入您的图表说明文字，在此输入您的图表说明文字，在此输入您的图表说明文字在此输入您的图表说明文字，在此输入您的图表说明文字，在此输入您的图表说明文字</a:t>
            </a:r>
            <a:endParaRPr lang="zh-CN" altLang="en-US" sz="1100">
              <a:solidFill>
                <a:schemeClr val="tx1">
                  <a:lumMod val="50000"/>
                  <a:lumOff val="50000"/>
                </a:schemeClr>
              </a:solidFill>
              <a:ea typeface="微软雅黑" panose="020B0503020204020204" pitchFamily="34" charset="-122"/>
            </a:endParaRPr>
          </a:p>
          <a:p>
            <a:pPr>
              <a:lnSpc>
                <a:spcPct val="130000"/>
              </a:lnSpc>
              <a:spcAft>
                <a:spcPts val="800"/>
              </a:spcAft>
            </a:pPr>
            <a:endParaRPr lang="zh-CN" altLang="en-US" sz="1100" dirty="0">
              <a:solidFill>
                <a:schemeClr val="tx1">
                  <a:lumMod val="50000"/>
                  <a:lumOff val="50000"/>
                </a:schemeClr>
              </a:solidFill>
              <a:ea typeface="微软雅黑" panose="020B0503020204020204" pitchFamily="34" charset="-122"/>
            </a:endParaRPr>
          </a:p>
        </p:txBody>
      </p:sp>
      <p:sp>
        <p:nvSpPr>
          <p:cNvPr id="17429" name="AutoShape 21"/>
          <p:cNvSpPr/>
          <p:nvPr/>
        </p:nvSpPr>
        <p:spPr bwMode="auto">
          <a:xfrm>
            <a:off x="1386502" y="4731454"/>
            <a:ext cx="211030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100">
                <a:solidFill>
                  <a:schemeClr val="tx1">
                    <a:lumMod val="50000"/>
                    <a:lumOff val="50000"/>
                  </a:schemeClr>
                </a:solidFill>
                <a:ea typeface="微软雅黑" panose="020B0503020204020204" pitchFamily="34" charset="-122"/>
              </a:rPr>
              <a:t>在此输入您的图表说明文字，在此输入您的图表说明文字，在此输入您的图表说明文字在此输入您的图表说明文字，在此输入您的图表说明文字，在此输入您的图表说明文字</a:t>
            </a:r>
            <a:endParaRPr lang="zh-CN" altLang="en-US" sz="1100">
              <a:solidFill>
                <a:schemeClr val="tx1">
                  <a:lumMod val="50000"/>
                  <a:lumOff val="50000"/>
                </a:schemeClr>
              </a:solidFill>
              <a:ea typeface="微软雅黑" panose="020B0503020204020204" pitchFamily="34" charset="-122"/>
            </a:endParaRPr>
          </a:p>
          <a:p>
            <a:pPr>
              <a:lnSpc>
                <a:spcPct val="130000"/>
              </a:lnSpc>
              <a:spcAft>
                <a:spcPts val="800"/>
              </a:spcAft>
            </a:pPr>
            <a:endParaRPr lang="zh-CN" altLang="en-US" sz="1100" dirty="0">
              <a:solidFill>
                <a:schemeClr val="tx1">
                  <a:lumMod val="50000"/>
                  <a:lumOff val="50000"/>
                </a:schemeClr>
              </a:solidFill>
              <a:ea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left)">
                                      <p:cBhvr>
                                        <p:cTn id="7" dur="500"/>
                                        <p:tgtEl>
                                          <p:spTgt spid="174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414"/>
                                        </p:tgtEl>
                                        <p:attrNameLst>
                                          <p:attrName>style.visibility</p:attrName>
                                        </p:attrNameLst>
                                      </p:cBhvr>
                                      <p:to>
                                        <p:strVal val="visible"/>
                                      </p:to>
                                    </p:set>
                                    <p:animEffect transition="in" filter="fade">
                                      <p:cBhvr>
                                        <p:cTn id="11" dur="1000"/>
                                        <p:tgtEl>
                                          <p:spTgt spid="17414"/>
                                        </p:tgtEl>
                                      </p:cBhvr>
                                    </p:animEffect>
                                    <p:anim calcmode="lin" valueType="num">
                                      <p:cBhvr>
                                        <p:cTn id="12" dur="1000" fill="hold"/>
                                        <p:tgtEl>
                                          <p:spTgt spid="17414"/>
                                        </p:tgtEl>
                                        <p:attrNameLst>
                                          <p:attrName>ppt_x</p:attrName>
                                        </p:attrNameLst>
                                      </p:cBhvr>
                                      <p:tavLst>
                                        <p:tav tm="0">
                                          <p:val>
                                            <p:strVal val="#ppt_x"/>
                                          </p:val>
                                        </p:tav>
                                        <p:tav tm="100000">
                                          <p:val>
                                            <p:strVal val="#ppt_x"/>
                                          </p:val>
                                        </p:tav>
                                      </p:tavLst>
                                    </p:anim>
                                    <p:anim calcmode="lin" valueType="num">
                                      <p:cBhvr>
                                        <p:cTn id="13" dur="1000" fill="hold"/>
                                        <p:tgtEl>
                                          <p:spTgt spid="1741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fade">
                                      <p:cBhvr>
                                        <p:cTn id="16" dur="1000"/>
                                        <p:tgtEl>
                                          <p:spTgt spid="17415"/>
                                        </p:tgtEl>
                                      </p:cBhvr>
                                    </p:animEffect>
                                    <p:anim calcmode="lin" valueType="num">
                                      <p:cBhvr>
                                        <p:cTn id="17" dur="1000" fill="hold"/>
                                        <p:tgtEl>
                                          <p:spTgt spid="17415"/>
                                        </p:tgtEl>
                                        <p:attrNameLst>
                                          <p:attrName>ppt_x</p:attrName>
                                        </p:attrNameLst>
                                      </p:cBhvr>
                                      <p:tavLst>
                                        <p:tav tm="0">
                                          <p:val>
                                            <p:strVal val="#ppt_x"/>
                                          </p:val>
                                        </p:tav>
                                        <p:tav tm="100000">
                                          <p:val>
                                            <p:strVal val="#ppt_x"/>
                                          </p:val>
                                        </p:tav>
                                      </p:tavLst>
                                    </p:anim>
                                    <p:anim calcmode="lin" valueType="num">
                                      <p:cBhvr>
                                        <p:cTn id="18" dur="1000" fill="hold"/>
                                        <p:tgtEl>
                                          <p:spTgt spid="1741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7416"/>
                                        </p:tgtEl>
                                        <p:attrNameLst>
                                          <p:attrName>style.visibility</p:attrName>
                                        </p:attrNameLst>
                                      </p:cBhvr>
                                      <p:to>
                                        <p:strVal val="visible"/>
                                      </p:to>
                                    </p:set>
                                    <p:animEffect transition="in" filter="fade">
                                      <p:cBhvr>
                                        <p:cTn id="21" dur="1000"/>
                                        <p:tgtEl>
                                          <p:spTgt spid="17416"/>
                                        </p:tgtEl>
                                      </p:cBhvr>
                                    </p:animEffect>
                                    <p:anim calcmode="lin" valueType="num">
                                      <p:cBhvr>
                                        <p:cTn id="22" dur="1000" fill="hold"/>
                                        <p:tgtEl>
                                          <p:spTgt spid="17416"/>
                                        </p:tgtEl>
                                        <p:attrNameLst>
                                          <p:attrName>ppt_x</p:attrName>
                                        </p:attrNameLst>
                                      </p:cBhvr>
                                      <p:tavLst>
                                        <p:tav tm="0">
                                          <p:val>
                                            <p:strVal val="#ppt_x"/>
                                          </p:val>
                                        </p:tav>
                                        <p:tav tm="100000">
                                          <p:val>
                                            <p:strVal val="#ppt_x"/>
                                          </p:val>
                                        </p:tav>
                                      </p:tavLst>
                                    </p:anim>
                                    <p:anim calcmode="lin" valueType="num">
                                      <p:cBhvr>
                                        <p:cTn id="23" dur="1000" fill="hold"/>
                                        <p:tgtEl>
                                          <p:spTgt spid="1741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7417"/>
                                        </p:tgtEl>
                                        <p:attrNameLst>
                                          <p:attrName>style.visibility</p:attrName>
                                        </p:attrNameLst>
                                      </p:cBhvr>
                                      <p:to>
                                        <p:strVal val="visible"/>
                                      </p:to>
                                    </p:set>
                                    <p:animEffect transition="in" filter="fade">
                                      <p:cBhvr>
                                        <p:cTn id="26" dur="1000"/>
                                        <p:tgtEl>
                                          <p:spTgt spid="17417"/>
                                        </p:tgtEl>
                                      </p:cBhvr>
                                    </p:animEffect>
                                    <p:anim calcmode="lin" valueType="num">
                                      <p:cBhvr>
                                        <p:cTn id="27" dur="1000" fill="hold"/>
                                        <p:tgtEl>
                                          <p:spTgt spid="17417"/>
                                        </p:tgtEl>
                                        <p:attrNameLst>
                                          <p:attrName>ppt_x</p:attrName>
                                        </p:attrNameLst>
                                      </p:cBhvr>
                                      <p:tavLst>
                                        <p:tav tm="0">
                                          <p:val>
                                            <p:strVal val="#ppt_x"/>
                                          </p:val>
                                        </p:tav>
                                        <p:tav tm="100000">
                                          <p:val>
                                            <p:strVal val="#ppt_x"/>
                                          </p:val>
                                        </p:tav>
                                      </p:tavLst>
                                    </p:anim>
                                    <p:anim calcmode="lin" valueType="num">
                                      <p:cBhvr>
                                        <p:cTn id="28" dur="1000" fill="hold"/>
                                        <p:tgtEl>
                                          <p:spTgt spid="1741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418"/>
                                        </p:tgtEl>
                                        <p:attrNameLst>
                                          <p:attrName>style.visibility</p:attrName>
                                        </p:attrNameLst>
                                      </p:cBhvr>
                                      <p:to>
                                        <p:strVal val="visible"/>
                                      </p:to>
                                    </p:set>
                                    <p:animEffect transition="in" filter="fade">
                                      <p:cBhvr>
                                        <p:cTn id="31" dur="1000"/>
                                        <p:tgtEl>
                                          <p:spTgt spid="17418"/>
                                        </p:tgtEl>
                                      </p:cBhvr>
                                    </p:animEffect>
                                    <p:anim calcmode="lin" valueType="num">
                                      <p:cBhvr>
                                        <p:cTn id="32" dur="1000" fill="hold"/>
                                        <p:tgtEl>
                                          <p:spTgt spid="17418"/>
                                        </p:tgtEl>
                                        <p:attrNameLst>
                                          <p:attrName>ppt_x</p:attrName>
                                        </p:attrNameLst>
                                      </p:cBhvr>
                                      <p:tavLst>
                                        <p:tav tm="0">
                                          <p:val>
                                            <p:strVal val="#ppt_x"/>
                                          </p:val>
                                        </p:tav>
                                        <p:tav tm="100000">
                                          <p:val>
                                            <p:strVal val="#ppt_x"/>
                                          </p:val>
                                        </p:tav>
                                      </p:tavLst>
                                    </p:anim>
                                    <p:anim calcmode="lin" valueType="num">
                                      <p:cBhvr>
                                        <p:cTn id="33" dur="1000" fill="hold"/>
                                        <p:tgtEl>
                                          <p:spTgt spid="174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419"/>
                                        </p:tgtEl>
                                        <p:attrNameLst>
                                          <p:attrName>style.visibility</p:attrName>
                                        </p:attrNameLst>
                                      </p:cBhvr>
                                      <p:to>
                                        <p:strVal val="visible"/>
                                      </p:to>
                                    </p:set>
                                    <p:animEffect transition="in" filter="fade">
                                      <p:cBhvr>
                                        <p:cTn id="36" dur="1000"/>
                                        <p:tgtEl>
                                          <p:spTgt spid="17419"/>
                                        </p:tgtEl>
                                      </p:cBhvr>
                                    </p:animEffect>
                                    <p:anim calcmode="lin" valueType="num">
                                      <p:cBhvr>
                                        <p:cTn id="37" dur="1000" fill="hold"/>
                                        <p:tgtEl>
                                          <p:spTgt spid="17419"/>
                                        </p:tgtEl>
                                        <p:attrNameLst>
                                          <p:attrName>ppt_x</p:attrName>
                                        </p:attrNameLst>
                                      </p:cBhvr>
                                      <p:tavLst>
                                        <p:tav tm="0">
                                          <p:val>
                                            <p:strVal val="#ppt_x"/>
                                          </p:val>
                                        </p:tav>
                                        <p:tav tm="100000">
                                          <p:val>
                                            <p:strVal val="#ppt_x"/>
                                          </p:val>
                                        </p:tav>
                                      </p:tavLst>
                                    </p:anim>
                                    <p:anim calcmode="lin" valueType="num">
                                      <p:cBhvr>
                                        <p:cTn id="38" dur="1000" fill="hold"/>
                                        <p:tgtEl>
                                          <p:spTgt spid="174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420"/>
                                        </p:tgtEl>
                                        <p:attrNameLst>
                                          <p:attrName>style.visibility</p:attrName>
                                        </p:attrNameLst>
                                      </p:cBhvr>
                                      <p:to>
                                        <p:strVal val="visible"/>
                                      </p:to>
                                    </p:set>
                                    <p:animEffect transition="in" filter="fade">
                                      <p:cBhvr>
                                        <p:cTn id="41" dur="1000"/>
                                        <p:tgtEl>
                                          <p:spTgt spid="17420"/>
                                        </p:tgtEl>
                                      </p:cBhvr>
                                    </p:animEffect>
                                    <p:anim calcmode="lin" valueType="num">
                                      <p:cBhvr>
                                        <p:cTn id="42" dur="1000" fill="hold"/>
                                        <p:tgtEl>
                                          <p:spTgt spid="17420"/>
                                        </p:tgtEl>
                                        <p:attrNameLst>
                                          <p:attrName>ppt_x</p:attrName>
                                        </p:attrNameLst>
                                      </p:cBhvr>
                                      <p:tavLst>
                                        <p:tav tm="0">
                                          <p:val>
                                            <p:strVal val="#ppt_x"/>
                                          </p:val>
                                        </p:tav>
                                        <p:tav tm="100000">
                                          <p:val>
                                            <p:strVal val="#ppt_x"/>
                                          </p:val>
                                        </p:tav>
                                      </p:tavLst>
                                    </p:anim>
                                    <p:anim calcmode="lin" valueType="num">
                                      <p:cBhvr>
                                        <p:cTn id="43" dur="1000" fill="hold"/>
                                        <p:tgtEl>
                                          <p:spTgt spid="1742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421"/>
                                        </p:tgtEl>
                                        <p:attrNameLst>
                                          <p:attrName>style.visibility</p:attrName>
                                        </p:attrNameLst>
                                      </p:cBhvr>
                                      <p:to>
                                        <p:strVal val="visible"/>
                                      </p:to>
                                    </p:set>
                                    <p:animEffect transition="in" filter="fade">
                                      <p:cBhvr>
                                        <p:cTn id="46" dur="1000"/>
                                        <p:tgtEl>
                                          <p:spTgt spid="17421"/>
                                        </p:tgtEl>
                                      </p:cBhvr>
                                    </p:animEffect>
                                    <p:anim calcmode="lin" valueType="num">
                                      <p:cBhvr>
                                        <p:cTn id="47" dur="1000" fill="hold"/>
                                        <p:tgtEl>
                                          <p:spTgt spid="17421"/>
                                        </p:tgtEl>
                                        <p:attrNameLst>
                                          <p:attrName>ppt_x</p:attrName>
                                        </p:attrNameLst>
                                      </p:cBhvr>
                                      <p:tavLst>
                                        <p:tav tm="0">
                                          <p:val>
                                            <p:strVal val="#ppt_x"/>
                                          </p:val>
                                        </p:tav>
                                        <p:tav tm="100000">
                                          <p:val>
                                            <p:strVal val="#ppt_x"/>
                                          </p:val>
                                        </p:tav>
                                      </p:tavLst>
                                    </p:anim>
                                    <p:anim calcmode="lin" valueType="num">
                                      <p:cBhvr>
                                        <p:cTn id="48" dur="1000" fill="hold"/>
                                        <p:tgtEl>
                                          <p:spTgt spid="174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422"/>
                                        </p:tgtEl>
                                        <p:attrNameLst>
                                          <p:attrName>style.visibility</p:attrName>
                                        </p:attrNameLst>
                                      </p:cBhvr>
                                      <p:to>
                                        <p:strVal val="visible"/>
                                      </p:to>
                                    </p:set>
                                    <p:animEffect transition="in" filter="fade">
                                      <p:cBhvr>
                                        <p:cTn id="51" dur="1000"/>
                                        <p:tgtEl>
                                          <p:spTgt spid="17422"/>
                                        </p:tgtEl>
                                      </p:cBhvr>
                                    </p:animEffect>
                                    <p:anim calcmode="lin" valueType="num">
                                      <p:cBhvr>
                                        <p:cTn id="52" dur="1000" fill="hold"/>
                                        <p:tgtEl>
                                          <p:spTgt spid="17422"/>
                                        </p:tgtEl>
                                        <p:attrNameLst>
                                          <p:attrName>ppt_x</p:attrName>
                                        </p:attrNameLst>
                                      </p:cBhvr>
                                      <p:tavLst>
                                        <p:tav tm="0">
                                          <p:val>
                                            <p:strVal val="#ppt_x"/>
                                          </p:val>
                                        </p:tav>
                                        <p:tav tm="100000">
                                          <p:val>
                                            <p:strVal val="#ppt_x"/>
                                          </p:val>
                                        </p:tav>
                                      </p:tavLst>
                                    </p:anim>
                                    <p:anim calcmode="lin" valueType="num">
                                      <p:cBhvr>
                                        <p:cTn id="53" dur="1000" fill="hold"/>
                                        <p:tgtEl>
                                          <p:spTgt spid="174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423"/>
                                        </p:tgtEl>
                                        <p:attrNameLst>
                                          <p:attrName>style.visibility</p:attrName>
                                        </p:attrNameLst>
                                      </p:cBhvr>
                                      <p:to>
                                        <p:strVal val="visible"/>
                                      </p:to>
                                    </p:set>
                                    <p:animEffect transition="in" filter="fade">
                                      <p:cBhvr>
                                        <p:cTn id="56" dur="1000"/>
                                        <p:tgtEl>
                                          <p:spTgt spid="17423"/>
                                        </p:tgtEl>
                                      </p:cBhvr>
                                    </p:animEffect>
                                    <p:anim calcmode="lin" valueType="num">
                                      <p:cBhvr>
                                        <p:cTn id="57" dur="1000" fill="hold"/>
                                        <p:tgtEl>
                                          <p:spTgt spid="17423"/>
                                        </p:tgtEl>
                                        <p:attrNameLst>
                                          <p:attrName>ppt_x</p:attrName>
                                        </p:attrNameLst>
                                      </p:cBhvr>
                                      <p:tavLst>
                                        <p:tav tm="0">
                                          <p:val>
                                            <p:strVal val="#ppt_x"/>
                                          </p:val>
                                        </p:tav>
                                        <p:tav tm="100000">
                                          <p:val>
                                            <p:strVal val="#ppt_x"/>
                                          </p:val>
                                        </p:tav>
                                      </p:tavLst>
                                    </p:anim>
                                    <p:anim calcmode="lin" valueType="num">
                                      <p:cBhvr>
                                        <p:cTn id="58" dur="1000" fill="hold"/>
                                        <p:tgtEl>
                                          <p:spTgt spid="1742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424"/>
                                        </p:tgtEl>
                                        <p:attrNameLst>
                                          <p:attrName>style.visibility</p:attrName>
                                        </p:attrNameLst>
                                      </p:cBhvr>
                                      <p:to>
                                        <p:strVal val="visible"/>
                                      </p:to>
                                    </p:set>
                                    <p:animEffect transition="in" filter="fade">
                                      <p:cBhvr>
                                        <p:cTn id="61" dur="1000"/>
                                        <p:tgtEl>
                                          <p:spTgt spid="17424"/>
                                        </p:tgtEl>
                                      </p:cBhvr>
                                    </p:animEffect>
                                    <p:anim calcmode="lin" valueType="num">
                                      <p:cBhvr>
                                        <p:cTn id="62" dur="1000" fill="hold"/>
                                        <p:tgtEl>
                                          <p:spTgt spid="17424"/>
                                        </p:tgtEl>
                                        <p:attrNameLst>
                                          <p:attrName>ppt_x</p:attrName>
                                        </p:attrNameLst>
                                      </p:cBhvr>
                                      <p:tavLst>
                                        <p:tav tm="0">
                                          <p:val>
                                            <p:strVal val="#ppt_x"/>
                                          </p:val>
                                        </p:tav>
                                        <p:tav tm="100000">
                                          <p:val>
                                            <p:strVal val="#ppt_x"/>
                                          </p:val>
                                        </p:tav>
                                      </p:tavLst>
                                    </p:anim>
                                    <p:anim calcmode="lin" valueType="num">
                                      <p:cBhvr>
                                        <p:cTn id="63" dur="1000" fill="hold"/>
                                        <p:tgtEl>
                                          <p:spTgt spid="1742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425"/>
                                        </p:tgtEl>
                                        <p:attrNameLst>
                                          <p:attrName>style.visibility</p:attrName>
                                        </p:attrNameLst>
                                      </p:cBhvr>
                                      <p:to>
                                        <p:strVal val="visible"/>
                                      </p:to>
                                    </p:set>
                                    <p:animEffect transition="in" filter="fade">
                                      <p:cBhvr>
                                        <p:cTn id="66" dur="1000"/>
                                        <p:tgtEl>
                                          <p:spTgt spid="17425"/>
                                        </p:tgtEl>
                                      </p:cBhvr>
                                    </p:animEffect>
                                    <p:anim calcmode="lin" valueType="num">
                                      <p:cBhvr>
                                        <p:cTn id="67" dur="1000" fill="hold"/>
                                        <p:tgtEl>
                                          <p:spTgt spid="17425"/>
                                        </p:tgtEl>
                                        <p:attrNameLst>
                                          <p:attrName>ppt_x</p:attrName>
                                        </p:attrNameLst>
                                      </p:cBhvr>
                                      <p:tavLst>
                                        <p:tav tm="0">
                                          <p:val>
                                            <p:strVal val="#ppt_x"/>
                                          </p:val>
                                        </p:tav>
                                        <p:tav tm="100000">
                                          <p:val>
                                            <p:strVal val="#ppt_x"/>
                                          </p:val>
                                        </p:tav>
                                      </p:tavLst>
                                    </p:anim>
                                    <p:anim calcmode="lin" valueType="num">
                                      <p:cBhvr>
                                        <p:cTn id="68" dur="1000" fill="hold"/>
                                        <p:tgtEl>
                                          <p:spTgt spid="1742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426"/>
                                        </p:tgtEl>
                                        <p:attrNameLst>
                                          <p:attrName>style.visibility</p:attrName>
                                        </p:attrNameLst>
                                      </p:cBhvr>
                                      <p:to>
                                        <p:strVal val="visible"/>
                                      </p:to>
                                    </p:set>
                                    <p:animEffect transition="in" filter="fade">
                                      <p:cBhvr>
                                        <p:cTn id="71" dur="1000"/>
                                        <p:tgtEl>
                                          <p:spTgt spid="17426"/>
                                        </p:tgtEl>
                                      </p:cBhvr>
                                    </p:animEffect>
                                    <p:anim calcmode="lin" valueType="num">
                                      <p:cBhvr>
                                        <p:cTn id="72" dur="1000" fill="hold"/>
                                        <p:tgtEl>
                                          <p:spTgt spid="17426"/>
                                        </p:tgtEl>
                                        <p:attrNameLst>
                                          <p:attrName>ppt_x</p:attrName>
                                        </p:attrNameLst>
                                      </p:cBhvr>
                                      <p:tavLst>
                                        <p:tav tm="0">
                                          <p:val>
                                            <p:strVal val="#ppt_x"/>
                                          </p:val>
                                        </p:tav>
                                        <p:tav tm="100000">
                                          <p:val>
                                            <p:strVal val="#ppt_x"/>
                                          </p:val>
                                        </p:tav>
                                      </p:tavLst>
                                    </p:anim>
                                    <p:anim calcmode="lin" valueType="num">
                                      <p:cBhvr>
                                        <p:cTn id="73" dur="1000" fill="hold"/>
                                        <p:tgtEl>
                                          <p:spTgt spid="174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7427"/>
                                        </p:tgtEl>
                                        <p:attrNameLst>
                                          <p:attrName>style.visibility</p:attrName>
                                        </p:attrNameLst>
                                      </p:cBhvr>
                                      <p:to>
                                        <p:strVal val="visible"/>
                                      </p:to>
                                    </p:set>
                                    <p:animEffect transition="in" filter="fade">
                                      <p:cBhvr>
                                        <p:cTn id="76" dur="1000"/>
                                        <p:tgtEl>
                                          <p:spTgt spid="17427"/>
                                        </p:tgtEl>
                                      </p:cBhvr>
                                    </p:animEffect>
                                    <p:anim calcmode="lin" valueType="num">
                                      <p:cBhvr>
                                        <p:cTn id="77" dur="1000" fill="hold"/>
                                        <p:tgtEl>
                                          <p:spTgt spid="17427"/>
                                        </p:tgtEl>
                                        <p:attrNameLst>
                                          <p:attrName>ppt_x</p:attrName>
                                        </p:attrNameLst>
                                      </p:cBhvr>
                                      <p:tavLst>
                                        <p:tav tm="0">
                                          <p:val>
                                            <p:strVal val="#ppt_x"/>
                                          </p:val>
                                        </p:tav>
                                        <p:tav tm="100000">
                                          <p:val>
                                            <p:strVal val="#ppt_x"/>
                                          </p:val>
                                        </p:tav>
                                      </p:tavLst>
                                    </p:anim>
                                    <p:anim calcmode="lin" valueType="num">
                                      <p:cBhvr>
                                        <p:cTn id="78" dur="1000" fill="hold"/>
                                        <p:tgtEl>
                                          <p:spTgt spid="17427"/>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428"/>
                                        </p:tgtEl>
                                        <p:attrNameLst>
                                          <p:attrName>style.visibility</p:attrName>
                                        </p:attrNameLst>
                                      </p:cBhvr>
                                      <p:to>
                                        <p:strVal val="visible"/>
                                      </p:to>
                                    </p:set>
                                    <p:animEffect transition="in" filter="fade">
                                      <p:cBhvr>
                                        <p:cTn id="81" dur="1000"/>
                                        <p:tgtEl>
                                          <p:spTgt spid="17428"/>
                                        </p:tgtEl>
                                      </p:cBhvr>
                                    </p:animEffect>
                                    <p:anim calcmode="lin" valueType="num">
                                      <p:cBhvr>
                                        <p:cTn id="82" dur="1000" fill="hold"/>
                                        <p:tgtEl>
                                          <p:spTgt spid="17428"/>
                                        </p:tgtEl>
                                        <p:attrNameLst>
                                          <p:attrName>ppt_x</p:attrName>
                                        </p:attrNameLst>
                                      </p:cBhvr>
                                      <p:tavLst>
                                        <p:tav tm="0">
                                          <p:val>
                                            <p:strVal val="#ppt_x"/>
                                          </p:val>
                                        </p:tav>
                                        <p:tav tm="100000">
                                          <p:val>
                                            <p:strVal val="#ppt_x"/>
                                          </p:val>
                                        </p:tav>
                                      </p:tavLst>
                                    </p:anim>
                                    <p:anim calcmode="lin" valueType="num">
                                      <p:cBhvr>
                                        <p:cTn id="83" dur="1000" fill="hold"/>
                                        <p:tgtEl>
                                          <p:spTgt spid="17428"/>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7429"/>
                                        </p:tgtEl>
                                        <p:attrNameLst>
                                          <p:attrName>style.visibility</p:attrName>
                                        </p:attrNameLst>
                                      </p:cBhvr>
                                      <p:to>
                                        <p:strVal val="visible"/>
                                      </p:to>
                                    </p:set>
                                    <p:animEffect transition="in" filter="fade">
                                      <p:cBhvr>
                                        <p:cTn id="86" dur="1000"/>
                                        <p:tgtEl>
                                          <p:spTgt spid="17429"/>
                                        </p:tgtEl>
                                      </p:cBhvr>
                                    </p:animEffect>
                                    <p:anim calcmode="lin" valueType="num">
                                      <p:cBhvr>
                                        <p:cTn id="87" dur="1000" fill="hold"/>
                                        <p:tgtEl>
                                          <p:spTgt spid="17429"/>
                                        </p:tgtEl>
                                        <p:attrNameLst>
                                          <p:attrName>ppt_x</p:attrName>
                                        </p:attrNameLst>
                                      </p:cBhvr>
                                      <p:tavLst>
                                        <p:tav tm="0">
                                          <p:val>
                                            <p:strVal val="#ppt_x"/>
                                          </p:val>
                                        </p:tav>
                                        <p:tav tm="100000">
                                          <p:val>
                                            <p:strVal val="#ppt_x"/>
                                          </p:val>
                                        </p:tav>
                                      </p:tavLst>
                                    </p:anim>
                                    <p:anim calcmode="lin" valueType="num">
                                      <p:cBhvr>
                                        <p:cTn id="88" dur="1000" fill="hold"/>
                                        <p:tgtEl>
                                          <p:spTgt spid="17429"/>
                                        </p:tgtEl>
                                        <p:attrNameLst>
                                          <p:attrName>ppt_y</p:attrName>
                                        </p:attrNameLst>
                                      </p:cBhvr>
                                      <p:tavLst>
                                        <p:tav tm="0">
                                          <p:val>
                                            <p:strVal val="#ppt_y+.1"/>
                                          </p:val>
                                        </p:tav>
                                        <p:tav tm="100000">
                                          <p:val>
                                            <p:strVal val="#ppt_y"/>
                                          </p:val>
                                        </p:tav>
                                      </p:tavLst>
                                    </p:anim>
                                  </p:childTnLst>
                                </p:cTn>
                              </p:par>
                            </p:childTnLst>
                          </p:cTn>
                        </p:par>
                        <p:par>
                          <p:cTn id="89" fill="hold">
                            <p:stCondLst>
                              <p:cond delay="1500"/>
                            </p:stCondLst>
                            <p:childTnLst>
                              <p:par>
                                <p:cTn id="90" presetID="35" presetClass="emph" presetSubtype="0" fill="hold" grpId="1" nodeType="afterEffect">
                                  <p:stCondLst>
                                    <p:cond delay="0"/>
                                  </p:stCondLst>
                                  <p:childTnLst>
                                    <p:anim calcmode="discrete" valueType="str">
                                      <p:cBhvr>
                                        <p:cTn id="91" dur="250" fill="hold"/>
                                        <p:tgtEl>
                                          <p:spTgt spid="17422"/>
                                        </p:tgtEl>
                                        <p:attrNameLst>
                                          <p:attrName>style.visibility</p:attrName>
                                        </p:attrNameLst>
                                      </p:cBhvr>
                                      <p:tavLst>
                                        <p:tav tm="0">
                                          <p:val>
                                            <p:strVal val="hidden"/>
                                          </p:val>
                                        </p:tav>
                                        <p:tav tm="50000">
                                          <p:val>
                                            <p:strVal val="visible"/>
                                          </p:val>
                                        </p:tav>
                                      </p:tavLst>
                                    </p:anim>
                                  </p:childTnLst>
                                </p:cTn>
                              </p:par>
                            </p:childTnLst>
                          </p:cTn>
                        </p:par>
                        <p:par>
                          <p:cTn id="92" fill="hold">
                            <p:stCondLst>
                              <p:cond delay="2000"/>
                            </p:stCondLst>
                            <p:childTnLst>
                              <p:par>
                                <p:cTn id="93" presetID="35" presetClass="emph" presetSubtype="0" fill="hold" grpId="1" nodeType="afterEffect">
                                  <p:stCondLst>
                                    <p:cond delay="0"/>
                                  </p:stCondLst>
                                  <p:childTnLst>
                                    <p:anim calcmode="discrete" valueType="str">
                                      <p:cBhvr>
                                        <p:cTn id="94" dur="250" fill="hold"/>
                                        <p:tgtEl>
                                          <p:spTgt spid="17423"/>
                                        </p:tgtEl>
                                        <p:attrNameLst>
                                          <p:attrName>style.visibility</p:attrName>
                                        </p:attrNameLst>
                                      </p:cBhvr>
                                      <p:tavLst>
                                        <p:tav tm="0">
                                          <p:val>
                                            <p:strVal val="hidden"/>
                                          </p:val>
                                        </p:tav>
                                        <p:tav tm="50000">
                                          <p:val>
                                            <p:strVal val="visible"/>
                                          </p:val>
                                        </p:tav>
                                      </p:tavLst>
                                    </p:anim>
                                  </p:childTnLst>
                                </p:cTn>
                              </p:par>
                            </p:childTnLst>
                          </p:cTn>
                        </p:par>
                        <p:par>
                          <p:cTn id="95" fill="hold">
                            <p:stCondLst>
                              <p:cond delay="2500"/>
                            </p:stCondLst>
                            <p:childTnLst>
                              <p:par>
                                <p:cTn id="96" presetID="35" presetClass="emph" presetSubtype="0" fill="hold" grpId="1" nodeType="afterEffect">
                                  <p:stCondLst>
                                    <p:cond delay="0"/>
                                  </p:stCondLst>
                                  <p:childTnLst>
                                    <p:anim calcmode="discrete" valueType="str">
                                      <p:cBhvr>
                                        <p:cTn id="97" dur="250" fill="hold"/>
                                        <p:tgtEl>
                                          <p:spTgt spid="17425"/>
                                        </p:tgtEl>
                                        <p:attrNameLst>
                                          <p:attrName>style.visibility</p:attrName>
                                        </p:attrNameLst>
                                      </p:cBhvr>
                                      <p:tavLst>
                                        <p:tav tm="0">
                                          <p:val>
                                            <p:strVal val="hidden"/>
                                          </p:val>
                                        </p:tav>
                                        <p:tav tm="50000">
                                          <p:val>
                                            <p:strVal val="visible"/>
                                          </p:val>
                                        </p:tav>
                                      </p:tavLst>
                                    </p:anim>
                                  </p:childTnLst>
                                </p:cTn>
                              </p:par>
                            </p:childTnLst>
                          </p:cTn>
                        </p:par>
                        <p:par>
                          <p:cTn id="98" fill="hold">
                            <p:stCondLst>
                              <p:cond delay="3000"/>
                            </p:stCondLst>
                            <p:childTnLst>
                              <p:par>
                                <p:cTn id="99" presetID="35" presetClass="emph" presetSubtype="0" fill="hold" grpId="1" nodeType="afterEffect">
                                  <p:stCondLst>
                                    <p:cond delay="0"/>
                                  </p:stCondLst>
                                  <p:childTnLst>
                                    <p:anim calcmode="discrete" valueType="str">
                                      <p:cBhvr>
                                        <p:cTn id="100" dur="250" fill="hold"/>
                                        <p:tgtEl>
                                          <p:spTgt spid="174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2" grpId="1" animBg="1"/>
      <p:bldP spid="17423" grpId="0" animBg="1"/>
      <p:bldP spid="17423" grpId="1" animBg="1"/>
      <p:bldP spid="17424" grpId="0" animBg="1"/>
      <p:bldP spid="17424" grpId="1" animBg="1"/>
      <p:bldP spid="17425" grpId="0" animBg="1"/>
      <p:bldP spid="17425" grpId="1" animBg="1"/>
      <p:bldP spid="17426" grpId="0"/>
      <p:bldP spid="17427" grpId="0"/>
      <p:bldP spid="17428" grpId="0"/>
      <p:bldP spid="174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5"/>
          <p:cNvSpPr/>
          <p:nvPr/>
        </p:nvSpPr>
        <p:spPr bwMode="auto">
          <a:xfrm>
            <a:off x="2210307" y="326129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pitchFamily="34" charset="-122"/>
            </a:endParaRPr>
          </a:p>
        </p:txBody>
      </p:sp>
      <p:sp>
        <p:nvSpPr>
          <p:cNvPr id="14342" name="AutoShape 6"/>
          <p:cNvSpPr/>
          <p:nvPr/>
        </p:nvSpPr>
        <p:spPr bwMode="auto">
          <a:xfrm>
            <a:off x="1355551" y="1777578"/>
            <a:ext cx="9406301" cy="1184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Aft>
                <a:spcPts val="800"/>
              </a:spcAft>
            </a:pPr>
            <a:r>
              <a:rPr lang="zh-CN" altLang="en-US" sz="1200">
                <a:solidFill>
                  <a:schemeClr val="tx1">
                    <a:lumMod val="50000"/>
                    <a:lumOff val="50000"/>
                  </a:schemeClr>
                </a:solidFill>
                <a:ea typeface="微软雅黑" panose="020B0503020204020204" pitchFamily="34" charset="-122"/>
              </a:rPr>
              <a:t>在此输入您的图表说明文字，在此输入您的图表说明文字，在此输入您的图表说明文字在此输入您的图表说明文字，在此输入您的图表说明文字，在此输入您的图表说明文字</a:t>
            </a:r>
            <a:endParaRPr lang="zh-CN" altLang="en-US" sz="1200">
              <a:solidFill>
                <a:schemeClr val="tx1">
                  <a:lumMod val="50000"/>
                  <a:lumOff val="50000"/>
                </a:schemeClr>
              </a:solidFill>
              <a:ea typeface="微软雅黑" panose="020B0503020204020204" pitchFamily="34" charset="-122"/>
            </a:endParaRPr>
          </a:p>
          <a:p>
            <a:pPr>
              <a:spcAft>
                <a:spcPts val="800"/>
              </a:spcAft>
            </a:pPr>
            <a:r>
              <a:rPr lang="zh-CN" altLang="en-US" sz="1200">
                <a:solidFill>
                  <a:schemeClr val="tx1">
                    <a:lumMod val="50000"/>
                    <a:lumOff val="50000"/>
                  </a:schemeClr>
                </a:solidFill>
                <a:ea typeface="微软雅黑" panose="020B0503020204020204" pitchFamily="34" charset="-122"/>
              </a:rPr>
              <a:t>在此输入您的图表说明文字，在此输入您的图表说明文字，在此输入您的图表说明文字在此输入您的图表说明文字，在此输入您的图表说明文字，在此输入您的图表说明文字</a:t>
            </a:r>
            <a:endParaRPr lang="zh-CN" altLang="en-US" sz="1200">
              <a:solidFill>
                <a:schemeClr val="tx1">
                  <a:lumMod val="50000"/>
                  <a:lumOff val="50000"/>
                </a:schemeClr>
              </a:solidFill>
              <a:ea typeface="微软雅黑" panose="020B0503020204020204" pitchFamily="34" charset="-122"/>
            </a:endParaRPr>
          </a:p>
          <a:p>
            <a:pPr>
              <a:spcAft>
                <a:spcPts val="800"/>
              </a:spcAft>
            </a:pPr>
            <a:endParaRPr lang="zh-CN" altLang="en-US" sz="1200" dirty="0">
              <a:solidFill>
                <a:schemeClr val="tx1">
                  <a:lumMod val="50000"/>
                  <a:lumOff val="50000"/>
                </a:schemeClr>
              </a:solidFill>
              <a:ea typeface="微软雅黑" panose="020B0503020204020204" pitchFamily="34" charset="-122"/>
            </a:endParaRPr>
          </a:p>
        </p:txBody>
      </p:sp>
      <p:grpSp>
        <p:nvGrpSpPr>
          <p:cNvPr id="2" name="组合 1"/>
          <p:cNvGrpSpPr/>
          <p:nvPr/>
        </p:nvGrpSpPr>
        <p:grpSpPr>
          <a:xfrm>
            <a:off x="1378566" y="2920776"/>
            <a:ext cx="743647" cy="744538"/>
            <a:chOff x="1033463" y="2133663"/>
            <a:chExt cx="557808" cy="558576"/>
          </a:xfrm>
        </p:grpSpPr>
        <p:sp>
          <p:nvSpPr>
            <p:cNvPr id="14343" name="AutoShape 7"/>
            <p:cNvSpPr/>
            <p:nvPr/>
          </p:nvSpPr>
          <p:spPr bwMode="auto">
            <a:xfrm>
              <a:off x="1033463" y="2133663"/>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4344" name="AutoShape 8"/>
            <p:cNvSpPr/>
            <p:nvPr/>
          </p:nvSpPr>
          <p:spPr bwMode="auto">
            <a:xfrm>
              <a:off x="1186458" y="2294447"/>
              <a:ext cx="257770" cy="214379"/>
            </a:xfrm>
            <a:custGeom>
              <a:avLst/>
              <a:gdLst>
                <a:gd name="T0" fmla="*/ 343694 w 21600"/>
                <a:gd name="T1" fmla="*/ 285750 h 21600"/>
                <a:gd name="T2" fmla="*/ 343694 w 21600"/>
                <a:gd name="T3" fmla="*/ 285750 h 21600"/>
                <a:gd name="T4" fmla="*/ 343694 w 21600"/>
                <a:gd name="T5" fmla="*/ 285750 h 21600"/>
                <a:gd name="T6" fmla="*/ 343694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grpSp>
        <p:nvGrpSpPr>
          <p:cNvPr id="3" name="组合 2"/>
          <p:cNvGrpSpPr/>
          <p:nvPr/>
        </p:nvGrpSpPr>
        <p:grpSpPr>
          <a:xfrm>
            <a:off x="1378566" y="3966145"/>
            <a:ext cx="743647" cy="744538"/>
            <a:chOff x="1033463" y="2917932"/>
            <a:chExt cx="557808" cy="558576"/>
          </a:xfrm>
        </p:grpSpPr>
        <p:sp>
          <p:nvSpPr>
            <p:cNvPr id="14345" name="AutoShape 9"/>
            <p:cNvSpPr/>
            <p:nvPr/>
          </p:nvSpPr>
          <p:spPr bwMode="auto">
            <a:xfrm>
              <a:off x="1033463" y="2917932"/>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4347" name="AutoShape 11"/>
            <p:cNvSpPr/>
            <p:nvPr/>
          </p:nvSpPr>
          <p:spPr bwMode="auto">
            <a:xfrm>
              <a:off x="1191221" y="3101345"/>
              <a:ext cx="257175" cy="214379"/>
            </a:xfrm>
            <a:custGeom>
              <a:avLst/>
              <a:gdLst>
                <a:gd name="T0" fmla="*/ 342900 w 21600"/>
                <a:gd name="T1" fmla="*/ 285750 h 21600"/>
                <a:gd name="T2" fmla="*/ 342900 w 21600"/>
                <a:gd name="T3" fmla="*/ 285750 h 21600"/>
                <a:gd name="T4" fmla="*/ 342900 w 21600"/>
                <a:gd name="T5" fmla="*/ 285750 h 21600"/>
                <a:gd name="T6" fmla="*/ 34290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grpSp>
        <p:nvGrpSpPr>
          <p:cNvPr id="4" name="组合 3"/>
          <p:cNvGrpSpPr/>
          <p:nvPr/>
        </p:nvGrpSpPr>
        <p:grpSpPr>
          <a:xfrm>
            <a:off x="1378566" y="5060726"/>
            <a:ext cx="743647" cy="744538"/>
            <a:chOff x="1033463" y="3739121"/>
            <a:chExt cx="557808" cy="558576"/>
          </a:xfrm>
        </p:grpSpPr>
        <p:sp>
          <p:nvSpPr>
            <p:cNvPr id="14346" name="AutoShape 10"/>
            <p:cNvSpPr/>
            <p:nvPr/>
          </p:nvSpPr>
          <p:spPr bwMode="auto">
            <a:xfrm>
              <a:off x="1033463" y="3739121"/>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4348" name="AutoShape 12"/>
            <p:cNvSpPr/>
            <p:nvPr/>
          </p:nvSpPr>
          <p:spPr bwMode="auto">
            <a:xfrm>
              <a:off x="1187648" y="3885613"/>
              <a:ext cx="256580" cy="256659"/>
            </a:xfrm>
            <a:custGeom>
              <a:avLst/>
              <a:gdLst>
                <a:gd name="T0" fmla="*/ 342106 w 21600"/>
                <a:gd name="T1" fmla="*/ 342106 h 21600"/>
                <a:gd name="T2" fmla="*/ 342106 w 21600"/>
                <a:gd name="T3" fmla="*/ 342106 h 21600"/>
                <a:gd name="T4" fmla="*/ 342106 w 21600"/>
                <a:gd name="T5" fmla="*/ 342106 h 21600"/>
                <a:gd name="T6" fmla="*/ 342106 w 21600"/>
                <a:gd name="T7" fmla="*/ 3421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grpSp>
        <p:nvGrpSpPr>
          <p:cNvPr id="5" name="组合 4"/>
          <p:cNvGrpSpPr/>
          <p:nvPr/>
        </p:nvGrpSpPr>
        <p:grpSpPr>
          <a:xfrm>
            <a:off x="4580931" y="2920776"/>
            <a:ext cx="744440" cy="744538"/>
            <a:chOff x="3435549" y="2133663"/>
            <a:chExt cx="558403" cy="558576"/>
          </a:xfrm>
        </p:grpSpPr>
        <p:sp>
          <p:nvSpPr>
            <p:cNvPr id="14349" name="AutoShape 13"/>
            <p:cNvSpPr/>
            <p:nvPr/>
          </p:nvSpPr>
          <p:spPr bwMode="auto">
            <a:xfrm>
              <a:off x="3435549" y="2133663"/>
              <a:ext cx="558403" cy="558576"/>
            </a:xfrm>
            <a:custGeom>
              <a:avLst/>
              <a:gdLst>
                <a:gd name="T0" fmla="*/ 744500 w 19679"/>
                <a:gd name="T1" fmla="*/ 817217 h 19679"/>
                <a:gd name="T2" fmla="*/ 744500 w 19679"/>
                <a:gd name="T3" fmla="*/ 817217 h 19679"/>
                <a:gd name="T4" fmla="*/ 744500 w 19679"/>
                <a:gd name="T5" fmla="*/ 817217 h 19679"/>
                <a:gd name="T6" fmla="*/ 744500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4352" name="AutoShape 16"/>
            <p:cNvSpPr/>
            <p:nvPr/>
          </p:nvSpPr>
          <p:spPr bwMode="auto">
            <a:xfrm>
              <a:off x="3599259" y="2293257"/>
              <a:ext cx="257175" cy="214974"/>
            </a:xfrm>
            <a:custGeom>
              <a:avLst/>
              <a:gdLst>
                <a:gd name="T0" fmla="*/ 342900 w 21600"/>
                <a:gd name="T1" fmla="*/ 286530 h 21579"/>
                <a:gd name="T2" fmla="*/ 342900 w 21600"/>
                <a:gd name="T3" fmla="*/ 286530 h 21579"/>
                <a:gd name="T4" fmla="*/ 342900 w 21600"/>
                <a:gd name="T5" fmla="*/ 286530 h 21579"/>
                <a:gd name="T6" fmla="*/ 342900 w 21600"/>
                <a:gd name="T7" fmla="*/ 286530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grpSp>
        <p:nvGrpSpPr>
          <p:cNvPr id="6" name="组合 5"/>
          <p:cNvGrpSpPr/>
          <p:nvPr/>
        </p:nvGrpSpPr>
        <p:grpSpPr>
          <a:xfrm>
            <a:off x="4580931" y="3966145"/>
            <a:ext cx="744440" cy="744538"/>
            <a:chOff x="3435549" y="2917932"/>
            <a:chExt cx="558403" cy="558576"/>
          </a:xfrm>
        </p:grpSpPr>
        <p:sp>
          <p:nvSpPr>
            <p:cNvPr id="14350" name="AutoShape 14"/>
            <p:cNvSpPr/>
            <p:nvPr/>
          </p:nvSpPr>
          <p:spPr bwMode="auto">
            <a:xfrm>
              <a:off x="3435549" y="2917932"/>
              <a:ext cx="558403" cy="558576"/>
            </a:xfrm>
            <a:custGeom>
              <a:avLst/>
              <a:gdLst>
                <a:gd name="T0" fmla="*/ 744500 w 19679"/>
                <a:gd name="T1" fmla="*/ 817217 h 19679"/>
                <a:gd name="T2" fmla="*/ 744500 w 19679"/>
                <a:gd name="T3" fmla="*/ 817217 h 19679"/>
                <a:gd name="T4" fmla="*/ 744500 w 19679"/>
                <a:gd name="T5" fmla="*/ 817217 h 19679"/>
                <a:gd name="T6" fmla="*/ 744500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4353" name="AutoShape 17"/>
            <p:cNvSpPr/>
            <p:nvPr/>
          </p:nvSpPr>
          <p:spPr bwMode="auto">
            <a:xfrm>
              <a:off x="3599259" y="3070975"/>
              <a:ext cx="257175" cy="257254"/>
            </a:xfrm>
            <a:custGeom>
              <a:avLst/>
              <a:gdLst>
                <a:gd name="T0" fmla="*/ 342900 w 21600"/>
                <a:gd name="T1" fmla="*/ 342900 h 21600"/>
                <a:gd name="T2" fmla="*/ 342900 w 21600"/>
                <a:gd name="T3" fmla="*/ 342900 h 21600"/>
                <a:gd name="T4" fmla="*/ 342900 w 21600"/>
                <a:gd name="T5" fmla="*/ 342900 h 21600"/>
                <a:gd name="T6" fmla="*/ 342900 w 21600"/>
                <a:gd name="T7" fmla="*/ 3429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grpSp>
        <p:nvGrpSpPr>
          <p:cNvPr id="7" name="组合 6"/>
          <p:cNvGrpSpPr/>
          <p:nvPr/>
        </p:nvGrpSpPr>
        <p:grpSpPr>
          <a:xfrm>
            <a:off x="4580931" y="5060726"/>
            <a:ext cx="744440" cy="744538"/>
            <a:chOff x="3435549" y="3739121"/>
            <a:chExt cx="558403" cy="558576"/>
          </a:xfrm>
        </p:grpSpPr>
        <p:sp>
          <p:nvSpPr>
            <p:cNvPr id="14351" name="AutoShape 15"/>
            <p:cNvSpPr/>
            <p:nvPr/>
          </p:nvSpPr>
          <p:spPr bwMode="auto">
            <a:xfrm>
              <a:off x="3435549" y="3739121"/>
              <a:ext cx="558403" cy="558576"/>
            </a:xfrm>
            <a:custGeom>
              <a:avLst/>
              <a:gdLst>
                <a:gd name="T0" fmla="*/ 744500 w 19679"/>
                <a:gd name="T1" fmla="*/ 817217 h 19679"/>
                <a:gd name="T2" fmla="*/ 744500 w 19679"/>
                <a:gd name="T3" fmla="*/ 817217 h 19679"/>
                <a:gd name="T4" fmla="*/ 744500 w 19679"/>
                <a:gd name="T5" fmla="*/ 817217 h 19679"/>
                <a:gd name="T6" fmla="*/ 744500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4354" name="AutoShape 18"/>
            <p:cNvSpPr/>
            <p:nvPr/>
          </p:nvSpPr>
          <p:spPr bwMode="auto">
            <a:xfrm>
              <a:off x="3595092" y="3883232"/>
              <a:ext cx="257175" cy="257850"/>
            </a:xfrm>
            <a:custGeom>
              <a:avLst/>
              <a:gdLst>
                <a:gd name="T0" fmla="*/ 342900 w 21600"/>
                <a:gd name="T1" fmla="*/ 343694 h 21600"/>
                <a:gd name="T2" fmla="*/ 342900 w 21600"/>
                <a:gd name="T3" fmla="*/ 343694 h 21600"/>
                <a:gd name="T4" fmla="*/ 342900 w 21600"/>
                <a:gd name="T5" fmla="*/ 343694 h 21600"/>
                <a:gd name="T6" fmla="*/ 342900 w 21600"/>
                <a:gd name="T7" fmla="*/ 3436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600"/>
                    <a:pt x="14380" y="21600"/>
                  </a:cubicBezTo>
                  <a:cubicBezTo>
                    <a:pt x="13730" y="21600"/>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grpSp>
        <p:nvGrpSpPr>
          <p:cNvPr id="8" name="组合 7"/>
          <p:cNvGrpSpPr/>
          <p:nvPr/>
        </p:nvGrpSpPr>
        <p:grpSpPr>
          <a:xfrm>
            <a:off x="7809485" y="2920776"/>
            <a:ext cx="743647" cy="744538"/>
            <a:chOff x="5857280" y="2133663"/>
            <a:chExt cx="557808" cy="558576"/>
          </a:xfrm>
        </p:grpSpPr>
        <p:sp>
          <p:nvSpPr>
            <p:cNvPr id="14355" name="AutoShape 19"/>
            <p:cNvSpPr/>
            <p:nvPr/>
          </p:nvSpPr>
          <p:spPr bwMode="auto">
            <a:xfrm>
              <a:off x="5857280" y="2133663"/>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4356" name="AutoShape 20"/>
            <p:cNvSpPr/>
            <p:nvPr/>
          </p:nvSpPr>
          <p:spPr bwMode="auto">
            <a:xfrm>
              <a:off x="6010275" y="2294447"/>
              <a:ext cx="257771" cy="214379"/>
            </a:xfrm>
            <a:custGeom>
              <a:avLst/>
              <a:gdLst>
                <a:gd name="T0" fmla="*/ 343694 w 21600"/>
                <a:gd name="T1" fmla="*/ 285750 h 21600"/>
                <a:gd name="T2" fmla="*/ 343694 w 21600"/>
                <a:gd name="T3" fmla="*/ 285750 h 21600"/>
                <a:gd name="T4" fmla="*/ 343694 w 21600"/>
                <a:gd name="T5" fmla="*/ 285750 h 21600"/>
                <a:gd name="T6" fmla="*/ 343694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grpSp>
        <p:nvGrpSpPr>
          <p:cNvPr id="9" name="组合 8"/>
          <p:cNvGrpSpPr/>
          <p:nvPr/>
        </p:nvGrpSpPr>
        <p:grpSpPr>
          <a:xfrm>
            <a:off x="7809485" y="3966145"/>
            <a:ext cx="743647" cy="744538"/>
            <a:chOff x="5857280" y="2917932"/>
            <a:chExt cx="557808" cy="558576"/>
          </a:xfrm>
        </p:grpSpPr>
        <p:sp>
          <p:nvSpPr>
            <p:cNvPr id="14357" name="AutoShape 21"/>
            <p:cNvSpPr/>
            <p:nvPr/>
          </p:nvSpPr>
          <p:spPr bwMode="auto">
            <a:xfrm>
              <a:off x="5857280" y="2917932"/>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4359" name="AutoShape 23"/>
            <p:cNvSpPr/>
            <p:nvPr/>
          </p:nvSpPr>
          <p:spPr bwMode="auto">
            <a:xfrm>
              <a:off x="6015038" y="3101345"/>
              <a:ext cx="257175" cy="214379"/>
            </a:xfrm>
            <a:custGeom>
              <a:avLst/>
              <a:gdLst>
                <a:gd name="T0" fmla="*/ 342900 w 21600"/>
                <a:gd name="T1" fmla="*/ 285750 h 21600"/>
                <a:gd name="T2" fmla="*/ 342900 w 21600"/>
                <a:gd name="T3" fmla="*/ 285750 h 21600"/>
                <a:gd name="T4" fmla="*/ 342900 w 21600"/>
                <a:gd name="T5" fmla="*/ 285750 h 21600"/>
                <a:gd name="T6" fmla="*/ 34290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3" y="161"/>
                    <a:pt x="21205" y="478"/>
                  </a:cubicBezTo>
                  <a:cubicBezTo>
                    <a:pt x="21467" y="798"/>
                    <a:pt x="21600" y="1177"/>
                    <a:pt x="21600" y="1618"/>
                  </a:cubicBezTo>
                  <a:lnTo>
                    <a:pt x="21600" y="19981"/>
                  </a:lnTo>
                  <a:cubicBezTo>
                    <a:pt x="21600"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3"/>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grpSp>
        <p:nvGrpSpPr>
          <p:cNvPr id="10" name="组合 9"/>
          <p:cNvGrpSpPr/>
          <p:nvPr/>
        </p:nvGrpSpPr>
        <p:grpSpPr>
          <a:xfrm>
            <a:off x="7809485" y="5060726"/>
            <a:ext cx="743647" cy="744538"/>
            <a:chOff x="5857280" y="3739121"/>
            <a:chExt cx="557808" cy="558576"/>
          </a:xfrm>
        </p:grpSpPr>
        <p:sp>
          <p:nvSpPr>
            <p:cNvPr id="14358" name="AutoShape 22"/>
            <p:cNvSpPr/>
            <p:nvPr/>
          </p:nvSpPr>
          <p:spPr bwMode="auto">
            <a:xfrm>
              <a:off x="5857280" y="3739121"/>
              <a:ext cx="557808" cy="558576"/>
            </a:xfrm>
            <a:custGeom>
              <a:avLst/>
              <a:gdLst>
                <a:gd name="T0" fmla="*/ 743706 w 19679"/>
                <a:gd name="T1" fmla="*/ 817217 h 19679"/>
                <a:gd name="T2" fmla="*/ 743706 w 19679"/>
                <a:gd name="T3" fmla="*/ 817217 h 19679"/>
                <a:gd name="T4" fmla="*/ 743706 w 19679"/>
                <a:gd name="T5" fmla="*/ 817217 h 19679"/>
                <a:gd name="T6" fmla="*/ 743706 w 19679"/>
                <a:gd name="T7" fmla="*/ 81721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endParaRPr lang="zh-CN" altLang="en-US">
                <a:solidFill>
                  <a:schemeClr val="tx1">
                    <a:lumMod val="50000"/>
                    <a:lumOff val="50000"/>
                  </a:schemeClr>
                </a:solidFill>
              </a:endParaRPr>
            </a:p>
          </p:txBody>
        </p:sp>
        <p:sp>
          <p:nvSpPr>
            <p:cNvPr id="14360" name="AutoShape 24"/>
            <p:cNvSpPr/>
            <p:nvPr/>
          </p:nvSpPr>
          <p:spPr bwMode="auto">
            <a:xfrm>
              <a:off x="6011466" y="3885613"/>
              <a:ext cx="256580" cy="256659"/>
            </a:xfrm>
            <a:custGeom>
              <a:avLst/>
              <a:gdLst>
                <a:gd name="T0" fmla="*/ 342107 w 21600"/>
                <a:gd name="T1" fmla="*/ 342106 h 21600"/>
                <a:gd name="T2" fmla="*/ 342107 w 21600"/>
                <a:gd name="T3" fmla="*/ 342106 h 21600"/>
                <a:gd name="T4" fmla="*/ 342107 w 21600"/>
                <a:gd name="T5" fmla="*/ 342106 h 21600"/>
                <a:gd name="T6" fmla="*/ 342107 w 21600"/>
                <a:gd name="T7" fmla="*/ 3421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4288" tIns="14288" rIns="14288" bIns="14288" anchor="ctr"/>
            <a:lstStyle/>
            <a:p>
              <a:endParaRPr lang="zh-CN" altLang="en-US">
                <a:solidFill>
                  <a:schemeClr val="tx1">
                    <a:lumMod val="50000"/>
                    <a:lumOff val="50000"/>
                  </a:schemeClr>
                </a:solidFill>
              </a:endParaRPr>
            </a:p>
          </p:txBody>
        </p:sp>
      </p:grpSp>
      <p:sp>
        <p:nvSpPr>
          <p:cNvPr id="14361" name="AutoShape 25"/>
          <p:cNvSpPr/>
          <p:nvPr/>
        </p:nvSpPr>
        <p:spPr bwMode="auto">
          <a:xfrm>
            <a:off x="2211101" y="295411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a:solidFill>
                  <a:schemeClr val="tx1">
                    <a:lumMod val="50000"/>
                    <a:lumOff val="50000"/>
                  </a:schemeClr>
                </a:solidFill>
              </a:rPr>
              <a:t>RESEARCH</a:t>
            </a:r>
            <a:endParaRPr lang="es-ES" altLang="zh-CN" dirty="0">
              <a:solidFill>
                <a:schemeClr val="tx1">
                  <a:lumMod val="50000"/>
                  <a:lumOff val="50000"/>
                </a:schemeClr>
              </a:solidFill>
            </a:endParaRPr>
          </a:p>
        </p:txBody>
      </p:sp>
      <p:sp>
        <p:nvSpPr>
          <p:cNvPr id="14362" name="AutoShape 26"/>
          <p:cNvSpPr/>
          <p:nvPr/>
        </p:nvSpPr>
        <p:spPr bwMode="auto">
          <a:xfrm>
            <a:off x="5476957" y="326129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pitchFamily="34" charset="-122"/>
            </a:endParaRPr>
          </a:p>
        </p:txBody>
      </p:sp>
      <p:sp>
        <p:nvSpPr>
          <p:cNvPr id="14363" name="AutoShape 27"/>
          <p:cNvSpPr/>
          <p:nvPr/>
        </p:nvSpPr>
        <p:spPr bwMode="auto">
          <a:xfrm>
            <a:off x="5477750" y="295411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a:solidFill>
                  <a:schemeClr val="tx1">
                    <a:lumMod val="50000"/>
                    <a:lumOff val="50000"/>
                  </a:schemeClr>
                </a:solidFill>
              </a:rPr>
              <a:t>RESEARCH</a:t>
            </a:r>
            <a:endParaRPr lang="es-ES" altLang="zh-CN">
              <a:solidFill>
                <a:schemeClr val="tx1">
                  <a:lumMod val="50000"/>
                  <a:lumOff val="50000"/>
                </a:schemeClr>
              </a:solidFill>
            </a:endParaRPr>
          </a:p>
        </p:txBody>
      </p:sp>
      <p:sp>
        <p:nvSpPr>
          <p:cNvPr id="14364" name="AutoShape 28"/>
          <p:cNvSpPr/>
          <p:nvPr/>
        </p:nvSpPr>
        <p:spPr bwMode="auto">
          <a:xfrm>
            <a:off x="8744401" y="3261297"/>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pitchFamily="34" charset="-122"/>
            </a:endParaRPr>
          </a:p>
        </p:txBody>
      </p:sp>
      <p:sp>
        <p:nvSpPr>
          <p:cNvPr id="14365" name="AutoShape 29"/>
          <p:cNvSpPr/>
          <p:nvPr/>
        </p:nvSpPr>
        <p:spPr bwMode="auto">
          <a:xfrm>
            <a:off x="8745193" y="2954115"/>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a:solidFill>
                  <a:schemeClr val="tx1">
                    <a:lumMod val="50000"/>
                    <a:lumOff val="50000"/>
                  </a:schemeClr>
                </a:solidFill>
              </a:rPr>
              <a:t>RESEARCH</a:t>
            </a:r>
            <a:endParaRPr lang="es-ES" altLang="zh-CN">
              <a:solidFill>
                <a:schemeClr val="tx1">
                  <a:lumMod val="50000"/>
                  <a:lumOff val="50000"/>
                </a:schemeClr>
              </a:solidFill>
            </a:endParaRPr>
          </a:p>
        </p:txBody>
      </p:sp>
      <p:sp>
        <p:nvSpPr>
          <p:cNvPr id="14366" name="AutoShape 30"/>
          <p:cNvSpPr/>
          <p:nvPr/>
        </p:nvSpPr>
        <p:spPr bwMode="auto">
          <a:xfrm>
            <a:off x="2210307" y="4332066"/>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pitchFamily="34" charset="-122"/>
            </a:endParaRPr>
          </a:p>
        </p:txBody>
      </p:sp>
      <p:sp>
        <p:nvSpPr>
          <p:cNvPr id="14367" name="AutoShape 31"/>
          <p:cNvSpPr/>
          <p:nvPr/>
        </p:nvSpPr>
        <p:spPr bwMode="auto">
          <a:xfrm>
            <a:off x="2211101" y="40248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a:solidFill>
                  <a:schemeClr val="tx1">
                    <a:lumMod val="50000"/>
                    <a:lumOff val="50000"/>
                  </a:schemeClr>
                </a:solidFill>
              </a:rPr>
              <a:t>RESEARCH</a:t>
            </a:r>
            <a:endParaRPr lang="es-ES" altLang="zh-CN">
              <a:solidFill>
                <a:schemeClr val="tx1">
                  <a:lumMod val="50000"/>
                  <a:lumOff val="50000"/>
                </a:schemeClr>
              </a:solidFill>
            </a:endParaRPr>
          </a:p>
        </p:txBody>
      </p:sp>
      <p:sp>
        <p:nvSpPr>
          <p:cNvPr id="14368" name="AutoShape 32"/>
          <p:cNvSpPr/>
          <p:nvPr/>
        </p:nvSpPr>
        <p:spPr bwMode="auto">
          <a:xfrm>
            <a:off x="5476957" y="4332066"/>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pitchFamily="34" charset="-122"/>
            </a:endParaRPr>
          </a:p>
        </p:txBody>
      </p:sp>
      <p:sp>
        <p:nvSpPr>
          <p:cNvPr id="14369" name="AutoShape 33"/>
          <p:cNvSpPr/>
          <p:nvPr/>
        </p:nvSpPr>
        <p:spPr bwMode="auto">
          <a:xfrm>
            <a:off x="5477750" y="40248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a:solidFill>
                  <a:schemeClr val="tx1">
                    <a:lumMod val="50000"/>
                    <a:lumOff val="50000"/>
                  </a:schemeClr>
                </a:solidFill>
              </a:rPr>
              <a:t>RESEARCH</a:t>
            </a:r>
            <a:endParaRPr lang="es-ES" altLang="zh-CN">
              <a:solidFill>
                <a:schemeClr val="tx1">
                  <a:lumMod val="50000"/>
                  <a:lumOff val="50000"/>
                </a:schemeClr>
              </a:solidFill>
            </a:endParaRPr>
          </a:p>
        </p:txBody>
      </p:sp>
      <p:sp>
        <p:nvSpPr>
          <p:cNvPr id="14370" name="AutoShape 34"/>
          <p:cNvSpPr/>
          <p:nvPr/>
        </p:nvSpPr>
        <p:spPr bwMode="auto">
          <a:xfrm>
            <a:off x="8744401" y="4332066"/>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pitchFamily="34" charset="-122"/>
            </a:endParaRPr>
          </a:p>
        </p:txBody>
      </p:sp>
      <p:sp>
        <p:nvSpPr>
          <p:cNvPr id="14371" name="AutoShape 35"/>
          <p:cNvSpPr/>
          <p:nvPr/>
        </p:nvSpPr>
        <p:spPr bwMode="auto">
          <a:xfrm>
            <a:off x="8745193" y="4024883"/>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a:solidFill>
                  <a:schemeClr val="tx1">
                    <a:lumMod val="50000"/>
                    <a:lumOff val="50000"/>
                  </a:schemeClr>
                </a:solidFill>
              </a:rPr>
              <a:t>RESEARCH</a:t>
            </a:r>
            <a:endParaRPr lang="es-ES" altLang="zh-CN">
              <a:solidFill>
                <a:schemeClr val="tx1">
                  <a:lumMod val="50000"/>
                  <a:lumOff val="50000"/>
                </a:schemeClr>
              </a:solidFill>
            </a:endParaRPr>
          </a:p>
        </p:txBody>
      </p:sp>
      <p:sp>
        <p:nvSpPr>
          <p:cNvPr id="14372" name="AutoShape 36"/>
          <p:cNvSpPr/>
          <p:nvPr/>
        </p:nvSpPr>
        <p:spPr bwMode="auto">
          <a:xfrm>
            <a:off x="2210307" y="5435379"/>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pitchFamily="34" charset="-122"/>
            </a:endParaRPr>
          </a:p>
        </p:txBody>
      </p:sp>
      <p:sp>
        <p:nvSpPr>
          <p:cNvPr id="14373" name="AutoShape 37"/>
          <p:cNvSpPr/>
          <p:nvPr/>
        </p:nvSpPr>
        <p:spPr bwMode="auto">
          <a:xfrm>
            <a:off x="2211101" y="5128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a:solidFill>
                  <a:schemeClr val="tx1">
                    <a:lumMod val="50000"/>
                    <a:lumOff val="50000"/>
                  </a:schemeClr>
                </a:solidFill>
              </a:rPr>
              <a:t>RESEARCH</a:t>
            </a:r>
            <a:endParaRPr lang="es-ES" altLang="zh-CN">
              <a:solidFill>
                <a:schemeClr val="tx1">
                  <a:lumMod val="50000"/>
                  <a:lumOff val="50000"/>
                </a:schemeClr>
              </a:solidFill>
            </a:endParaRPr>
          </a:p>
        </p:txBody>
      </p:sp>
      <p:sp>
        <p:nvSpPr>
          <p:cNvPr id="14374" name="AutoShape 38"/>
          <p:cNvSpPr/>
          <p:nvPr/>
        </p:nvSpPr>
        <p:spPr bwMode="auto">
          <a:xfrm>
            <a:off x="5476957" y="5435379"/>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pitchFamily="34" charset="-122"/>
            </a:endParaRPr>
          </a:p>
        </p:txBody>
      </p:sp>
      <p:sp>
        <p:nvSpPr>
          <p:cNvPr id="14375" name="AutoShape 39"/>
          <p:cNvSpPr/>
          <p:nvPr/>
        </p:nvSpPr>
        <p:spPr bwMode="auto">
          <a:xfrm>
            <a:off x="5477750" y="5128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a:solidFill>
                  <a:schemeClr val="tx1">
                    <a:lumMod val="50000"/>
                    <a:lumOff val="50000"/>
                  </a:schemeClr>
                </a:solidFill>
              </a:rPr>
              <a:t>RESEARCH</a:t>
            </a:r>
            <a:endParaRPr lang="es-ES" altLang="zh-CN">
              <a:solidFill>
                <a:schemeClr val="tx1">
                  <a:lumMod val="50000"/>
                  <a:lumOff val="50000"/>
                </a:schemeClr>
              </a:solidFill>
            </a:endParaRPr>
          </a:p>
        </p:txBody>
      </p:sp>
      <p:sp>
        <p:nvSpPr>
          <p:cNvPr id="14376" name="AutoShape 40"/>
          <p:cNvSpPr/>
          <p:nvPr/>
        </p:nvSpPr>
        <p:spPr bwMode="auto">
          <a:xfrm>
            <a:off x="8744401" y="5435379"/>
            <a:ext cx="218173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r>
              <a:rPr lang="zh-CN" altLang="en-US" sz="9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ea typeface="微软雅黑" panose="020B0503020204020204" pitchFamily="34" charset="-122"/>
            </a:endParaRPr>
          </a:p>
        </p:txBody>
      </p:sp>
      <p:sp>
        <p:nvSpPr>
          <p:cNvPr id="14377" name="AutoShape 41"/>
          <p:cNvSpPr/>
          <p:nvPr/>
        </p:nvSpPr>
        <p:spPr bwMode="auto">
          <a:xfrm>
            <a:off x="8745193" y="5128196"/>
            <a:ext cx="1168248"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6" tIns="19046" rIns="19046" bIns="19046" anchor="ctr"/>
          <a:lstStyle/>
          <a:p>
            <a:pPr algn="l"/>
            <a:r>
              <a:rPr lang="es-ES" altLang="zh-CN" sz="1700">
                <a:solidFill>
                  <a:schemeClr val="tx1">
                    <a:lumMod val="50000"/>
                    <a:lumOff val="50000"/>
                  </a:schemeClr>
                </a:solidFill>
              </a:rPr>
              <a:t>RESEARCH</a:t>
            </a:r>
            <a:endParaRPr lang="es-ES" altLang="zh-CN">
              <a:solidFill>
                <a:schemeClr val="tx1">
                  <a:lumMod val="50000"/>
                  <a:lumOff val="50000"/>
                </a:schemeClr>
              </a:solidFill>
            </a:endParaRPr>
          </a:p>
        </p:txBody>
      </p:sp>
      <p:sp>
        <p:nvSpPr>
          <p:cNvPr id="11" name="标题 10"/>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500"/>
                                        <p:tgtEl>
                                          <p:spTgt spid="1434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ppt_w</p:attrName>
                                        </p:attrNameLst>
                                      </p:cBhvr>
                                      <p:tavLst>
                                        <p:tav tm="0">
                                          <p:val>
                                            <p:fltVal val="0"/>
                                          </p:val>
                                        </p:tav>
                                        <p:tav tm="100000">
                                          <p:val>
                                            <p:strVal val="#ppt_w"/>
                                          </p:val>
                                        </p:tav>
                                      </p:tavLst>
                                    </p:anim>
                                    <p:anim calcmode="lin" valueType="num">
                                      <p:cBhvr>
                                        <p:cTn id="12" dur="250" fill="hold"/>
                                        <p:tgtEl>
                                          <p:spTgt spid="2"/>
                                        </p:tgtEl>
                                        <p:attrNameLst>
                                          <p:attrName>ppt_h</p:attrName>
                                        </p:attrNameLst>
                                      </p:cBhvr>
                                      <p:tavLst>
                                        <p:tav tm="0">
                                          <p:val>
                                            <p:fltVal val="0"/>
                                          </p:val>
                                        </p:tav>
                                        <p:tav tm="100000">
                                          <p:val>
                                            <p:strVal val="#ppt_h"/>
                                          </p:val>
                                        </p:tav>
                                      </p:tavLst>
                                    </p:anim>
                                    <p:anim calcmode="lin" valueType="num">
                                      <p:cBhvr>
                                        <p:cTn id="13" dur="250" fill="hold"/>
                                        <p:tgtEl>
                                          <p:spTgt spid="2"/>
                                        </p:tgtEl>
                                        <p:attrNameLst>
                                          <p:attrName>style.rotation</p:attrName>
                                        </p:attrNameLst>
                                      </p:cBhvr>
                                      <p:tavLst>
                                        <p:tav tm="0">
                                          <p:val>
                                            <p:fltVal val="90"/>
                                          </p:val>
                                        </p:tav>
                                        <p:tav tm="100000">
                                          <p:val>
                                            <p:fltVal val="0"/>
                                          </p:val>
                                        </p:tav>
                                      </p:tavLst>
                                    </p:anim>
                                    <p:animEffect transition="in" filter="fade">
                                      <p:cBhvr>
                                        <p:cTn id="14" dur="250"/>
                                        <p:tgtEl>
                                          <p:spTgt spid="2"/>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dissolve">
                                      <p:cBhvr>
                                        <p:cTn id="18" dur="250"/>
                                        <p:tgtEl>
                                          <p:spTgt spid="14341"/>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4361"/>
                                        </p:tgtEl>
                                        <p:attrNameLst>
                                          <p:attrName>style.visibility</p:attrName>
                                        </p:attrNameLst>
                                      </p:cBhvr>
                                      <p:to>
                                        <p:strVal val="visible"/>
                                      </p:to>
                                    </p:set>
                                    <p:anim calcmode="lin" valueType="num">
                                      <p:cBhvr additive="base">
                                        <p:cTn id="22" dur="250" fill="hold"/>
                                        <p:tgtEl>
                                          <p:spTgt spid="14361"/>
                                        </p:tgtEl>
                                        <p:attrNameLst>
                                          <p:attrName>ppt_x</p:attrName>
                                        </p:attrNameLst>
                                      </p:cBhvr>
                                      <p:tavLst>
                                        <p:tav tm="0">
                                          <p:val>
                                            <p:strVal val="1+#ppt_w/2"/>
                                          </p:val>
                                        </p:tav>
                                        <p:tav tm="100000">
                                          <p:val>
                                            <p:strVal val="#ppt_x"/>
                                          </p:val>
                                        </p:tav>
                                      </p:tavLst>
                                    </p:anim>
                                    <p:anim calcmode="lin" valueType="num">
                                      <p:cBhvr additive="base">
                                        <p:cTn id="23" dur="250" fill="hold"/>
                                        <p:tgtEl>
                                          <p:spTgt spid="1436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50" fill="hold"/>
                                        <p:tgtEl>
                                          <p:spTgt spid="5"/>
                                        </p:tgtEl>
                                        <p:attrNameLst>
                                          <p:attrName>ppt_w</p:attrName>
                                        </p:attrNameLst>
                                      </p:cBhvr>
                                      <p:tavLst>
                                        <p:tav tm="0">
                                          <p:val>
                                            <p:fltVal val="0"/>
                                          </p:val>
                                        </p:tav>
                                        <p:tav tm="100000">
                                          <p:val>
                                            <p:strVal val="#ppt_w"/>
                                          </p:val>
                                        </p:tav>
                                      </p:tavLst>
                                    </p:anim>
                                    <p:anim calcmode="lin" valueType="num">
                                      <p:cBhvr>
                                        <p:cTn id="28" dur="250" fill="hold"/>
                                        <p:tgtEl>
                                          <p:spTgt spid="5"/>
                                        </p:tgtEl>
                                        <p:attrNameLst>
                                          <p:attrName>ppt_h</p:attrName>
                                        </p:attrNameLst>
                                      </p:cBhvr>
                                      <p:tavLst>
                                        <p:tav tm="0">
                                          <p:val>
                                            <p:fltVal val="0"/>
                                          </p:val>
                                        </p:tav>
                                        <p:tav tm="100000">
                                          <p:val>
                                            <p:strVal val="#ppt_h"/>
                                          </p:val>
                                        </p:tav>
                                      </p:tavLst>
                                    </p:anim>
                                    <p:anim calcmode="lin" valueType="num">
                                      <p:cBhvr>
                                        <p:cTn id="29" dur="250" fill="hold"/>
                                        <p:tgtEl>
                                          <p:spTgt spid="5"/>
                                        </p:tgtEl>
                                        <p:attrNameLst>
                                          <p:attrName>style.rotation</p:attrName>
                                        </p:attrNameLst>
                                      </p:cBhvr>
                                      <p:tavLst>
                                        <p:tav tm="0">
                                          <p:val>
                                            <p:fltVal val="90"/>
                                          </p:val>
                                        </p:tav>
                                        <p:tav tm="100000">
                                          <p:val>
                                            <p:fltVal val="0"/>
                                          </p:val>
                                        </p:tav>
                                      </p:tavLst>
                                    </p:anim>
                                    <p:animEffect transition="in" filter="fade">
                                      <p:cBhvr>
                                        <p:cTn id="30" dur="250"/>
                                        <p:tgtEl>
                                          <p:spTgt spid="5"/>
                                        </p:tgtEl>
                                      </p:cBhvr>
                                    </p:animEffect>
                                  </p:childTnLst>
                                </p:cTn>
                              </p:par>
                            </p:childTnLst>
                          </p:cTn>
                        </p:par>
                        <p:par>
                          <p:cTn id="31" fill="hold">
                            <p:stCondLst>
                              <p:cond delay="2500"/>
                            </p:stCondLst>
                            <p:childTnLst>
                              <p:par>
                                <p:cTn id="32" presetID="9" presetClass="entr" presetSubtype="0" fill="hold" grpId="0" nodeType="afterEffect">
                                  <p:stCondLst>
                                    <p:cond delay="0"/>
                                  </p:stCondLst>
                                  <p:childTnLst>
                                    <p:set>
                                      <p:cBhvr>
                                        <p:cTn id="33" dur="1" fill="hold">
                                          <p:stCondLst>
                                            <p:cond delay="0"/>
                                          </p:stCondLst>
                                        </p:cTn>
                                        <p:tgtEl>
                                          <p:spTgt spid="14362"/>
                                        </p:tgtEl>
                                        <p:attrNameLst>
                                          <p:attrName>style.visibility</p:attrName>
                                        </p:attrNameLst>
                                      </p:cBhvr>
                                      <p:to>
                                        <p:strVal val="visible"/>
                                      </p:to>
                                    </p:set>
                                    <p:animEffect transition="in" filter="dissolve">
                                      <p:cBhvr>
                                        <p:cTn id="34" dur="250"/>
                                        <p:tgtEl>
                                          <p:spTgt spid="14362"/>
                                        </p:tgtEl>
                                      </p:cBhvr>
                                    </p:animEffect>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14363"/>
                                        </p:tgtEl>
                                        <p:attrNameLst>
                                          <p:attrName>style.visibility</p:attrName>
                                        </p:attrNameLst>
                                      </p:cBhvr>
                                      <p:to>
                                        <p:strVal val="visible"/>
                                      </p:to>
                                    </p:set>
                                    <p:anim calcmode="lin" valueType="num">
                                      <p:cBhvr additive="base">
                                        <p:cTn id="38" dur="250" fill="hold"/>
                                        <p:tgtEl>
                                          <p:spTgt spid="14363"/>
                                        </p:tgtEl>
                                        <p:attrNameLst>
                                          <p:attrName>ppt_x</p:attrName>
                                        </p:attrNameLst>
                                      </p:cBhvr>
                                      <p:tavLst>
                                        <p:tav tm="0">
                                          <p:val>
                                            <p:strVal val="1+#ppt_w/2"/>
                                          </p:val>
                                        </p:tav>
                                        <p:tav tm="100000">
                                          <p:val>
                                            <p:strVal val="#ppt_x"/>
                                          </p:val>
                                        </p:tav>
                                      </p:tavLst>
                                    </p:anim>
                                    <p:anim calcmode="lin" valueType="num">
                                      <p:cBhvr additive="base">
                                        <p:cTn id="39" dur="250" fill="hold"/>
                                        <p:tgtEl>
                                          <p:spTgt spid="14363"/>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31"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50" fill="hold"/>
                                        <p:tgtEl>
                                          <p:spTgt spid="8"/>
                                        </p:tgtEl>
                                        <p:attrNameLst>
                                          <p:attrName>ppt_w</p:attrName>
                                        </p:attrNameLst>
                                      </p:cBhvr>
                                      <p:tavLst>
                                        <p:tav tm="0">
                                          <p:val>
                                            <p:fltVal val="0"/>
                                          </p:val>
                                        </p:tav>
                                        <p:tav tm="100000">
                                          <p:val>
                                            <p:strVal val="#ppt_w"/>
                                          </p:val>
                                        </p:tav>
                                      </p:tavLst>
                                    </p:anim>
                                    <p:anim calcmode="lin" valueType="num">
                                      <p:cBhvr>
                                        <p:cTn id="44" dur="250" fill="hold"/>
                                        <p:tgtEl>
                                          <p:spTgt spid="8"/>
                                        </p:tgtEl>
                                        <p:attrNameLst>
                                          <p:attrName>ppt_h</p:attrName>
                                        </p:attrNameLst>
                                      </p:cBhvr>
                                      <p:tavLst>
                                        <p:tav tm="0">
                                          <p:val>
                                            <p:fltVal val="0"/>
                                          </p:val>
                                        </p:tav>
                                        <p:tav tm="100000">
                                          <p:val>
                                            <p:strVal val="#ppt_h"/>
                                          </p:val>
                                        </p:tav>
                                      </p:tavLst>
                                    </p:anim>
                                    <p:anim calcmode="lin" valueType="num">
                                      <p:cBhvr>
                                        <p:cTn id="45" dur="250" fill="hold"/>
                                        <p:tgtEl>
                                          <p:spTgt spid="8"/>
                                        </p:tgtEl>
                                        <p:attrNameLst>
                                          <p:attrName>style.rotation</p:attrName>
                                        </p:attrNameLst>
                                      </p:cBhvr>
                                      <p:tavLst>
                                        <p:tav tm="0">
                                          <p:val>
                                            <p:fltVal val="90"/>
                                          </p:val>
                                        </p:tav>
                                        <p:tav tm="100000">
                                          <p:val>
                                            <p:fltVal val="0"/>
                                          </p:val>
                                        </p:tav>
                                      </p:tavLst>
                                    </p:anim>
                                    <p:animEffect transition="in" filter="fade">
                                      <p:cBhvr>
                                        <p:cTn id="46" dur="250"/>
                                        <p:tgtEl>
                                          <p:spTgt spid="8"/>
                                        </p:tgtEl>
                                      </p:cBhvr>
                                    </p:animEffect>
                                  </p:childTnLst>
                                </p:cTn>
                              </p:par>
                            </p:childTnLst>
                          </p:cTn>
                        </p:par>
                        <p:par>
                          <p:cTn id="47" fill="hold">
                            <p:stCondLst>
                              <p:cond delay="4000"/>
                            </p:stCondLst>
                            <p:childTnLst>
                              <p:par>
                                <p:cTn id="48" presetID="9" presetClass="entr" presetSubtype="0" fill="hold" grpId="0" nodeType="afterEffect">
                                  <p:stCondLst>
                                    <p:cond delay="0"/>
                                  </p:stCondLst>
                                  <p:childTnLst>
                                    <p:set>
                                      <p:cBhvr>
                                        <p:cTn id="49" dur="1" fill="hold">
                                          <p:stCondLst>
                                            <p:cond delay="0"/>
                                          </p:stCondLst>
                                        </p:cTn>
                                        <p:tgtEl>
                                          <p:spTgt spid="14364"/>
                                        </p:tgtEl>
                                        <p:attrNameLst>
                                          <p:attrName>style.visibility</p:attrName>
                                        </p:attrNameLst>
                                      </p:cBhvr>
                                      <p:to>
                                        <p:strVal val="visible"/>
                                      </p:to>
                                    </p:set>
                                    <p:animEffect transition="in" filter="dissolve">
                                      <p:cBhvr>
                                        <p:cTn id="50" dur="250"/>
                                        <p:tgtEl>
                                          <p:spTgt spid="14364"/>
                                        </p:tgtEl>
                                      </p:cBhvr>
                                    </p:animEffect>
                                  </p:childTnLst>
                                </p:cTn>
                              </p:par>
                            </p:childTnLst>
                          </p:cTn>
                        </p:par>
                        <p:par>
                          <p:cTn id="51" fill="hold">
                            <p:stCondLst>
                              <p:cond delay="4500"/>
                            </p:stCondLst>
                            <p:childTnLst>
                              <p:par>
                                <p:cTn id="52" presetID="2" presetClass="entr" presetSubtype="2" fill="hold" grpId="0" nodeType="afterEffect">
                                  <p:stCondLst>
                                    <p:cond delay="0"/>
                                  </p:stCondLst>
                                  <p:childTnLst>
                                    <p:set>
                                      <p:cBhvr>
                                        <p:cTn id="53" dur="1" fill="hold">
                                          <p:stCondLst>
                                            <p:cond delay="0"/>
                                          </p:stCondLst>
                                        </p:cTn>
                                        <p:tgtEl>
                                          <p:spTgt spid="14365"/>
                                        </p:tgtEl>
                                        <p:attrNameLst>
                                          <p:attrName>style.visibility</p:attrName>
                                        </p:attrNameLst>
                                      </p:cBhvr>
                                      <p:to>
                                        <p:strVal val="visible"/>
                                      </p:to>
                                    </p:set>
                                    <p:anim calcmode="lin" valueType="num">
                                      <p:cBhvr additive="base">
                                        <p:cTn id="54" dur="250" fill="hold"/>
                                        <p:tgtEl>
                                          <p:spTgt spid="14365"/>
                                        </p:tgtEl>
                                        <p:attrNameLst>
                                          <p:attrName>ppt_x</p:attrName>
                                        </p:attrNameLst>
                                      </p:cBhvr>
                                      <p:tavLst>
                                        <p:tav tm="0">
                                          <p:val>
                                            <p:strVal val="1+#ppt_w/2"/>
                                          </p:val>
                                        </p:tav>
                                        <p:tav tm="100000">
                                          <p:val>
                                            <p:strVal val="#ppt_x"/>
                                          </p:val>
                                        </p:tav>
                                      </p:tavLst>
                                    </p:anim>
                                    <p:anim calcmode="lin" valueType="num">
                                      <p:cBhvr additive="base">
                                        <p:cTn id="55" dur="250" fill="hold"/>
                                        <p:tgtEl>
                                          <p:spTgt spid="14365"/>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250" fill="hold"/>
                                        <p:tgtEl>
                                          <p:spTgt spid="3"/>
                                        </p:tgtEl>
                                        <p:attrNameLst>
                                          <p:attrName>ppt_w</p:attrName>
                                        </p:attrNameLst>
                                      </p:cBhvr>
                                      <p:tavLst>
                                        <p:tav tm="0">
                                          <p:val>
                                            <p:fltVal val="0"/>
                                          </p:val>
                                        </p:tav>
                                        <p:tav tm="100000">
                                          <p:val>
                                            <p:strVal val="#ppt_w"/>
                                          </p:val>
                                        </p:tav>
                                      </p:tavLst>
                                    </p:anim>
                                    <p:anim calcmode="lin" valueType="num">
                                      <p:cBhvr>
                                        <p:cTn id="60" dur="250" fill="hold"/>
                                        <p:tgtEl>
                                          <p:spTgt spid="3"/>
                                        </p:tgtEl>
                                        <p:attrNameLst>
                                          <p:attrName>ppt_h</p:attrName>
                                        </p:attrNameLst>
                                      </p:cBhvr>
                                      <p:tavLst>
                                        <p:tav tm="0">
                                          <p:val>
                                            <p:fltVal val="0"/>
                                          </p:val>
                                        </p:tav>
                                        <p:tav tm="100000">
                                          <p:val>
                                            <p:strVal val="#ppt_h"/>
                                          </p:val>
                                        </p:tav>
                                      </p:tavLst>
                                    </p:anim>
                                    <p:anim calcmode="lin" valueType="num">
                                      <p:cBhvr>
                                        <p:cTn id="61" dur="250" fill="hold"/>
                                        <p:tgtEl>
                                          <p:spTgt spid="3"/>
                                        </p:tgtEl>
                                        <p:attrNameLst>
                                          <p:attrName>style.rotation</p:attrName>
                                        </p:attrNameLst>
                                      </p:cBhvr>
                                      <p:tavLst>
                                        <p:tav tm="0">
                                          <p:val>
                                            <p:fltVal val="90"/>
                                          </p:val>
                                        </p:tav>
                                        <p:tav tm="100000">
                                          <p:val>
                                            <p:fltVal val="0"/>
                                          </p:val>
                                        </p:tav>
                                      </p:tavLst>
                                    </p:anim>
                                    <p:animEffect transition="in" filter="fade">
                                      <p:cBhvr>
                                        <p:cTn id="62" dur="250"/>
                                        <p:tgtEl>
                                          <p:spTgt spid="3"/>
                                        </p:tgtEl>
                                      </p:cBhvr>
                                    </p:animEffect>
                                  </p:childTnLst>
                                </p:cTn>
                              </p:par>
                            </p:childTnLst>
                          </p:cTn>
                        </p:par>
                        <p:par>
                          <p:cTn id="63" fill="hold">
                            <p:stCondLst>
                              <p:cond delay="5500"/>
                            </p:stCondLst>
                            <p:childTnLst>
                              <p:par>
                                <p:cTn id="64" presetID="9" presetClass="entr" presetSubtype="0" fill="hold" grpId="0" nodeType="afterEffect">
                                  <p:stCondLst>
                                    <p:cond delay="0"/>
                                  </p:stCondLst>
                                  <p:childTnLst>
                                    <p:set>
                                      <p:cBhvr>
                                        <p:cTn id="65" dur="1" fill="hold">
                                          <p:stCondLst>
                                            <p:cond delay="0"/>
                                          </p:stCondLst>
                                        </p:cTn>
                                        <p:tgtEl>
                                          <p:spTgt spid="14366"/>
                                        </p:tgtEl>
                                        <p:attrNameLst>
                                          <p:attrName>style.visibility</p:attrName>
                                        </p:attrNameLst>
                                      </p:cBhvr>
                                      <p:to>
                                        <p:strVal val="visible"/>
                                      </p:to>
                                    </p:set>
                                    <p:animEffect transition="in" filter="dissolve">
                                      <p:cBhvr>
                                        <p:cTn id="66" dur="250"/>
                                        <p:tgtEl>
                                          <p:spTgt spid="14366"/>
                                        </p:tgtEl>
                                      </p:cBhvr>
                                    </p:animEffect>
                                  </p:childTnLst>
                                </p:cTn>
                              </p:par>
                            </p:childTnLst>
                          </p:cTn>
                        </p:par>
                        <p:par>
                          <p:cTn id="67" fill="hold">
                            <p:stCondLst>
                              <p:cond delay="6000"/>
                            </p:stCondLst>
                            <p:childTnLst>
                              <p:par>
                                <p:cTn id="68" presetID="2" presetClass="entr" presetSubtype="2" fill="hold" grpId="0" nodeType="afterEffect">
                                  <p:stCondLst>
                                    <p:cond delay="0"/>
                                  </p:stCondLst>
                                  <p:childTnLst>
                                    <p:set>
                                      <p:cBhvr>
                                        <p:cTn id="69" dur="1" fill="hold">
                                          <p:stCondLst>
                                            <p:cond delay="0"/>
                                          </p:stCondLst>
                                        </p:cTn>
                                        <p:tgtEl>
                                          <p:spTgt spid="14367"/>
                                        </p:tgtEl>
                                        <p:attrNameLst>
                                          <p:attrName>style.visibility</p:attrName>
                                        </p:attrNameLst>
                                      </p:cBhvr>
                                      <p:to>
                                        <p:strVal val="visible"/>
                                      </p:to>
                                    </p:set>
                                    <p:anim calcmode="lin" valueType="num">
                                      <p:cBhvr additive="base">
                                        <p:cTn id="70" dur="250" fill="hold"/>
                                        <p:tgtEl>
                                          <p:spTgt spid="14367"/>
                                        </p:tgtEl>
                                        <p:attrNameLst>
                                          <p:attrName>ppt_x</p:attrName>
                                        </p:attrNameLst>
                                      </p:cBhvr>
                                      <p:tavLst>
                                        <p:tav tm="0">
                                          <p:val>
                                            <p:strVal val="1+#ppt_w/2"/>
                                          </p:val>
                                        </p:tav>
                                        <p:tav tm="100000">
                                          <p:val>
                                            <p:strVal val="#ppt_x"/>
                                          </p:val>
                                        </p:tav>
                                      </p:tavLst>
                                    </p:anim>
                                    <p:anim calcmode="lin" valueType="num">
                                      <p:cBhvr additive="base">
                                        <p:cTn id="71" dur="250" fill="hold"/>
                                        <p:tgtEl>
                                          <p:spTgt spid="1436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31" presetClass="entr" presetSubtype="0"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250" fill="hold"/>
                                        <p:tgtEl>
                                          <p:spTgt spid="6"/>
                                        </p:tgtEl>
                                        <p:attrNameLst>
                                          <p:attrName>ppt_w</p:attrName>
                                        </p:attrNameLst>
                                      </p:cBhvr>
                                      <p:tavLst>
                                        <p:tav tm="0">
                                          <p:val>
                                            <p:fltVal val="0"/>
                                          </p:val>
                                        </p:tav>
                                        <p:tav tm="100000">
                                          <p:val>
                                            <p:strVal val="#ppt_w"/>
                                          </p:val>
                                        </p:tav>
                                      </p:tavLst>
                                    </p:anim>
                                    <p:anim calcmode="lin" valueType="num">
                                      <p:cBhvr>
                                        <p:cTn id="76" dur="250" fill="hold"/>
                                        <p:tgtEl>
                                          <p:spTgt spid="6"/>
                                        </p:tgtEl>
                                        <p:attrNameLst>
                                          <p:attrName>ppt_h</p:attrName>
                                        </p:attrNameLst>
                                      </p:cBhvr>
                                      <p:tavLst>
                                        <p:tav tm="0">
                                          <p:val>
                                            <p:fltVal val="0"/>
                                          </p:val>
                                        </p:tav>
                                        <p:tav tm="100000">
                                          <p:val>
                                            <p:strVal val="#ppt_h"/>
                                          </p:val>
                                        </p:tav>
                                      </p:tavLst>
                                    </p:anim>
                                    <p:anim calcmode="lin" valueType="num">
                                      <p:cBhvr>
                                        <p:cTn id="77" dur="250" fill="hold"/>
                                        <p:tgtEl>
                                          <p:spTgt spid="6"/>
                                        </p:tgtEl>
                                        <p:attrNameLst>
                                          <p:attrName>style.rotation</p:attrName>
                                        </p:attrNameLst>
                                      </p:cBhvr>
                                      <p:tavLst>
                                        <p:tav tm="0">
                                          <p:val>
                                            <p:fltVal val="90"/>
                                          </p:val>
                                        </p:tav>
                                        <p:tav tm="100000">
                                          <p:val>
                                            <p:fltVal val="0"/>
                                          </p:val>
                                        </p:tav>
                                      </p:tavLst>
                                    </p:anim>
                                    <p:animEffect transition="in" filter="fade">
                                      <p:cBhvr>
                                        <p:cTn id="78" dur="250"/>
                                        <p:tgtEl>
                                          <p:spTgt spid="6"/>
                                        </p:tgtEl>
                                      </p:cBhvr>
                                    </p:animEffec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14368"/>
                                        </p:tgtEl>
                                        <p:attrNameLst>
                                          <p:attrName>style.visibility</p:attrName>
                                        </p:attrNameLst>
                                      </p:cBhvr>
                                      <p:to>
                                        <p:strVal val="visible"/>
                                      </p:to>
                                    </p:set>
                                    <p:animEffect transition="in" filter="dissolve">
                                      <p:cBhvr>
                                        <p:cTn id="82" dur="250"/>
                                        <p:tgtEl>
                                          <p:spTgt spid="14368"/>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14369"/>
                                        </p:tgtEl>
                                        <p:attrNameLst>
                                          <p:attrName>style.visibility</p:attrName>
                                        </p:attrNameLst>
                                      </p:cBhvr>
                                      <p:to>
                                        <p:strVal val="visible"/>
                                      </p:to>
                                    </p:set>
                                    <p:anim calcmode="lin" valueType="num">
                                      <p:cBhvr additive="base">
                                        <p:cTn id="86" dur="250" fill="hold"/>
                                        <p:tgtEl>
                                          <p:spTgt spid="14369"/>
                                        </p:tgtEl>
                                        <p:attrNameLst>
                                          <p:attrName>ppt_x</p:attrName>
                                        </p:attrNameLst>
                                      </p:cBhvr>
                                      <p:tavLst>
                                        <p:tav tm="0">
                                          <p:val>
                                            <p:strVal val="1+#ppt_w/2"/>
                                          </p:val>
                                        </p:tav>
                                        <p:tav tm="100000">
                                          <p:val>
                                            <p:strVal val="#ppt_x"/>
                                          </p:val>
                                        </p:tav>
                                      </p:tavLst>
                                    </p:anim>
                                    <p:anim calcmode="lin" valueType="num">
                                      <p:cBhvr additive="base">
                                        <p:cTn id="87" dur="250" fill="hold"/>
                                        <p:tgtEl>
                                          <p:spTgt spid="14369"/>
                                        </p:tgtEl>
                                        <p:attrNameLst>
                                          <p:attrName>ppt_y</p:attrName>
                                        </p:attrNameLst>
                                      </p:cBhvr>
                                      <p:tavLst>
                                        <p:tav tm="0">
                                          <p:val>
                                            <p:strVal val="#ppt_y"/>
                                          </p:val>
                                        </p:tav>
                                        <p:tav tm="100000">
                                          <p:val>
                                            <p:strVal val="#ppt_y"/>
                                          </p:val>
                                        </p:tav>
                                      </p:tavLst>
                                    </p:anim>
                                  </p:childTnLst>
                                </p:cTn>
                              </p:par>
                            </p:childTnLst>
                          </p:cTn>
                        </p:par>
                        <p:par>
                          <p:cTn id="88" fill="hold">
                            <p:stCondLst>
                              <p:cond delay="8000"/>
                            </p:stCondLst>
                            <p:childTnLst>
                              <p:par>
                                <p:cTn id="89" presetID="31"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250" fill="hold"/>
                                        <p:tgtEl>
                                          <p:spTgt spid="9"/>
                                        </p:tgtEl>
                                        <p:attrNameLst>
                                          <p:attrName>ppt_w</p:attrName>
                                        </p:attrNameLst>
                                      </p:cBhvr>
                                      <p:tavLst>
                                        <p:tav tm="0">
                                          <p:val>
                                            <p:fltVal val="0"/>
                                          </p:val>
                                        </p:tav>
                                        <p:tav tm="100000">
                                          <p:val>
                                            <p:strVal val="#ppt_w"/>
                                          </p:val>
                                        </p:tav>
                                      </p:tavLst>
                                    </p:anim>
                                    <p:anim calcmode="lin" valueType="num">
                                      <p:cBhvr>
                                        <p:cTn id="92" dur="250" fill="hold"/>
                                        <p:tgtEl>
                                          <p:spTgt spid="9"/>
                                        </p:tgtEl>
                                        <p:attrNameLst>
                                          <p:attrName>ppt_h</p:attrName>
                                        </p:attrNameLst>
                                      </p:cBhvr>
                                      <p:tavLst>
                                        <p:tav tm="0">
                                          <p:val>
                                            <p:fltVal val="0"/>
                                          </p:val>
                                        </p:tav>
                                        <p:tav tm="100000">
                                          <p:val>
                                            <p:strVal val="#ppt_h"/>
                                          </p:val>
                                        </p:tav>
                                      </p:tavLst>
                                    </p:anim>
                                    <p:anim calcmode="lin" valueType="num">
                                      <p:cBhvr>
                                        <p:cTn id="93" dur="250" fill="hold"/>
                                        <p:tgtEl>
                                          <p:spTgt spid="9"/>
                                        </p:tgtEl>
                                        <p:attrNameLst>
                                          <p:attrName>style.rotation</p:attrName>
                                        </p:attrNameLst>
                                      </p:cBhvr>
                                      <p:tavLst>
                                        <p:tav tm="0">
                                          <p:val>
                                            <p:fltVal val="90"/>
                                          </p:val>
                                        </p:tav>
                                        <p:tav tm="100000">
                                          <p:val>
                                            <p:fltVal val="0"/>
                                          </p:val>
                                        </p:tav>
                                      </p:tavLst>
                                    </p:anim>
                                    <p:animEffect transition="in" filter="fade">
                                      <p:cBhvr>
                                        <p:cTn id="94" dur="250"/>
                                        <p:tgtEl>
                                          <p:spTgt spid="9"/>
                                        </p:tgtEl>
                                      </p:cBhvr>
                                    </p:animEffect>
                                  </p:childTnLst>
                                </p:cTn>
                              </p:par>
                            </p:childTnLst>
                          </p:cTn>
                        </p:par>
                        <p:par>
                          <p:cTn id="95" fill="hold">
                            <p:stCondLst>
                              <p:cond delay="8500"/>
                            </p:stCondLst>
                            <p:childTnLst>
                              <p:par>
                                <p:cTn id="96" presetID="9" presetClass="entr" presetSubtype="0" fill="hold" grpId="0" nodeType="afterEffect">
                                  <p:stCondLst>
                                    <p:cond delay="0"/>
                                  </p:stCondLst>
                                  <p:childTnLst>
                                    <p:set>
                                      <p:cBhvr>
                                        <p:cTn id="97" dur="1" fill="hold">
                                          <p:stCondLst>
                                            <p:cond delay="0"/>
                                          </p:stCondLst>
                                        </p:cTn>
                                        <p:tgtEl>
                                          <p:spTgt spid="14370"/>
                                        </p:tgtEl>
                                        <p:attrNameLst>
                                          <p:attrName>style.visibility</p:attrName>
                                        </p:attrNameLst>
                                      </p:cBhvr>
                                      <p:to>
                                        <p:strVal val="visible"/>
                                      </p:to>
                                    </p:set>
                                    <p:animEffect transition="in" filter="dissolve">
                                      <p:cBhvr>
                                        <p:cTn id="98" dur="250"/>
                                        <p:tgtEl>
                                          <p:spTgt spid="14370"/>
                                        </p:tgtEl>
                                      </p:cBhvr>
                                    </p:animEffect>
                                  </p:childTnLst>
                                </p:cTn>
                              </p:par>
                            </p:childTnLst>
                          </p:cTn>
                        </p:par>
                        <p:par>
                          <p:cTn id="99" fill="hold">
                            <p:stCondLst>
                              <p:cond delay="9000"/>
                            </p:stCondLst>
                            <p:childTnLst>
                              <p:par>
                                <p:cTn id="100" presetID="2" presetClass="entr" presetSubtype="2" fill="hold" grpId="0" nodeType="afterEffect">
                                  <p:stCondLst>
                                    <p:cond delay="0"/>
                                  </p:stCondLst>
                                  <p:childTnLst>
                                    <p:set>
                                      <p:cBhvr>
                                        <p:cTn id="101" dur="1" fill="hold">
                                          <p:stCondLst>
                                            <p:cond delay="0"/>
                                          </p:stCondLst>
                                        </p:cTn>
                                        <p:tgtEl>
                                          <p:spTgt spid="14371"/>
                                        </p:tgtEl>
                                        <p:attrNameLst>
                                          <p:attrName>style.visibility</p:attrName>
                                        </p:attrNameLst>
                                      </p:cBhvr>
                                      <p:to>
                                        <p:strVal val="visible"/>
                                      </p:to>
                                    </p:set>
                                    <p:anim calcmode="lin" valueType="num">
                                      <p:cBhvr additive="base">
                                        <p:cTn id="102" dur="250" fill="hold"/>
                                        <p:tgtEl>
                                          <p:spTgt spid="14371"/>
                                        </p:tgtEl>
                                        <p:attrNameLst>
                                          <p:attrName>ppt_x</p:attrName>
                                        </p:attrNameLst>
                                      </p:cBhvr>
                                      <p:tavLst>
                                        <p:tav tm="0">
                                          <p:val>
                                            <p:strVal val="1+#ppt_w/2"/>
                                          </p:val>
                                        </p:tav>
                                        <p:tav tm="100000">
                                          <p:val>
                                            <p:strVal val="#ppt_x"/>
                                          </p:val>
                                        </p:tav>
                                      </p:tavLst>
                                    </p:anim>
                                    <p:anim calcmode="lin" valueType="num">
                                      <p:cBhvr additive="base">
                                        <p:cTn id="103" dur="250" fill="hold"/>
                                        <p:tgtEl>
                                          <p:spTgt spid="14371"/>
                                        </p:tgtEl>
                                        <p:attrNameLst>
                                          <p:attrName>ppt_y</p:attrName>
                                        </p:attrNameLst>
                                      </p:cBhvr>
                                      <p:tavLst>
                                        <p:tav tm="0">
                                          <p:val>
                                            <p:strVal val="#ppt_y"/>
                                          </p:val>
                                        </p:tav>
                                        <p:tav tm="100000">
                                          <p:val>
                                            <p:strVal val="#ppt_y"/>
                                          </p:val>
                                        </p:tav>
                                      </p:tavLst>
                                    </p:anim>
                                  </p:childTnLst>
                                </p:cTn>
                              </p:par>
                            </p:childTnLst>
                          </p:cTn>
                        </p:par>
                        <p:par>
                          <p:cTn id="104" fill="hold">
                            <p:stCondLst>
                              <p:cond delay="9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250" fill="hold"/>
                                        <p:tgtEl>
                                          <p:spTgt spid="4"/>
                                        </p:tgtEl>
                                        <p:attrNameLst>
                                          <p:attrName>ppt_w</p:attrName>
                                        </p:attrNameLst>
                                      </p:cBhvr>
                                      <p:tavLst>
                                        <p:tav tm="0">
                                          <p:val>
                                            <p:fltVal val="0"/>
                                          </p:val>
                                        </p:tav>
                                        <p:tav tm="100000">
                                          <p:val>
                                            <p:strVal val="#ppt_w"/>
                                          </p:val>
                                        </p:tav>
                                      </p:tavLst>
                                    </p:anim>
                                    <p:anim calcmode="lin" valueType="num">
                                      <p:cBhvr>
                                        <p:cTn id="108" dur="250" fill="hold"/>
                                        <p:tgtEl>
                                          <p:spTgt spid="4"/>
                                        </p:tgtEl>
                                        <p:attrNameLst>
                                          <p:attrName>ppt_h</p:attrName>
                                        </p:attrNameLst>
                                      </p:cBhvr>
                                      <p:tavLst>
                                        <p:tav tm="0">
                                          <p:val>
                                            <p:fltVal val="0"/>
                                          </p:val>
                                        </p:tav>
                                        <p:tav tm="100000">
                                          <p:val>
                                            <p:strVal val="#ppt_h"/>
                                          </p:val>
                                        </p:tav>
                                      </p:tavLst>
                                    </p:anim>
                                    <p:anim calcmode="lin" valueType="num">
                                      <p:cBhvr>
                                        <p:cTn id="109" dur="250" fill="hold"/>
                                        <p:tgtEl>
                                          <p:spTgt spid="4"/>
                                        </p:tgtEl>
                                        <p:attrNameLst>
                                          <p:attrName>style.rotation</p:attrName>
                                        </p:attrNameLst>
                                      </p:cBhvr>
                                      <p:tavLst>
                                        <p:tav tm="0">
                                          <p:val>
                                            <p:fltVal val="90"/>
                                          </p:val>
                                        </p:tav>
                                        <p:tav tm="100000">
                                          <p:val>
                                            <p:fltVal val="0"/>
                                          </p:val>
                                        </p:tav>
                                      </p:tavLst>
                                    </p:anim>
                                    <p:animEffect transition="in" filter="fade">
                                      <p:cBhvr>
                                        <p:cTn id="110" dur="250"/>
                                        <p:tgtEl>
                                          <p:spTgt spid="4"/>
                                        </p:tgtEl>
                                      </p:cBhvr>
                                    </p:animEffect>
                                  </p:childTnLst>
                                </p:cTn>
                              </p:par>
                            </p:childTnLst>
                          </p:cTn>
                        </p:par>
                        <p:par>
                          <p:cTn id="111" fill="hold">
                            <p:stCondLst>
                              <p:cond delay="10000"/>
                            </p:stCondLst>
                            <p:childTnLst>
                              <p:par>
                                <p:cTn id="112" presetID="9" presetClass="entr" presetSubtype="0" fill="hold" grpId="0" nodeType="afterEffect">
                                  <p:stCondLst>
                                    <p:cond delay="0"/>
                                  </p:stCondLst>
                                  <p:childTnLst>
                                    <p:set>
                                      <p:cBhvr>
                                        <p:cTn id="113" dur="1" fill="hold">
                                          <p:stCondLst>
                                            <p:cond delay="0"/>
                                          </p:stCondLst>
                                        </p:cTn>
                                        <p:tgtEl>
                                          <p:spTgt spid="14372"/>
                                        </p:tgtEl>
                                        <p:attrNameLst>
                                          <p:attrName>style.visibility</p:attrName>
                                        </p:attrNameLst>
                                      </p:cBhvr>
                                      <p:to>
                                        <p:strVal val="visible"/>
                                      </p:to>
                                    </p:set>
                                    <p:animEffect transition="in" filter="dissolve">
                                      <p:cBhvr>
                                        <p:cTn id="114" dur="250"/>
                                        <p:tgtEl>
                                          <p:spTgt spid="14372"/>
                                        </p:tgtEl>
                                      </p:cBhvr>
                                    </p:animEffect>
                                  </p:childTnLst>
                                </p:cTn>
                              </p:par>
                            </p:childTnLst>
                          </p:cTn>
                        </p:par>
                        <p:par>
                          <p:cTn id="115" fill="hold">
                            <p:stCondLst>
                              <p:cond delay="10500"/>
                            </p:stCondLst>
                            <p:childTnLst>
                              <p:par>
                                <p:cTn id="116" presetID="2" presetClass="entr" presetSubtype="2" fill="hold" grpId="0" nodeType="afterEffect">
                                  <p:stCondLst>
                                    <p:cond delay="0"/>
                                  </p:stCondLst>
                                  <p:childTnLst>
                                    <p:set>
                                      <p:cBhvr>
                                        <p:cTn id="117" dur="1" fill="hold">
                                          <p:stCondLst>
                                            <p:cond delay="0"/>
                                          </p:stCondLst>
                                        </p:cTn>
                                        <p:tgtEl>
                                          <p:spTgt spid="14373"/>
                                        </p:tgtEl>
                                        <p:attrNameLst>
                                          <p:attrName>style.visibility</p:attrName>
                                        </p:attrNameLst>
                                      </p:cBhvr>
                                      <p:to>
                                        <p:strVal val="visible"/>
                                      </p:to>
                                    </p:set>
                                    <p:anim calcmode="lin" valueType="num">
                                      <p:cBhvr additive="base">
                                        <p:cTn id="118" dur="250" fill="hold"/>
                                        <p:tgtEl>
                                          <p:spTgt spid="14373"/>
                                        </p:tgtEl>
                                        <p:attrNameLst>
                                          <p:attrName>ppt_x</p:attrName>
                                        </p:attrNameLst>
                                      </p:cBhvr>
                                      <p:tavLst>
                                        <p:tav tm="0">
                                          <p:val>
                                            <p:strVal val="1+#ppt_w/2"/>
                                          </p:val>
                                        </p:tav>
                                        <p:tav tm="100000">
                                          <p:val>
                                            <p:strVal val="#ppt_x"/>
                                          </p:val>
                                        </p:tav>
                                      </p:tavLst>
                                    </p:anim>
                                    <p:anim calcmode="lin" valueType="num">
                                      <p:cBhvr additive="base">
                                        <p:cTn id="119" dur="250" fill="hold"/>
                                        <p:tgtEl>
                                          <p:spTgt spid="14373"/>
                                        </p:tgtEl>
                                        <p:attrNameLst>
                                          <p:attrName>ppt_y</p:attrName>
                                        </p:attrNameLst>
                                      </p:cBhvr>
                                      <p:tavLst>
                                        <p:tav tm="0">
                                          <p:val>
                                            <p:strVal val="#ppt_y"/>
                                          </p:val>
                                        </p:tav>
                                        <p:tav tm="100000">
                                          <p:val>
                                            <p:strVal val="#ppt_y"/>
                                          </p:val>
                                        </p:tav>
                                      </p:tavLst>
                                    </p:anim>
                                  </p:childTnLst>
                                </p:cTn>
                              </p:par>
                            </p:childTnLst>
                          </p:cTn>
                        </p:par>
                        <p:par>
                          <p:cTn id="120" fill="hold">
                            <p:stCondLst>
                              <p:cond delay="11000"/>
                            </p:stCondLst>
                            <p:childTnLst>
                              <p:par>
                                <p:cTn id="121" presetID="31" presetClass="entr" presetSubtype="0" fill="hold" nodeType="afterEffect">
                                  <p:stCondLst>
                                    <p:cond delay="0"/>
                                  </p:stCondLst>
                                  <p:childTnLst>
                                    <p:set>
                                      <p:cBhvr>
                                        <p:cTn id="122" dur="1" fill="hold">
                                          <p:stCondLst>
                                            <p:cond delay="0"/>
                                          </p:stCondLst>
                                        </p:cTn>
                                        <p:tgtEl>
                                          <p:spTgt spid="7"/>
                                        </p:tgtEl>
                                        <p:attrNameLst>
                                          <p:attrName>style.visibility</p:attrName>
                                        </p:attrNameLst>
                                      </p:cBhvr>
                                      <p:to>
                                        <p:strVal val="visible"/>
                                      </p:to>
                                    </p:set>
                                    <p:anim calcmode="lin" valueType="num">
                                      <p:cBhvr>
                                        <p:cTn id="123" dur="250" fill="hold"/>
                                        <p:tgtEl>
                                          <p:spTgt spid="7"/>
                                        </p:tgtEl>
                                        <p:attrNameLst>
                                          <p:attrName>ppt_w</p:attrName>
                                        </p:attrNameLst>
                                      </p:cBhvr>
                                      <p:tavLst>
                                        <p:tav tm="0">
                                          <p:val>
                                            <p:fltVal val="0"/>
                                          </p:val>
                                        </p:tav>
                                        <p:tav tm="100000">
                                          <p:val>
                                            <p:strVal val="#ppt_w"/>
                                          </p:val>
                                        </p:tav>
                                      </p:tavLst>
                                    </p:anim>
                                    <p:anim calcmode="lin" valueType="num">
                                      <p:cBhvr>
                                        <p:cTn id="124" dur="250" fill="hold"/>
                                        <p:tgtEl>
                                          <p:spTgt spid="7"/>
                                        </p:tgtEl>
                                        <p:attrNameLst>
                                          <p:attrName>ppt_h</p:attrName>
                                        </p:attrNameLst>
                                      </p:cBhvr>
                                      <p:tavLst>
                                        <p:tav tm="0">
                                          <p:val>
                                            <p:fltVal val="0"/>
                                          </p:val>
                                        </p:tav>
                                        <p:tav tm="100000">
                                          <p:val>
                                            <p:strVal val="#ppt_h"/>
                                          </p:val>
                                        </p:tav>
                                      </p:tavLst>
                                    </p:anim>
                                    <p:anim calcmode="lin" valueType="num">
                                      <p:cBhvr>
                                        <p:cTn id="125" dur="250" fill="hold"/>
                                        <p:tgtEl>
                                          <p:spTgt spid="7"/>
                                        </p:tgtEl>
                                        <p:attrNameLst>
                                          <p:attrName>style.rotation</p:attrName>
                                        </p:attrNameLst>
                                      </p:cBhvr>
                                      <p:tavLst>
                                        <p:tav tm="0">
                                          <p:val>
                                            <p:fltVal val="90"/>
                                          </p:val>
                                        </p:tav>
                                        <p:tav tm="100000">
                                          <p:val>
                                            <p:fltVal val="0"/>
                                          </p:val>
                                        </p:tav>
                                      </p:tavLst>
                                    </p:anim>
                                    <p:animEffect transition="in" filter="fade">
                                      <p:cBhvr>
                                        <p:cTn id="126" dur="250"/>
                                        <p:tgtEl>
                                          <p:spTgt spid="7"/>
                                        </p:tgtEl>
                                      </p:cBhvr>
                                    </p:animEffect>
                                  </p:childTnLst>
                                </p:cTn>
                              </p:par>
                            </p:childTnLst>
                          </p:cTn>
                        </p:par>
                        <p:par>
                          <p:cTn id="127" fill="hold">
                            <p:stCondLst>
                              <p:cond delay="11500"/>
                            </p:stCondLst>
                            <p:childTnLst>
                              <p:par>
                                <p:cTn id="128" presetID="9" presetClass="entr" presetSubtype="0" fill="hold" grpId="0" nodeType="afterEffect">
                                  <p:stCondLst>
                                    <p:cond delay="0"/>
                                  </p:stCondLst>
                                  <p:childTnLst>
                                    <p:set>
                                      <p:cBhvr>
                                        <p:cTn id="129" dur="1" fill="hold">
                                          <p:stCondLst>
                                            <p:cond delay="0"/>
                                          </p:stCondLst>
                                        </p:cTn>
                                        <p:tgtEl>
                                          <p:spTgt spid="14374"/>
                                        </p:tgtEl>
                                        <p:attrNameLst>
                                          <p:attrName>style.visibility</p:attrName>
                                        </p:attrNameLst>
                                      </p:cBhvr>
                                      <p:to>
                                        <p:strVal val="visible"/>
                                      </p:to>
                                    </p:set>
                                    <p:animEffect transition="in" filter="dissolve">
                                      <p:cBhvr>
                                        <p:cTn id="130" dur="250"/>
                                        <p:tgtEl>
                                          <p:spTgt spid="14374"/>
                                        </p:tgtEl>
                                      </p:cBhvr>
                                    </p:animEffect>
                                  </p:childTnLst>
                                </p:cTn>
                              </p:par>
                            </p:childTnLst>
                          </p:cTn>
                        </p:par>
                        <p:par>
                          <p:cTn id="131" fill="hold">
                            <p:stCondLst>
                              <p:cond delay="12000"/>
                            </p:stCondLst>
                            <p:childTnLst>
                              <p:par>
                                <p:cTn id="132" presetID="2" presetClass="entr" presetSubtype="2" fill="hold" grpId="0" nodeType="afterEffect">
                                  <p:stCondLst>
                                    <p:cond delay="0"/>
                                  </p:stCondLst>
                                  <p:childTnLst>
                                    <p:set>
                                      <p:cBhvr>
                                        <p:cTn id="133" dur="1" fill="hold">
                                          <p:stCondLst>
                                            <p:cond delay="0"/>
                                          </p:stCondLst>
                                        </p:cTn>
                                        <p:tgtEl>
                                          <p:spTgt spid="14375"/>
                                        </p:tgtEl>
                                        <p:attrNameLst>
                                          <p:attrName>style.visibility</p:attrName>
                                        </p:attrNameLst>
                                      </p:cBhvr>
                                      <p:to>
                                        <p:strVal val="visible"/>
                                      </p:to>
                                    </p:set>
                                    <p:anim calcmode="lin" valueType="num">
                                      <p:cBhvr additive="base">
                                        <p:cTn id="134" dur="250" fill="hold"/>
                                        <p:tgtEl>
                                          <p:spTgt spid="14375"/>
                                        </p:tgtEl>
                                        <p:attrNameLst>
                                          <p:attrName>ppt_x</p:attrName>
                                        </p:attrNameLst>
                                      </p:cBhvr>
                                      <p:tavLst>
                                        <p:tav tm="0">
                                          <p:val>
                                            <p:strVal val="1+#ppt_w/2"/>
                                          </p:val>
                                        </p:tav>
                                        <p:tav tm="100000">
                                          <p:val>
                                            <p:strVal val="#ppt_x"/>
                                          </p:val>
                                        </p:tav>
                                      </p:tavLst>
                                    </p:anim>
                                    <p:anim calcmode="lin" valueType="num">
                                      <p:cBhvr additive="base">
                                        <p:cTn id="135" dur="250" fill="hold"/>
                                        <p:tgtEl>
                                          <p:spTgt spid="14375"/>
                                        </p:tgtEl>
                                        <p:attrNameLst>
                                          <p:attrName>ppt_y</p:attrName>
                                        </p:attrNameLst>
                                      </p:cBhvr>
                                      <p:tavLst>
                                        <p:tav tm="0">
                                          <p:val>
                                            <p:strVal val="#ppt_y"/>
                                          </p:val>
                                        </p:tav>
                                        <p:tav tm="100000">
                                          <p:val>
                                            <p:strVal val="#ppt_y"/>
                                          </p:val>
                                        </p:tav>
                                      </p:tavLst>
                                    </p:anim>
                                  </p:childTnLst>
                                </p:cTn>
                              </p:par>
                            </p:childTnLst>
                          </p:cTn>
                        </p:par>
                        <p:par>
                          <p:cTn id="136" fill="hold">
                            <p:stCondLst>
                              <p:cond delay="12500"/>
                            </p:stCondLst>
                            <p:childTnLst>
                              <p:par>
                                <p:cTn id="137" presetID="31" presetClass="entr" presetSubtype="0" fill="hold" nodeType="afterEffect">
                                  <p:stCondLst>
                                    <p:cond delay="0"/>
                                  </p:stCondLst>
                                  <p:childTnLst>
                                    <p:set>
                                      <p:cBhvr>
                                        <p:cTn id="138" dur="1" fill="hold">
                                          <p:stCondLst>
                                            <p:cond delay="0"/>
                                          </p:stCondLst>
                                        </p:cTn>
                                        <p:tgtEl>
                                          <p:spTgt spid="10"/>
                                        </p:tgtEl>
                                        <p:attrNameLst>
                                          <p:attrName>style.visibility</p:attrName>
                                        </p:attrNameLst>
                                      </p:cBhvr>
                                      <p:to>
                                        <p:strVal val="visible"/>
                                      </p:to>
                                    </p:set>
                                    <p:anim calcmode="lin" valueType="num">
                                      <p:cBhvr>
                                        <p:cTn id="139" dur="250" fill="hold"/>
                                        <p:tgtEl>
                                          <p:spTgt spid="10"/>
                                        </p:tgtEl>
                                        <p:attrNameLst>
                                          <p:attrName>ppt_w</p:attrName>
                                        </p:attrNameLst>
                                      </p:cBhvr>
                                      <p:tavLst>
                                        <p:tav tm="0">
                                          <p:val>
                                            <p:fltVal val="0"/>
                                          </p:val>
                                        </p:tav>
                                        <p:tav tm="100000">
                                          <p:val>
                                            <p:strVal val="#ppt_w"/>
                                          </p:val>
                                        </p:tav>
                                      </p:tavLst>
                                    </p:anim>
                                    <p:anim calcmode="lin" valueType="num">
                                      <p:cBhvr>
                                        <p:cTn id="140" dur="250" fill="hold"/>
                                        <p:tgtEl>
                                          <p:spTgt spid="10"/>
                                        </p:tgtEl>
                                        <p:attrNameLst>
                                          <p:attrName>ppt_h</p:attrName>
                                        </p:attrNameLst>
                                      </p:cBhvr>
                                      <p:tavLst>
                                        <p:tav tm="0">
                                          <p:val>
                                            <p:fltVal val="0"/>
                                          </p:val>
                                        </p:tav>
                                        <p:tav tm="100000">
                                          <p:val>
                                            <p:strVal val="#ppt_h"/>
                                          </p:val>
                                        </p:tav>
                                      </p:tavLst>
                                    </p:anim>
                                    <p:anim calcmode="lin" valueType="num">
                                      <p:cBhvr>
                                        <p:cTn id="141" dur="250" fill="hold"/>
                                        <p:tgtEl>
                                          <p:spTgt spid="10"/>
                                        </p:tgtEl>
                                        <p:attrNameLst>
                                          <p:attrName>style.rotation</p:attrName>
                                        </p:attrNameLst>
                                      </p:cBhvr>
                                      <p:tavLst>
                                        <p:tav tm="0">
                                          <p:val>
                                            <p:fltVal val="90"/>
                                          </p:val>
                                        </p:tav>
                                        <p:tav tm="100000">
                                          <p:val>
                                            <p:fltVal val="0"/>
                                          </p:val>
                                        </p:tav>
                                      </p:tavLst>
                                    </p:anim>
                                    <p:animEffect transition="in" filter="fade">
                                      <p:cBhvr>
                                        <p:cTn id="142" dur="250"/>
                                        <p:tgtEl>
                                          <p:spTgt spid="10"/>
                                        </p:tgtEl>
                                      </p:cBhvr>
                                    </p:animEffect>
                                  </p:childTnLst>
                                </p:cTn>
                              </p:par>
                            </p:childTnLst>
                          </p:cTn>
                        </p:par>
                        <p:par>
                          <p:cTn id="143" fill="hold">
                            <p:stCondLst>
                              <p:cond delay="13000"/>
                            </p:stCondLst>
                            <p:childTnLst>
                              <p:par>
                                <p:cTn id="144" presetID="9" presetClass="entr" presetSubtype="0" fill="hold" grpId="0" nodeType="afterEffect">
                                  <p:stCondLst>
                                    <p:cond delay="0"/>
                                  </p:stCondLst>
                                  <p:childTnLst>
                                    <p:set>
                                      <p:cBhvr>
                                        <p:cTn id="145" dur="1" fill="hold">
                                          <p:stCondLst>
                                            <p:cond delay="0"/>
                                          </p:stCondLst>
                                        </p:cTn>
                                        <p:tgtEl>
                                          <p:spTgt spid="14376"/>
                                        </p:tgtEl>
                                        <p:attrNameLst>
                                          <p:attrName>style.visibility</p:attrName>
                                        </p:attrNameLst>
                                      </p:cBhvr>
                                      <p:to>
                                        <p:strVal val="visible"/>
                                      </p:to>
                                    </p:set>
                                    <p:animEffect transition="in" filter="dissolve">
                                      <p:cBhvr>
                                        <p:cTn id="146" dur="250"/>
                                        <p:tgtEl>
                                          <p:spTgt spid="14376"/>
                                        </p:tgtEl>
                                      </p:cBhvr>
                                    </p:animEffect>
                                  </p:childTnLst>
                                </p:cTn>
                              </p:par>
                            </p:childTnLst>
                          </p:cTn>
                        </p:par>
                        <p:par>
                          <p:cTn id="147" fill="hold">
                            <p:stCondLst>
                              <p:cond delay="13500"/>
                            </p:stCondLst>
                            <p:childTnLst>
                              <p:par>
                                <p:cTn id="148" presetID="2" presetClass="entr" presetSubtype="2" fill="hold" grpId="0" nodeType="afterEffect">
                                  <p:stCondLst>
                                    <p:cond delay="0"/>
                                  </p:stCondLst>
                                  <p:childTnLst>
                                    <p:set>
                                      <p:cBhvr>
                                        <p:cTn id="149" dur="1" fill="hold">
                                          <p:stCondLst>
                                            <p:cond delay="0"/>
                                          </p:stCondLst>
                                        </p:cTn>
                                        <p:tgtEl>
                                          <p:spTgt spid="14377"/>
                                        </p:tgtEl>
                                        <p:attrNameLst>
                                          <p:attrName>style.visibility</p:attrName>
                                        </p:attrNameLst>
                                      </p:cBhvr>
                                      <p:to>
                                        <p:strVal val="visible"/>
                                      </p:to>
                                    </p:set>
                                    <p:anim calcmode="lin" valueType="num">
                                      <p:cBhvr additive="base">
                                        <p:cTn id="150" dur="250" fill="hold"/>
                                        <p:tgtEl>
                                          <p:spTgt spid="14377"/>
                                        </p:tgtEl>
                                        <p:attrNameLst>
                                          <p:attrName>ppt_x</p:attrName>
                                        </p:attrNameLst>
                                      </p:cBhvr>
                                      <p:tavLst>
                                        <p:tav tm="0">
                                          <p:val>
                                            <p:strVal val="1+#ppt_w/2"/>
                                          </p:val>
                                        </p:tav>
                                        <p:tav tm="100000">
                                          <p:val>
                                            <p:strVal val="#ppt_x"/>
                                          </p:val>
                                        </p:tav>
                                      </p:tavLst>
                                    </p:anim>
                                    <p:anim calcmode="lin" valueType="num">
                                      <p:cBhvr additive="base">
                                        <p:cTn id="151" dur="250" fill="hold"/>
                                        <p:tgtEl>
                                          <p:spTgt spid="143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2" grpId="0"/>
      <p:bldP spid="14361" grpId="0" autoUpdateAnimBg="0"/>
      <p:bldP spid="14362" grpId="0" autoUpdateAnimBg="0"/>
      <p:bldP spid="14363" grpId="0" autoUpdateAnimBg="0"/>
      <p:bldP spid="14364" grpId="0" autoUpdateAnimBg="0"/>
      <p:bldP spid="14365" grpId="0" autoUpdateAnimBg="0"/>
      <p:bldP spid="14366" grpId="0" autoUpdateAnimBg="0"/>
      <p:bldP spid="14367" grpId="0" autoUpdateAnimBg="0"/>
      <p:bldP spid="14368" grpId="0" autoUpdateAnimBg="0"/>
      <p:bldP spid="14369" grpId="0" autoUpdateAnimBg="0"/>
      <p:bldP spid="14370" grpId="0" autoUpdateAnimBg="0"/>
      <p:bldP spid="14371" grpId="0" autoUpdateAnimBg="0"/>
      <p:bldP spid="14372" grpId="0" autoUpdateAnimBg="0"/>
      <p:bldP spid="14373" grpId="0" autoUpdateAnimBg="0"/>
      <p:bldP spid="14374" grpId="0" autoUpdateAnimBg="0"/>
      <p:bldP spid="14375" grpId="0" autoUpdateAnimBg="0"/>
      <p:bldP spid="14376" grpId="0" autoUpdateAnimBg="0"/>
      <p:bldP spid="1437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
          <p:cNvSpPr/>
          <p:nvPr/>
        </p:nvSpPr>
        <p:spPr bwMode="auto">
          <a:xfrm>
            <a:off x="3894426" y="2070669"/>
            <a:ext cx="2622209" cy="2212975"/>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chemeClr val="accent1"/>
          </a:solidFill>
          <a:ln w="19050">
            <a:noFill/>
            <a:round/>
          </a:ln>
        </p:spPr>
        <p:txBody>
          <a:bodyPr lIns="121890" tIns="60945" rIns="121890" bIns="60945"/>
          <a:lstStyle/>
          <a:p>
            <a:pPr>
              <a:defRPr/>
            </a:pPr>
            <a:endParaRPr lang="en-US" sz="2400">
              <a:solidFill>
                <a:schemeClr val="tx1">
                  <a:lumMod val="50000"/>
                  <a:lumOff val="50000"/>
                </a:schemeClr>
              </a:solidFill>
            </a:endParaRPr>
          </a:p>
        </p:txBody>
      </p:sp>
      <p:sp>
        <p:nvSpPr>
          <p:cNvPr id="5" name="Freeform 10"/>
          <p:cNvSpPr/>
          <p:nvPr/>
        </p:nvSpPr>
        <p:spPr bwMode="auto">
          <a:xfrm>
            <a:off x="6086476" y="2064319"/>
            <a:ext cx="2203164" cy="2633663"/>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chemeClr val="accent3"/>
          </a:solidFill>
          <a:ln w="19050">
            <a:noFill/>
            <a:round/>
          </a:ln>
        </p:spPr>
        <p:txBody>
          <a:bodyPr lIns="121890" tIns="60945" rIns="121890" bIns="60945"/>
          <a:lstStyle/>
          <a:p>
            <a:pPr>
              <a:defRPr/>
            </a:pPr>
            <a:endParaRPr lang="en-US" sz="2400">
              <a:solidFill>
                <a:schemeClr val="tx1">
                  <a:lumMod val="50000"/>
                  <a:lumOff val="50000"/>
                </a:schemeClr>
              </a:solidFill>
            </a:endParaRPr>
          </a:p>
        </p:txBody>
      </p:sp>
      <p:sp>
        <p:nvSpPr>
          <p:cNvPr id="6" name="Freeform 11"/>
          <p:cNvSpPr/>
          <p:nvPr/>
        </p:nvSpPr>
        <p:spPr bwMode="auto">
          <a:xfrm>
            <a:off x="5649973" y="4283642"/>
            <a:ext cx="2647606" cy="2192338"/>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chemeClr val="accent4"/>
          </a:solidFill>
          <a:ln w="19050">
            <a:noFill/>
            <a:round/>
          </a:ln>
        </p:spPr>
        <p:txBody>
          <a:bodyPr lIns="121890" tIns="60945" rIns="121890" bIns="60945"/>
          <a:lstStyle/>
          <a:p>
            <a:pPr>
              <a:defRPr/>
            </a:pPr>
            <a:endParaRPr lang="en-US" sz="2400">
              <a:solidFill>
                <a:schemeClr val="tx1">
                  <a:lumMod val="50000"/>
                  <a:lumOff val="50000"/>
                </a:schemeClr>
              </a:solidFill>
            </a:endParaRPr>
          </a:p>
        </p:txBody>
      </p:sp>
      <p:sp>
        <p:nvSpPr>
          <p:cNvPr id="7" name="Freeform 12"/>
          <p:cNvSpPr/>
          <p:nvPr/>
        </p:nvSpPr>
        <p:spPr bwMode="auto">
          <a:xfrm>
            <a:off x="3894426" y="3835969"/>
            <a:ext cx="2192052" cy="2633663"/>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chemeClr val="accent2"/>
          </a:solidFill>
          <a:ln w="19050">
            <a:noFill/>
            <a:round/>
          </a:ln>
        </p:spPr>
        <p:txBody>
          <a:bodyPr lIns="121890" tIns="60945" rIns="121890" bIns="60945"/>
          <a:lstStyle/>
          <a:p>
            <a:pPr>
              <a:defRPr/>
            </a:pPr>
            <a:endParaRPr lang="en-US" sz="2400">
              <a:solidFill>
                <a:schemeClr val="tx1">
                  <a:lumMod val="50000"/>
                  <a:lumOff val="50000"/>
                </a:schemeClr>
              </a:solidFill>
            </a:endParaRPr>
          </a:p>
        </p:txBody>
      </p:sp>
      <p:grpSp>
        <p:nvGrpSpPr>
          <p:cNvPr id="8" name="Group 59"/>
          <p:cNvGrpSpPr/>
          <p:nvPr/>
        </p:nvGrpSpPr>
        <p:grpSpPr bwMode="auto">
          <a:xfrm>
            <a:off x="8361270" y="4851662"/>
            <a:ext cx="3034700" cy="711436"/>
            <a:chOff x="7154105" y="3139242"/>
            <a:chExt cx="2276194" cy="533814"/>
          </a:xfrm>
        </p:grpSpPr>
        <p:sp>
          <p:nvSpPr>
            <p:cNvPr id="110615" name="TextBox 8"/>
            <p:cNvSpPr txBox="1">
              <a:spLocks noChangeArrowheads="1"/>
            </p:cNvSpPr>
            <p:nvPr/>
          </p:nvSpPr>
          <p:spPr bwMode="auto">
            <a:xfrm>
              <a:off x="7154105" y="3396020"/>
              <a:ext cx="2276194" cy="27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Rectangle 9"/>
            <p:cNvSpPr/>
            <p:nvPr/>
          </p:nvSpPr>
          <p:spPr>
            <a:xfrm>
              <a:off x="7283677" y="3139242"/>
              <a:ext cx="1436212" cy="215473"/>
            </a:xfrm>
            <a:prstGeom prst="rect">
              <a:avLst/>
            </a:prstGeom>
          </p:spPr>
          <p:txBody>
            <a:bodyPr wrap="none" lIns="0" tIns="0" rIns="0" bIns="0">
              <a:spAutoFit/>
            </a:bodyPr>
            <a:lstStyle/>
            <a:p>
              <a:pPr defTabSz="609600">
                <a:defRPr/>
              </a:pPr>
              <a:r>
                <a:rPr lang="zh-CN" altLang="en-US">
                  <a:solidFill>
                    <a:schemeClr val="tx1">
                      <a:lumMod val="50000"/>
                      <a:lumOff val="50000"/>
                    </a:schemeClr>
                  </a:solidFill>
                  <a:ea typeface="微软雅黑" panose="020B0503020204020204" pitchFamily="34" charset="-122"/>
                </a:rPr>
                <a:t>请在这里输入标题</a:t>
              </a:r>
              <a:endParaRPr lang="en-AU" altLang="zh-CN" dirty="0">
                <a:solidFill>
                  <a:schemeClr val="tx1">
                    <a:lumMod val="50000"/>
                    <a:lumOff val="50000"/>
                  </a:schemeClr>
                </a:solidFill>
                <a:latin typeface="Roboto Condensed" panose="02000000000000000000" pitchFamily="2" charset="0"/>
                <a:ea typeface="Arial" panose="020B0604020202020204"/>
                <a:cs typeface="Arial" panose="020B0604020202020204"/>
              </a:endParaRPr>
            </a:p>
          </p:txBody>
        </p:sp>
      </p:grpSp>
      <p:grpSp>
        <p:nvGrpSpPr>
          <p:cNvPr id="11" name="Group 58"/>
          <p:cNvGrpSpPr/>
          <p:nvPr/>
        </p:nvGrpSpPr>
        <p:grpSpPr bwMode="auto">
          <a:xfrm>
            <a:off x="8361269" y="2210948"/>
            <a:ext cx="3034701" cy="767704"/>
            <a:chOff x="7174424" y="1243439"/>
            <a:chExt cx="2276195" cy="576033"/>
          </a:xfrm>
        </p:grpSpPr>
        <p:sp>
          <p:nvSpPr>
            <p:cNvPr id="110613" name="TextBox 11"/>
            <p:cNvSpPr txBox="1">
              <a:spLocks noChangeArrowheads="1"/>
            </p:cNvSpPr>
            <p:nvPr/>
          </p:nvSpPr>
          <p:spPr bwMode="auto">
            <a:xfrm>
              <a:off x="7174424" y="1542436"/>
              <a:ext cx="2276195" cy="277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Rectangle 12"/>
            <p:cNvSpPr/>
            <p:nvPr/>
          </p:nvSpPr>
          <p:spPr>
            <a:xfrm>
              <a:off x="7303997" y="1243439"/>
              <a:ext cx="1436212" cy="215473"/>
            </a:xfrm>
            <a:prstGeom prst="rect">
              <a:avLst/>
            </a:prstGeom>
          </p:spPr>
          <p:txBody>
            <a:bodyPr wrap="none" lIns="0" tIns="0" rIns="0" bIns="0">
              <a:spAutoFit/>
            </a:bodyPr>
            <a:lstStyle/>
            <a:p>
              <a:pPr defTabSz="609600">
                <a:defRPr/>
              </a:pPr>
              <a:r>
                <a:rPr lang="zh-CN" altLang="en-US">
                  <a:solidFill>
                    <a:schemeClr val="tx1">
                      <a:lumMod val="50000"/>
                      <a:lumOff val="50000"/>
                    </a:schemeClr>
                  </a:solidFill>
                  <a:ea typeface="微软雅黑" panose="020B0503020204020204" pitchFamily="34" charset="-122"/>
                </a:rPr>
                <a:t>请在这里输入标题</a:t>
              </a:r>
              <a:endParaRPr lang="en-AU" altLang="zh-CN" dirty="0">
                <a:solidFill>
                  <a:schemeClr val="tx1">
                    <a:lumMod val="50000"/>
                    <a:lumOff val="50000"/>
                  </a:schemeClr>
                </a:solidFill>
                <a:latin typeface="Roboto Condensed" panose="02000000000000000000" pitchFamily="2" charset="0"/>
                <a:ea typeface="Arial" panose="020B0604020202020204"/>
                <a:cs typeface="Arial" panose="020B0604020202020204"/>
              </a:endParaRPr>
            </a:p>
          </p:txBody>
        </p:sp>
      </p:grpSp>
      <p:grpSp>
        <p:nvGrpSpPr>
          <p:cNvPr id="14" name="Group 56"/>
          <p:cNvGrpSpPr/>
          <p:nvPr/>
        </p:nvGrpSpPr>
        <p:grpSpPr bwMode="auto">
          <a:xfrm>
            <a:off x="756347" y="2414076"/>
            <a:ext cx="3034244" cy="701233"/>
            <a:chOff x="-296510" y="1313843"/>
            <a:chExt cx="2276196" cy="526232"/>
          </a:xfrm>
        </p:grpSpPr>
        <p:sp>
          <p:nvSpPr>
            <p:cNvPr id="110611" name="TextBox 14"/>
            <p:cNvSpPr txBox="1">
              <a:spLocks noChangeArrowheads="1"/>
            </p:cNvSpPr>
            <p:nvPr/>
          </p:nvSpPr>
          <p:spPr bwMode="auto">
            <a:xfrm>
              <a:off x="-296510" y="1563000"/>
              <a:ext cx="2276196" cy="2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Rectangle 15"/>
            <p:cNvSpPr/>
            <p:nvPr/>
          </p:nvSpPr>
          <p:spPr>
            <a:xfrm>
              <a:off x="508513" y="1313843"/>
              <a:ext cx="1436429" cy="215503"/>
            </a:xfrm>
            <a:prstGeom prst="rect">
              <a:avLst/>
            </a:prstGeom>
          </p:spPr>
          <p:txBody>
            <a:bodyPr wrap="none" lIns="0" tIns="0" rIns="0" bIns="0">
              <a:spAutoFit/>
            </a:bodyPr>
            <a:lstStyle/>
            <a:p>
              <a:pPr defTabSz="609600">
                <a:defRPr/>
              </a:pPr>
              <a:r>
                <a:rPr lang="zh-CN" altLang="en-US">
                  <a:solidFill>
                    <a:schemeClr val="tx1">
                      <a:lumMod val="50000"/>
                      <a:lumOff val="50000"/>
                    </a:schemeClr>
                  </a:solidFill>
                  <a:ea typeface="微软雅黑" panose="020B0503020204020204" pitchFamily="34" charset="-122"/>
                </a:rPr>
                <a:t>请在这里输入标题</a:t>
              </a:r>
              <a:endParaRPr lang="en-AU" altLang="zh-CN" dirty="0">
                <a:solidFill>
                  <a:schemeClr val="tx1">
                    <a:lumMod val="50000"/>
                    <a:lumOff val="50000"/>
                  </a:schemeClr>
                </a:solidFill>
                <a:latin typeface="Roboto Condensed" panose="02000000000000000000" pitchFamily="2" charset="0"/>
                <a:ea typeface="Arial" panose="020B0604020202020204"/>
                <a:cs typeface="Arial" panose="020B0604020202020204"/>
              </a:endParaRPr>
            </a:p>
          </p:txBody>
        </p:sp>
      </p:grpSp>
      <p:grpSp>
        <p:nvGrpSpPr>
          <p:cNvPr id="17" name="Group 56"/>
          <p:cNvGrpSpPr/>
          <p:nvPr/>
        </p:nvGrpSpPr>
        <p:grpSpPr bwMode="auto">
          <a:xfrm>
            <a:off x="756347" y="4851663"/>
            <a:ext cx="3034244" cy="697287"/>
            <a:chOff x="-296510" y="1316809"/>
            <a:chExt cx="2276196" cy="523272"/>
          </a:xfrm>
        </p:grpSpPr>
        <p:sp>
          <p:nvSpPr>
            <p:cNvPr id="110609" name="TextBox 17"/>
            <p:cNvSpPr txBox="1">
              <a:spLocks noChangeArrowheads="1"/>
            </p:cNvSpPr>
            <p:nvPr/>
          </p:nvSpPr>
          <p:spPr bwMode="auto">
            <a:xfrm>
              <a:off x="-296510" y="1563005"/>
              <a:ext cx="2276196" cy="27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Rectangle 18"/>
            <p:cNvSpPr/>
            <p:nvPr/>
          </p:nvSpPr>
          <p:spPr>
            <a:xfrm>
              <a:off x="508513" y="1316809"/>
              <a:ext cx="1436429" cy="215504"/>
            </a:xfrm>
            <a:prstGeom prst="rect">
              <a:avLst/>
            </a:prstGeom>
          </p:spPr>
          <p:txBody>
            <a:bodyPr wrap="none" lIns="0" tIns="0" rIns="0" bIns="0">
              <a:spAutoFit/>
            </a:bodyPr>
            <a:lstStyle/>
            <a:p>
              <a:pPr defTabSz="609600">
                <a:defRPr/>
              </a:pPr>
              <a:r>
                <a:rPr lang="zh-CN" altLang="en-US">
                  <a:solidFill>
                    <a:schemeClr val="tx1">
                      <a:lumMod val="50000"/>
                      <a:lumOff val="50000"/>
                    </a:schemeClr>
                  </a:solidFill>
                  <a:ea typeface="微软雅黑" panose="020B0503020204020204" pitchFamily="34" charset="-122"/>
                </a:rPr>
                <a:t>请在这里输入标题</a:t>
              </a:r>
              <a:endParaRPr lang="en-AU" altLang="zh-CN" dirty="0">
                <a:solidFill>
                  <a:schemeClr val="tx1">
                    <a:lumMod val="50000"/>
                    <a:lumOff val="50000"/>
                  </a:schemeClr>
                </a:solidFill>
                <a:latin typeface="Roboto Condensed" panose="02000000000000000000" pitchFamily="2" charset="0"/>
                <a:ea typeface="Arial" panose="020B0604020202020204"/>
                <a:cs typeface="Arial" panose="020B0604020202020204"/>
              </a:endParaRPr>
            </a:p>
          </p:txBody>
        </p:sp>
      </p:grpSp>
      <p:sp>
        <p:nvSpPr>
          <p:cNvPr id="20" name="Freeform 119"/>
          <p:cNvSpPr>
            <a:spLocks noChangeArrowheads="1"/>
          </p:cNvSpPr>
          <p:nvPr/>
        </p:nvSpPr>
        <p:spPr bwMode="auto">
          <a:xfrm>
            <a:off x="5822988" y="3986782"/>
            <a:ext cx="619045" cy="554037"/>
          </a:xfrm>
          <a:custGeom>
            <a:avLst/>
            <a:gdLst>
              <a:gd name="T0" fmla="*/ 551609 w 497"/>
              <a:gd name="T1" fmla="*/ 87205 h 444"/>
              <a:gd name="T2" fmla="*/ 551609 w 497"/>
              <a:gd name="T3" fmla="*/ 87205 h 444"/>
              <a:gd name="T4" fmla="*/ 530441 w 497"/>
              <a:gd name="T5" fmla="*/ 87205 h 444"/>
              <a:gd name="T6" fmla="*/ 530441 w 497"/>
              <a:gd name="T7" fmla="*/ 551883 h 444"/>
              <a:gd name="T8" fmla="*/ 551609 w 497"/>
              <a:gd name="T9" fmla="*/ 551883 h 444"/>
              <a:gd name="T10" fmla="*/ 617603 w 497"/>
              <a:gd name="T11" fmla="*/ 495823 h 444"/>
              <a:gd name="T12" fmla="*/ 617603 w 497"/>
              <a:gd name="T13" fmla="*/ 154477 h 444"/>
              <a:gd name="T14" fmla="*/ 551609 w 497"/>
              <a:gd name="T15" fmla="*/ 87205 h 444"/>
              <a:gd name="T16" fmla="*/ 0 w 497"/>
              <a:gd name="T17" fmla="*/ 154477 h 444"/>
              <a:gd name="T18" fmla="*/ 0 w 497"/>
              <a:gd name="T19" fmla="*/ 154477 h 444"/>
              <a:gd name="T20" fmla="*/ 0 w 497"/>
              <a:gd name="T21" fmla="*/ 495823 h 444"/>
              <a:gd name="T22" fmla="*/ 65994 w 497"/>
              <a:gd name="T23" fmla="*/ 551883 h 444"/>
              <a:gd name="T24" fmla="*/ 88407 w 497"/>
              <a:gd name="T25" fmla="*/ 551883 h 444"/>
              <a:gd name="T26" fmla="*/ 88407 w 497"/>
              <a:gd name="T27" fmla="*/ 87205 h 444"/>
              <a:gd name="T28" fmla="*/ 65994 w 497"/>
              <a:gd name="T29" fmla="*/ 87205 h 444"/>
              <a:gd name="T30" fmla="*/ 0 w 497"/>
              <a:gd name="T31" fmla="*/ 154477 h 444"/>
              <a:gd name="T32" fmla="*/ 419621 w 497"/>
              <a:gd name="T33" fmla="*/ 32390 h 444"/>
              <a:gd name="T34" fmla="*/ 419621 w 497"/>
              <a:gd name="T35" fmla="*/ 32390 h 444"/>
              <a:gd name="T36" fmla="*/ 308801 w 497"/>
              <a:gd name="T37" fmla="*/ 0 h 444"/>
              <a:gd name="T38" fmla="*/ 199227 w 497"/>
              <a:gd name="T39" fmla="*/ 32390 h 444"/>
              <a:gd name="T40" fmla="*/ 199227 w 497"/>
              <a:gd name="T41" fmla="*/ 87205 h 444"/>
              <a:gd name="T42" fmla="*/ 133233 w 497"/>
              <a:gd name="T43" fmla="*/ 87205 h 444"/>
              <a:gd name="T44" fmla="*/ 133233 w 497"/>
              <a:gd name="T45" fmla="*/ 551883 h 444"/>
              <a:gd name="T46" fmla="*/ 485615 w 497"/>
              <a:gd name="T47" fmla="*/ 551883 h 444"/>
              <a:gd name="T48" fmla="*/ 485615 w 497"/>
              <a:gd name="T49" fmla="*/ 87205 h 444"/>
              <a:gd name="T50" fmla="*/ 419621 w 497"/>
              <a:gd name="T51" fmla="*/ 87205 h 444"/>
              <a:gd name="T52" fmla="*/ 419621 w 497"/>
              <a:gd name="T53" fmla="*/ 32390 h 444"/>
              <a:gd name="T54" fmla="*/ 374795 w 497"/>
              <a:gd name="T55" fmla="*/ 87205 h 444"/>
              <a:gd name="T56" fmla="*/ 374795 w 497"/>
              <a:gd name="T57" fmla="*/ 87205 h 444"/>
              <a:gd name="T58" fmla="*/ 242808 w 497"/>
              <a:gd name="T59" fmla="*/ 87205 h 444"/>
              <a:gd name="T60" fmla="*/ 242808 w 497"/>
              <a:gd name="T61" fmla="*/ 54815 h 444"/>
              <a:gd name="T62" fmla="*/ 308801 w 497"/>
              <a:gd name="T63" fmla="*/ 32390 h 444"/>
              <a:gd name="T64" fmla="*/ 374795 w 497"/>
              <a:gd name="T65" fmla="*/ 54815 h 444"/>
              <a:gd name="T66" fmla="*/ 374795 w 497"/>
              <a:gd name="T67" fmla="*/ 87205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17" tIns="45709" rIns="91417" bIns="45709" anchor="ctr"/>
          <a:lstStyle/>
          <a:p>
            <a:endParaRPr lang="zh-CN" altLang="en-US">
              <a:solidFill>
                <a:schemeClr val="tx1">
                  <a:lumMod val="50000"/>
                  <a:lumOff val="50000"/>
                </a:schemeClr>
              </a:solidFill>
            </a:endParaRPr>
          </a:p>
        </p:txBody>
      </p:sp>
      <p:sp>
        <p:nvSpPr>
          <p:cNvPr id="21" name="Freeform 28"/>
          <p:cNvSpPr>
            <a:spLocks noChangeArrowheads="1"/>
          </p:cNvSpPr>
          <p:nvPr/>
        </p:nvSpPr>
        <p:spPr bwMode="auto">
          <a:xfrm>
            <a:off x="6953141" y="3145406"/>
            <a:ext cx="569839" cy="479425"/>
          </a:xfrm>
          <a:custGeom>
            <a:avLst/>
            <a:gdLst>
              <a:gd name="T0" fmla="*/ 141770 w 498"/>
              <a:gd name="T1" fmla="*/ 92757 h 418"/>
              <a:gd name="T2" fmla="*/ 141770 w 498"/>
              <a:gd name="T3" fmla="*/ 92757 h 418"/>
              <a:gd name="T4" fmla="*/ 41159 w 498"/>
              <a:gd name="T5" fmla="*/ 295448 h 418"/>
              <a:gd name="T6" fmla="*/ 395585 w 498"/>
              <a:gd name="T7" fmla="*/ 132837 h 418"/>
              <a:gd name="T8" fmla="*/ 10290 w 498"/>
              <a:gd name="T9" fmla="*/ 437446 h 418"/>
              <a:gd name="T10" fmla="*/ 50306 w 498"/>
              <a:gd name="T11" fmla="*/ 458058 h 418"/>
              <a:gd name="T12" fmla="*/ 110901 w 498"/>
              <a:gd name="T13" fmla="*/ 356140 h 418"/>
              <a:gd name="T14" fmla="*/ 334990 w 498"/>
              <a:gd name="T15" fmla="*/ 356140 h 418"/>
              <a:gd name="T16" fmla="*/ 536212 w 498"/>
              <a:gd name="T17" fmla="*/ 82451 h 418"/>
              <a:gd name="T18" fmla="*/ 141770 w 498"/>
              <a:gd name="T19" fmla="*/ 9275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endParaRPr>
          </a:p>
        </p:txBody>
      </p:sp>
      <p:sp>
        <p:nvSpPr>
          <p:cNvPr id="22" name="Freeform 100"/>
          <p:cNvSpPr>
            <a:spLocks noChangeArrowheads="1"/>
          </p:cNvSpPr>
          <p:nvPr/>
        </p:nvSpPr>
        <p:spPr bwMode="auto">
          <a:xfrm>
            <a:off x="4926166" y="3058092"/>
            <a:ext cx="560314" cy="361950"/>
          </a:xfrm>
          <a:custGeom>
            <a:avLst/>
            <a:gdLst>
              <a:gd name="T0" fmla="*/ 428574 w 498"/>
              <a:gd name="T1" fmla="*/ 100651 h 320"/>
              <a:gd name="T2" fmla="*/ 428574 w 498"/>
              <a:gd name="T3" fmla="*/ 100651 h 320"/>
              <a:gd name="T4" fmla="*/ 399327 w 498"/>
              <a:gd name="T5" fmla="*/ 100651 h 320"/>
              <a:gd name="T6" fmla="*/ 259844 w 498"/>
              <a:gd name="T7" fmla="*/ 0 h 320"/>
              <a:gd name="T8" fmla="*/ 110237 w 498"/>
              <a:gd name="T9" fmla="*/ 151541 h 320"/>
              <a:gd name="T10" fmla="*/ 110237 w 498"/>
              <a:gd name="T11" fmla="*/ 169636 h 320"/>
              <a:gd name="T12" fmla="*/ 100113 w 498"/>
              <a:gd name="T13" fmla="*/ 169636 h 320"/>
              <a:gd name="T14" fmla="*/ 0 w 498"/>
              <a:gd name="T15" fmla="*/ 271418 h 320"/>
              <a:gd name="T16" fmla="*/ 100113 w 498"/>
              <a:gd name="T17" fmla="*/ 360759 h 320"/>
              <a:gd name="T18" fmla="*/ 428574 w 498"/>
              <a:gd name="T19" fmla="*/ 360759 h 320"/>
              <a:gd name="T20" fmla="*/ 559058 w 498"/>
              <a:gd name="T21" fmla="*/ 230705 h 320"/>
              <a:gd name="T22" fmla="*/ 428574 w 498"/>
              <a:gd name="T23" fmla="*/ 100651 h 320"/>
              <a:gd name="T24" fmla="*/ 319462 w 498"/>
              <a:gd name="T25" fmla="*/ 220527 h 320"/>
              <a:gd name="T26" fmla="*/ 319462 w 498"/>
              <a:gd name="T27" fmla="*/ 220527 h 320"/>
              <a:gd name="T28" fmla="*/ 239596 w 498"/>
              <a:gd name="T29" fmla="*/ 310999 h 320"/>
              <a:gd name="T30" fmla="*/ 219349 w 498"/>
              <a:gd name="T31" fmla="*/ 310999 h 320"/>
              <a:gd name="T32" fmla="*/ 219349 w 498"/>
              <a:gd name="T33" fmla="*/ 300821 h 320"/>
              <a:gd name="T34" fmla="*/ 219349 w 498"/>
              <a:gd name="T35" fmla="*/ 290643 h 320"/>
              <a:gd name="T36" fmla="*/ 249720 w 498"/>
              <a:gd name="T37" fmla="*/ 230705 h 320"/>
              <a:gd name="T38" fmla="*/ 229473 w 498"/>
              <a:gd name="T39" fmla="*/ 220527 h 320"/>
              <a:gd name="T40" fmla="*/ 229473 w 498"/>
              <a:gd name="T41" fmla="*/ 220527 h 320"/>
              <a:gd name="T42" fmla="*/ 209225 w 498"/>
              <a:gd name="T43" fmla="*/ 201301 h 320"/>
              <a:gd name="T44" fmla="*/ 219349 w 498"/>
              <a:gd name="T45" fmla="*/ 180945 h 320"/>
              <a:gd name="T46" fmla="*/ 290215 w 498"/>
              <a:gd name="T47" fmla="*/ 100651 h 320"/>
              <a:gd name="T48" fmla="*/ 309338 w 498"/>
              <a:gd name="T49" fmla="*/ 90473 h 320"/>
              <a:gd name="T50" fmla="*/ 319462 w 498"/>
              <a:gd name="T51" fmla="*/ 100651 h 320"/>
              <a:gd name="T52" fmla="*/ 309338 w 498"/>
              <a:gd name="T53" fmla="*/ 119876 h 320"/>
              <a:gd name="T54" fmla="*/ 280092 w 498"/>
              <a:gd name="T55" fmla="*/ 180945 h 320"/>
              <a:gd name="T56" fmla="*/ 309338 w 498"/>
              <a:gd name="T57" fmla="*/ 191123 h 320"/>
              <a:gd name="T58" fmla="*/ 309338 w 498"/>
              <a:gd name="T59" fmla="*/ 191123 h 320"/>
              <a:gd name="T60" fmla="*/ 329586 w 498"/>
              <a:gd name="T61" fmla="*/ 211479 h 320"/>
              <a:gd name="T62" fmla="*/ 319462 w 498"/>
              <a:gd name="T63" fmla="*/ 22052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cubicBezTo>
                  <a:pt x="284" y="169"/>
                  <a:pt x="293" y="178"/>
                  <a:pt x="293" y="187"/>
                </a:cubicBezTo>
                <a:lnTo>
                  <a:pt x="284" y="195"/>
                </a:lnTo>
                <a:close/>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endParaRPr>
          </a:p>
        </p:txBody>
      </p:sp>
      <p:sp>
        <p:nvSpPr>
          <p:cNvPr id="23" name="Freeform 116"/>
          <p:cNvSpPr>
            <a:spLocks noChangeArrowheads="1"/>
          </p:cNvSpPr>
          <p:nvPr/>
        </p:nvSpPr>
        <p:spPr bwMode="auto">
          <a:xfrm>
            <a:off x="6834092" y="5039293"/>
            <a:ext cx="436506" cy="452438"/>
          </a:xfrm>
          <a:custGeom>
            <a:avLst/>
            <a:gdLst>
              <a:gd name="T0" fmla="*/ 392134 w 445"/>
              <a:gd name="T1" fmla="*/ 156083 h 462"/>
              <a:gd name="T2" fmla="*/ 392134 w 445"/>
              <a:gd name="T3" fmla="*/ 156083 h 462"/>
              <a:gd name="T4" fmla="*/ 260769 w 445"/>
              <a:gd name="T5" fmla="*/ 7853 h 462"/>
              <a:gd name="T6" fmla="*/ 35292 w 445"/>
              <a:gd name="T7" fmla="*/ 243450 h 462"/>
              <a:gd name="T8" fmla="*/ 8823 w 445"/>
              <a:gd name="T9" fmla="*/ 313147 h 462"/>
              <a:gd name="T10" fmla="*/ 79407 w 445"/>
              <a:gd name="T11" fmla="*/ 348486 h 462"/>
              <a:gd name="T12" fmla="*/ 96073 w 445"/>
              <a:gd name="T13" fmla="*/ 339651 h 462"/>
              <a:gd name="T14" fmla="*/ 131365 w 445"/>
              <a:gd name="T15" fmla="*/ 365174 h 462"/>
              <a:gd name="T16" fmla="*/ 156854 w 445"/>
              <a:gd name="T17" fmla="*/ 426037 h 462"/>
              <a:gd name="T18" fmla="*/ 183323 w 445"/>
              <a:gd name="T19" fmla="*/ 443706 h 462"/>
              <a:gd name="T20" fmla="*/ 235280 w 445"/>
              <a:gd name="T21" fmla="*/ 426037 h 462"/>
              <a:gd name="T22" fmla="*/ 244103 w 445"/>
              <a:gd name="T23" fmla="*/ 408367 h 462"/>
              <a:gd name="T24" fmla="*/ 226457 w 445"/>
              <a:gd name="T25" fmla="*/ 382844 h 462"/>
              <a:gd name="T26" fmla="*/ 199988 w 445"/>
              <a:gd name="T27" fmla="*/ 330817 h 462"/>
              <a:gd name="T28" fmla="*/ 226457 w 445"/>
              <a:gd name="T29" fmla="*/ 304312 h 462"/>
              <a:gd name="T30" fmla="*/ 408800 w 445"/>
              <a:gd name="T31" fmla="*/ 348486 h 462"/>
              <a:gd name="T32" fmla="*/ 392134 w 445"/>
              <a:gd name="T33" fmla="*/ 156083 h 462"/>
              <a:gd name="T34" fmla="*/ 382331 w 445"/>
              <a:gd name="T35" fmla="*/ 304312 h 462"/>
              <a:gd name="T36" fmla="*/ 382331 w 445"/>
              <a:gd name="T37" fmla="*/ 304312 h 462"/>
              <a:gd name="T38" fmla="*/ 296061 w 445"/>
              <a:gd name="T39" fmla="*/ 200257 h 462"/>
              <a:gd name="T40" fmla="*/ 278415 w 445"/>
              <a:gd name="T41" fmla="*/ 60862 h 462"/>
              <a:gd name="T42" fmla="*/ 356842 w 445"/>
              <a:gd name="T43" fmla="*/ 173752 h 462"/>
              <a:gd name="T44" fmla="*/ 382331 w 445"/>
              <a:gd name="T45" fmla="*/ 304312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endParaRPr>
          </a:p>
        </p:txBody>
      </p:sp>
      <p:sp>
        <p:nvSpPr>
          <p:cNvPr id="24" name="Freeform 154"/>
          <p:cNvSpPr>
            <a:spLocks noChangeArrowheads="1"/>
          </p:cNvSpPr>
          <p:nvPr/>
        </p:nvSpPr>
        <p:spPr bwMode="auto">
          <a:xfrm>
            <a:off x="4846802" y="4893244"/>
            <a:ext cx="358728" cy="487363"/>
          </a:xfrm>
          <a:custGeom>
            <a:avLst/>
            <a:gdLst>
              <a:gd name="T0" fmla="*/ 349692 w 355"/>
              <a:gd name="T1" fmla="*/ 132065 h 487"/>
              <a:gd name="T2" fmla="*/ 349692 w 355"/>
              <a:gd name="T3" fmla="*/ 132065 h 487"/>
              <a:gd name="T4" fmla="*/ 117238 w 355"/>
              <a:gd name="T5" fmla="*/ 17008 h 487"/>
              <a:gd name="T6" fmla="*/ 9096 w 355"/>
              <a:gd name="T7" fmla="*/ 53026 h 487"/>
              <a:gd name="T8" fmla="*/ 0 w 355"/>
              <a:gd name="T9" fmla="*/ 79039 h 487"/>
              <a:gd name="T10" fmla="*/ 9096 w 355"/>
              <a:gd name="T11" fmla="*/ 345169 h 487"/>
              <a:gd name="T12" fmla="*/ 18192 w 355"/>
              <a:gd name="T13" fmla="*/ 363178 h 487"/>
              <a:gd name="T14" fmla="*/ 224369 w 355"/>
              <a:gd name="T15" fmla="*/ 486239 h 487"/>
              <a:gd name="T16" fmla="*/ 233465 w 355"/>
              <a:gd name="T17" fmla="*/ 486239 h 487"/>
              <a:gd name="T18" fmla="*/ 242561 w 355"/>
              <a:gd name="T19" fmla="*/ 486239 h 487"/>
              <a:gd name="T20" fmla="*/ 250646 w 355"/>
              <a:gd name="T21" fmla="*/ 478235 h 487"/>
              <a:gd name="T22" fmla="*/ 250646 w 355"/>
              <a:gd name="T23" fmla="*/ 203100 h 487"/>
              <a:gd name="T24" fmla="*/ 242561 w 355"/>
              <a:gd name="T25" fmla="*/ 185091 h 487"/>
              <a:gd name="T26" fmla="*/ 44469 w 355"/>
              <a:gd name="T27" fmla="*/ 70034 h 487"/>
              <a:gd name="T28" fmla="*/ 71758 w 355"/>
              <a:gd name="T29" fmla="*/ 53026 h 487"/>
              <a:gd name="T30" fmla="*/ 108142 w 355"/>
              <a:gd name="T31" fmla="*/ 44022 h 487"/>
              <a:gd name="T32" fmla="*/ 304212 w 355"/>
              <a:gd name="T33" fmla="*/ 150074 h 487"/>
              <a:gd name="T34" fmla="*/ 313308 w 355"/>
              <a:gd name="T35" fmla="*/ 159078 h 487"/>
              <a:gd name="T36" fmla="*/ 313308 w 355"/>
              <a:gd name="T37" fmla="*/ 425209 h 487"/>
              <a:gd name="T38" fmla="*/ 331500 w 355"/>
              <a:gd name="T39" fmla="*/ 442217 h 487"/>
              <a:gd name="T40" fmla="*/ 357777 w 355"/>
              <a:gd name="T41" fmla="*/ 425209 h 487"/>
              <a:gd name="T42" fmla="*/ 357777 w 355"/>
              <a:gd name="T43" fmla="*/ 141069 h 487"/>
              <a:gd name="T44" fmla="*/ 349692 w 355"/>
              <a:gd name="T45" fmla="*/ 132065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FFFFFF"/>
          </a:solidFill>
          <a:ln>
            <a:noFill/>
          </a:ln>
          <a:effectLst/>
        </p:spPr>
        <p:txBody>
          <a:bodyPr wrap="none" lIns="91417" tIns="45709" rIns="91417" bIns="45709" anchor="ctr"/>
          <a:lstStyle/>
          <a:p>
            <a:endParaRPr lang="zh-CN" altLang="en-US">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par>
                          <p:cTn id="49" fill="hold">
                            <p:stCondLst>
                              <p:cond delay="4000"/>
                            </p:stCondLst>
                            <p:childTnLst>
                              <p:par>
                                <p:cTn id="50" presetID="2" presetClass="entr" presetSubtype="2" accel="50000" decel="5000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1+#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par>
                                <p:cTn id="54" presetID="26" presetClass="emph" presetSubtype="0" fill="hold" grpId="0" nodeType="withEffect">
                                  <p:stCondLst>
                                    <p:cond delay="200"/>
                                  </p:stCondLst>
                                  <p:childTnLst>
                                    <p:animEffect transition="out" filter="fade">
                                      <p:cBhvr>
                                        <p:cTn id="55" dur="500" tmFilter="0, 0; .2, .5; .8, .5; 1, 0"/>
                                        <p:tgtEl>
                                          <p:spTgt spid="7"/>
                                        </p:tgtEl>
                                      </p:cBhvr>
                                    </p:animEffect>
                                    <p:animScale>
                                      <p:cBhvr>
                                        <p:cTn id="56" dur="250" autoRev="1" fill="hold"/>
                                        <p:tgtEl>
                                          <p:spTgt spid="7"/>
                                        </p:tgtEl>
                                      </p:cBhvr>
                                      <p:by x="105000" y="105000"/>
                                    </p:animScale>
                                  </p:childTnLst>
                                </p:cTn>
                              </p:par>
                              <p:par>
                                <p:cTn id="57" presetID="26" presetClass="emph" presetSubtype="0" fill="hold" grpId="0" nodeType="withEffect">
                                  <p:stCondLst>
                                    <p:cond delay="600"/>
                                  </p:stCondLst>
                                  <p:childTnLst>
                                    <p:animEffect transition="out" filter="fade">
                                      <p:cBhvr>
                                        <p:cTn id="58" dur="500" tmFilter="0, 0; .2, .5; .8, .5; 1, 0"/>
                                        <p:tgtEl>
                                          <p:spTgt spid="4"/>
                                        </p:tgtEl>
                                      </p:cBhvr>
                                    </p:animEffect>
                                    <p:animScale>
                                      <p:cBhvr>
                                        <p:cTn id="59" dur="250" autoRev="1" fill="hold"/>
                                        <p:tgtEl>
                                          <p:spTgt spid="4"/>
                                        </p:tgtEl>
                                      </p:cBhvr>
                                      <p:by x="105000" y="105000"/>
                                    </p:animScale>
                                  </p:childTnLst>
                                </p:cTn>
                              </p:par>
                              <p:par>
                                <p:cTn id="60" presetID="26" presetClass="emph" presetSubtype="0" fill="hold" grpId="0" nodeType="withEffect">
                                  <p:stCondLst>
                                    <p:cond delay="1000"/>
                                  </p:stCondLst>
                                  <p:childTnLst>
                                    <p:animEffect transition="out" filter="fade">
                                      <p:cBhvr>
                                        <p:cTn id="61" dur="500" tmFilter="0, 0; .2, .5; .8, .5; 1, 0"/>
                                        <p:tgtEl>
                                          <p:spTgt spid="5"/>
                                        </p:tgtEl>
                                      </p:cBhvr>
                                    </p:animEffect>
                                    <p:animScale>
                                      <p:cBhvr>
                                        <p:cTn id="62" dur="250" autoRev="1" fill="hold"/>
                                        <p:tgtEl>
                                          <p:spTgt spid="5"/>
                                        </p:tgtEl>
                                      </p:cBhvr>
                                      <p:by x="105000" y="105000"/>
                                    </p:animScale>
                                  </p:childTnLst>
                                </p:cTn>
                              </p:par>
                              <p:par>
                                <p:cTn id="63" presetID="26" presetClass="emph" presetSubtype="0" fill="hold" grpId="0" nodeType="withEffect">
                                  <p:stCondLst>
                                    <p:cond delay="140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09132" y="2049464"/>
            <a:ext cx="5732462" cy="2759075"/>
            <a:chOff x="3208338" y="2049463"/>
            <a:chExt cx="5732462" cy="2759075"/>
          </a:xfrm>
        </p:grpSpPr>
        <p:sp>
          <p:nvSpPr>
            <p:cNvPr id="3" name="圆角矩形 4"/>
            <p:cNvSpPr>
              <a:spLocks noChangeArrowheads="1"/>
            </p:cNvSpPr>
            <p:nvPr/>
          </p:nvSpPr>
          <p:spPr bwMode="auto">
            <a:xfrm>
              <a:off x="3208338" y="2049463"/>
              <a:ext cx="5732462" cy="2759075"/>
            </a:xfrm>
            <a:prstGeom prst="roundRect">
              <a:avLst>
                <a:gd name="adj" fmla="val 16667"/>
              </a:avLst>
            </a:prstGeom>
            <a:solidFill>
              <a:srgbClr val="2C5300"/>
            </a:solidFill>
            <a:effectLst>
              <a:outerShdw blurRad="40000" dist="23000" dir="5400000" rotWithShape="0">
                <a:srgbClr val="000000">
                  <a:alpha val="35000"/>
                </a:srgbClr>
              </a:outerShdw>
              <a:reflection blurRad="6350" stA="50000" endA="300" endPos="38500" dist="50800" dir="5400000" sy="-100000" algn="bl" rotWithShape="0"/>
            </a:effectLst>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4" name="组合 17"/>
            <p:cNvGrpSpPr/>
            <p:nvPr/>
          </p:nvGrpSpPr>
          <p:grpSpPr bwMode="auto">
            <a:xfrm>
              <a:off x="3513138" y="2278063"/>
              <a:ext cx="1093787" cy="228600"/>
              <a:chOff x="0" y="0"/>
              <a:chExt cx="1094014" cy="228600"/>
            </a:xfrm>
          </p:grpSpPr>
          <p:sp>
            <p:nvSpPr>
              <p:cNvPr id="5" name="椭圆 13"/>
              <p:cNvSpPr>
                <a:spLocks noChangeArrowheads="1"/>
              </p:cNvSpPr>
              <p:nvPr/>
            </p:nvSpPr>
            <p:spPr bwMode="auto">
              <a:xfrm>
                <a:off x="0"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 name="椭圆 14"/>
              <p:cNvSpPr>
                <a:spLocks noChangeArrowheads="1"/>
              </p:cNvSpPr>
              <p:nvPr/>
            </p:nvSpPr>
            <p:spPr bwMode="auto">
              <a:xfrm>
                <a:off x="290286"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 name="椭圆 15"/>
              <p:cNvSpPr>
                <a:spLocks noChangeArrowheads="1"/>
              </p:cNvSpPr>
              <p:nvPr/>
            </p:nvSpPr>
            <p:spPr bwMode="auto">
              <a:xfrm>
                <a:off x="575128"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 name="椭圆 16"/>
              <p:cNvSpPr>
                <a:spLocks noChangeArrowheads="1"/>
              </p:cNvSpPr>
              <p:nvPr/>
            </p:nvSpPr>
            <p:spPr bwMode="auto">
              <a:xfrm>
                <a:off x="865414" y="0"/>
                <a:ext cx="228600" cy="2286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9" name="文本框 8"/>
          <p:cNvSpPr txBox="1">
            <a:spLocks noChangeArrowheads="1"/>
          </p:cNvSpPr>
          <p:nvPr/>
        </p:nvSpPr>
        <p:spPr bwMode="auto">
          <a:xfrm>
            <a:off x="4936332"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 name="文本框 9"/>
          <p:cNvSpPr txBox="1">
            <a:spLocks noChangeArrowheads="1"/>
          </p:cNvSpPr>
          <p:nvPr/>
        </p:nvSpPr>
        <p:spPr bwMode="auto">
          <a:xfrm>
            <a:off x="4936332"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1" name="文本框 10"/>
          <p:cNvSpPr txBox="1">
            <a:spLocks noChangeArrowheads="1"/>
          </p:cNvSpPr>
          <p:nvPr/>
        </p:nvSpPr>
        <p:spPr bwMode="auto">
          <a:xfrm>
            <a:off x="6093360" y="3660685"/>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2" name="文本框 11"/>
          <p:cNvSpPr txBox="1">
            <a:spLocks noChangeArrowheads="1"/>
          </p:cNvSpPr>
          <p:nvPr/>
        </p:nvSpPr>
        <p:spPr bwMode="auto">
          <a:xfrm>
            <a:off x="6093360" y="3988388"/>
            <a:ext cx="1157028" cy="36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eaLnBrk="1" hangingPunct="1">
              <a:buFont typeface="Wingdings" panose="05000000000000000000" pitchFamily="2" charset="2"/>
              <a:buChar char="u"/>
            </a:pPr>
            <a:r>
              <a:rPr lang="zh-CN" altLang="en-US">
                <a:solidFill>
                  <a:srgbClr val="FFFFFF"/>
                </a:solidFill>
                <a:latin typeface="微软雅黑" panose="020B0503020204020204" pitchFamily="34" charset="-122"/>
                <a:ea typeface="微软雅黑" panose="020B0503020204020204" pitchFamily="34" charset="-122"/>
              </a:rPr>
              <a:t>副标题</a:t>
            </a:r>
            <a:endParaRPr lang="zh-CN" altLang="en-US" dirty="0">
              <a:solidFill>
                <a:srgbClr val="FFFFFF"/>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994375" y="2500313"/>
            <a:ext cx="2686744" cy="1200224"/>
            <a:chOff x="4993581" y="2500313"/>
            <a:chExt cx="2686744" cy="1200224"/>
          </a:xfrm>
        </p:grpSpPr>
        <p:sp>
          <p:nvSpPr>
            <p:cNvPr id="14" name="文本框 6"/>
            <p:cNvSpPr txBox="1">
              <a:spLocks noChangeArrowheads="1"/>
            </p:cNvSpPr>
            <p:nvPr/>
          </p:nvSpPr>
          <p:spPr bwMode="auto">
            <a:xfrm>
              <a:off x="4993581" y="2500313"/>
              <a:ext cx="1596221" cy="12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b="1">
                  <a:solidFill>
                    <a:srgbClr val="FFFFFF"/>
                  </a:solidFill>
                  <a:latin typeface="微软雅黑" panose="020B0503020204020204" pitchFamily="34" charset="-122"/>
                  <a:ea typeface="微软雅黑" panose="020B0503020204020204" pitchFamily="34" charset="-122"/>
                </a:rPr>
                <a:t>02</a:t>
              </a:r>
              <a:endParaRPr lang="zh-CN" altLang="en-US" sz="7200" b="1" dirty="0">
                <a:solidFill>
                  <a:srgbClr val="FFFFFF"/>
                </a:solidFill>
                <a:latin typeface="微软雅黑" panose="020B0503020204020204" pitchFamily="34" charset="-122"/>
                <a:ea typeface="微软雅黑" panose="020B0503020204020204" pitchFamily="34" charset="-122"/>
              </a:endParaRPr>
            </a:p>
          </p:txBody>
        </p:sp>
        <p:sp>
          <p:nvSpPr>
            <p:cNvPr id="15" name="文本框 7"/>
            <p:cNvSpPr txBox="1">
              <a:spLocks noChangeArrowheads="1"/>
            </p:cNvSpPr>
            <p:nvPr/>
          </p:nvSpPr>
          <p:spPr bwMode="auto">
            <a:xfrm>
              <a:off x="6285071" y="2605072"/>
              <a:ext cx="13952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添加</a:t>
              </a:r>
              <a:endParaRPr lang="zh-CN" altLang="en-US" sz="2800" b="1">
                <a:solidFill>
                  <a:srgbClr val="FFFFFF"/>
                </a:solidFill>
                <a:latin typeface="微软雅黑" panose="020B0503020204020204" pitchFamily="34" charset="-122"/>
                <a:ea typeface="微软雅黑" panose="020B0503020204020204" pitchFamily="34" charset="-122"/>
              </a:endParaRPr>
            </a:p>
            <a:p>
              <a:pPr eaLnBrk="1" hangingPunct="1"/>
              <a:r>
                <a:rPr lang="zh-CN" altLang="en-US" sz="2800" b="1">
                  <a:solidFill>
                    <a:srgbClr val="FFFFFF"/>
                  </a:solidFill>
                  <a:latin typeface="微软雅黑" panose="020B0503020204020204" pitchFamily="34" charset="-122"/>
                  <a:ea typeface="微软雅黑" panose="020B0503020204020204" pitchFamily="34" charset="-122"/>
                </a:rPr>
                <a:t>标题</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cxnSp>
          <p:nvCxnSpPr>
            <p:cNvPr id="16" name="直接连接符 12"/>
            <p:cNvCxnSpPr>
              <a:cxnSpLocks noChangeShapeType="1"/>
            </p:cNvCxnSpPr>
            <p:nvPr/>
          </p:nvCxnSpPr>
          <p:spPr bwMode="auto">
            <a:xfrm>
              <a:off x="4993581" y="3602634"/>
              <a:ext cx="2089599"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vertical)">
                                      <p:cBhvr>
                                        <p:cTn id="13" dur="800"/>
                                        <p:tgtEl>
                                          <p:spTgt spid="1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3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6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9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flipH="1">
            <a:off x="5769020" y="2619703"/>
            <a:ext cx="30159" cy="4567238"/>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4020" name="AutoShape 3"/>
          <p:cNvSpPr>
            <a:spLocks noChangeAspect="1" noChangeArrowheads="1" noTextEdit="1"/>
          </p:cNvSpPr>
          <p:nvPr/>
        </p:nvSpPr>
        <p:spPr bwMode="auto">
          <a:xfrm>
            <a:off x="1497613" y="1804192"/>
            <a:ext cx="8736463"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lstStyle/>
          <a:p>
            <a:endParaRPr lang="zh-CN" altLang="en-US">
              <a:solidFill>
                <a:schemeClr val="tx1">
                  <a:lumMod val="50000"/>
                  <a:lumOff val="50000"/>
                </a:schemeClr>
              </a:solidFill>
            </a:endParaRPr>
          </a:p>
        </p:txBody>
      </p:sp>
      <p:sp>
        <p:nvSpPr>
          <p:cNvPr id="24" name="Text Placeholder 32"/>
          <p:cNvSpPr txBox="1"/>
          <p:nvPr/>
        </p:nvSpPr>
        <p:spPr bwMode="auto">
          <a:xfrm>
            <a:off x="618252" y="3244057"/>
            <a:ext cx="16444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1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1100" dirty="0">
              <a:solidFill>
                <a:schemeClr val="tx1">
                  <a:lumMod val="50000"/>
                  <a:lumOff val="50000"/>
                </a:schemeClr>
              </a:solidFill>
              <a:ea typeface="微软雅黑" panose="020B0503020204020204" pitchFamily="34" charset="-122"/>
            </a:endParaRPr>
          </a:p>
        </p:txBody>
      </p:sp>
      <p:sp>
        <p:nvSpPr>
          <p:cNvPr id="25" name="Text Placeholder 33"/>
          <p:cNvSpPr txBox="1"/>
          <p:nvPr/>
        </p:nvSpPr>
        <p:spPr bwMode="auto">
          <a:xfrm>
            <a:off x="618252" y="2875758"/>
            <a:ext cx="16444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9600">
              <a:defRPr/>
            </a:pPr>
            <a:r>
              <a:rPr lang="zh-CN" altLang="en-US">
                <a:solidFill>
                  <a:schemeClr val="tx1">
                    <a:lumMod val="50000"/>
                    <a:lumOff val="50000"/>
                  </a:schemeClr>
                </a:solidFill>
                <a:ea typeface="微软雅黑" panose="020B0503020204020204" pitchFamily="34" charset="-122"/>
              </a:rPr>
              <a:t>点击输入标题</a:t>
            </a:r>
            <a:endParaRPr lang="en-US" altLang="zh-CN" dirty="0">
              <a:solidFill>
                <a:schemeClr val="tx1">
                  <a:lumMod val="50000"/>
                  <a:lumOff val="50000"/>
                </a:schemeClr>
              </a:solidFill>
              <a:ea typeface="微软雅黑" panose="020B0503020204020204" pitchFamily="34" charset="-122"/>
            </a:endParaRPr>
          </a:p>
        </p:txBody>
      </p:sp>
      <p:sp>
        <p:nvSpPr>
          <p:cNvPr id="26" name="Text Placeholder 32"/>
          <p:cNvSpPr txBox="1"/>
          <p:nvPr/>
        </p:nvSpPr>
        <p:spPr bwMode="auto">
          <a:xfrm>
            <a:off x="3048478" y="5779893"/>
            <a:ext cx="164443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1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1100" dirty="0">
              <a:solidFill>
                <a:schemeClr val="tx1">
                  <a:lumMod val="50000"/>
                  <a:lumOff val="50000"/>
                </a:schemeClr>
              </a:solidFill>
              <a:ea typeface="微软雅黑" panose="020B0503020204020204" pitchFamily="34" charset="-122"/>
            </a:endParaRPr>
          </a:p>
        </p:txBody>
      </p:sp>
      <p:sp>
        <p:nvSpPr>
          <p:cNvPr id="27" name="Text Placeholder 33"/>
          <p:cNvSpPr txBox="1"/>
          <p:nvPr/>
        </p:nvSpPr>
        <p:spPr>
          <a:xfrm>
            <a:off x="3130971" y="5456282"/>
            <a:ext cx="1644437" cy="37623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zh-CN" altLang="en-US" sz="1900">
                <a:solidFill>
                  <a:schemeClr val="tx1">
                    <a:lumMod val="50000"/>
                    <a:lumOff val="50000"/>
                  </a:schemeClr>
                </a:solidFill>
                <a:ea typeface="微软雅黑" panose="020B0503020204020204" pitchFamily="34" charset="-122"/>
              </a:rPr>
              <a:t>点击输入标题</a:t>
            </a:r>
            <a:endParaRPr lang="en-US" altLang="zh-CN" sz="1900" dirty="0">
              <a:solidFill>
                <a:schemeClr val="tx1">
                  <a:lumMod val="50000"/>
                  <a:lumOff val="50000"/>
                </a:schemeClr>
              </a:solidFill>
              <a:ea typeface="微软雅黑" panose="020B0503020204020204" pitchFamily="34" charset="-122"/>
            </a:endParaRPr>
          </a:p>
        </p:txBody>
      </p:sp>
      <p:sp>
        <p:nvSpPr>
          <p:cNvPr id="28" name="Text Placeholder 32"/>
          <p:cNvSpPr txBox="1"/>
          <p:nvPr/>
        </p:nvSpPr>
        <p:spPr bwMode="auto">
          <a:xfrm>
            <a:off x="6678539" y="2172494"/>
            <a:ext cx="16444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defRPr/>
            </a:pPr>
            <a:r>
              <a:rPr lang="zh-CN" altLang="en-US" sz="11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1100" dirty="0">
              <a:solidFill>
                <a:schemeClr val="tx1">
                  <a:lumMod val="50000"/>
                  <a:lumOff val="50000"/>
                </a:schemeClr>
              </a:solidFill>
              <a:ea typeface="微软雅黑" panose="020B0503020204020204" pitchFamily="34" charset="-122"/>
            </a:endParaRPr>
          </a:p>
        </p:txBody>
      </p:sp>
      <p:sp>
        <p:nvSpPr>
          <p:cNvPr id="29" name="Text Placeholder 33"/>
          <p:cNvSpPr txBox="1"/>
          <p:nvPr/>
        </p:nvSpPr>
        <p:spPr bwMode="auto">
          <a:xfrm>
            <a:off x="6678539" y="1804193"/>
            <a:ext cx="1644437" cy="37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609600">
              <a:defRPr/>
            </a:pPr>
            <a:r>
              <a:rPr lang="zh-CN" altLang="en-US">
                <a:solidFill>
                  <a:schemeClr val="tx1">
                    <a:lumMod val="50000"/>
                    <a:lumOff val="50000"/>
                  </a:schemeClr>
                </a:solidFill>
                <a:ea typeface="微软雅黑" panose="020B0503020204020204" pitchFamily="34" charset="-122"/>
              </a:rPr>
              <a:t>点击输入标题</a:t>
            </a:r>
            <a:endParaRPr lang="en-US" altLang="zh-CN" dirty="0">
              <a:solidFill>
                <a:schemeClr val="tx1">
                  <a:lumMod val="50000"/>
                  <a:lumOff val="50000"/>
                </a:schemeClr>
              </a:solidFill>
              <a:ea typeface="微软雅黑" panose="020B0503020204020204" pitchFamily="34" charset="-122"/>
            </a:endParaRPr>
          </a:p>
        </p:txBody>
      </p:sp>
      <p:sp>
        <p:nvSpPr>
          <p:cNvPr id="30" name="Text Placeholder 32"/>
          <p:cNvSpPr txBox="1"/>
          <p:nvPr/>
        </p:nvSpPr>
        <p:spPr bwMode="auto">
          <a:xfrm>
            <a:off x="8749956" y="4264819"/>
            <a:ext cx="16444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1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1100" dirty="0">
              <a:solidFill>
                <a:schemeClr val="tx1">
                  <a:lumMod val="50000"/>
                  <a:lumOff val="50000"/>
                </a:schemeClr>
              </a:solidFill>
              <a:ea typeface="微软雅黑" panose="020B0503020204020204" pitchFamily="34" charset="-122"/>
            </a:endParaRPr>
          </a:p>
        </p:txBody>
      </p:sp>
      <p:sp>
        <p:nvSpPr>
          <p:cNvPr id="31" name="Text Placeholder 33"/>
          <p:cNvSpPr txBox="1"/>
          <p:nvPr/>
        </p:nvSpPr>
        <p:spPr>
          <a:xfrm>
            <a:off x="8749956" y="3896518"/>
            <a:ext cx="1644437" cy="37623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zh-CN" altLang="en-US" sz="1900">
                <a:solidFill>
                  <a:schemeClr val="tx1">
                    <a:lumMod val="50000"/>
                    <a:lumOff val="50000"/>
                  </a:schemeClr>
                </a:solidFill>
                <a:ea typeface="微软雅黑" panose="020B0503020204020204" pitchFamily="34" charset="-122"/>
              </a:rPr>
              <a:t>点击输入标题</a:t>
            </a:r>
            <a:endParaRPr lang="en-US" altLang="zh-CN" sz="1900" dirty="0">
              <a:solidFill>
                <a:schemeClr val="tx1">
                  <a:lumMod val="50000"/>
                  <a:lumOff val="50000"/>
                </a:schemeClr>
              </a:solidFill>
              <a:ea typeface="微软雅黑" panose="020B0503020204020204" pitchFamily="34" charset="-122"/>
            </a:endParaRPr>
          </a:p>
        </p:txBody>
      </p:sp>
      <p:sp>
        <p:nvSpPr>
          <p:cNvPr id="32" name="Text Placeholder 32"/>
          <p:cNvSpPr txBox="1"/>
          <p:nvPr/>
        </p:nvSpPr>
        <p:spPr bwMode="auto">
          <a:xfrm>
            <a:off x="9505507" y="5623720"/>
            <a:ext cx="1644437"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zh-CN" altLang="en-US" sz="1100">
                <a:solidFill>
                  <a:schemeClr val="tx1">
                    <a:lumMod val="50000"/>
                    <a:lumOff val="50000"/>
                  </a:schemeClr>
                </a:solidFill>
                <a:ea typeface="微软雅黑" panose="020B0503020204020204" pitchFamily="34" charset="-122"/>
              </a:rPr>
              <a:t>所有文字都可以随意更改成您的文字内容 鼠标点击修改的地方</a:t>
            </a:r>
            <a:endParaRPr lang="en-US" altLang="zh-CN" sz="1100" dirty="0">
              <a:solidFill>
                <a:schemeClr val="tx1">
                  <a:lumMod val="50000"/>
                  <a:lumOff val="50000"/>
                </a:schemeClr>
              </a:solidFill>
              <a:ea typeface="微软雅黑" panose="020B0503020204020204" pitchFamily="34" charset="-122"/>
            </a:endParaRPr>
          </a:p>
        </p:txBody>
      </p:sp>
      <p:sp>
        <p:nvSpPr>
          <p:cNvPr id="33" name="Text Placeholder 33"/>
          <p:cNvSpPr txBox="1"/>
          <p:nvPr/>
        </p:nvSpPr>
        <p:spPr>
          <a:xfrm>
            <a:off x="9505507" y="5255418"/>
            <a:ext cx="1644437" cy="37623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09600">
              <a:buNone/>
              <a:defRPr/>
            </a:pPr>
            <a:r>
              <a:rPr lang="zh-CN" altLang="en-US" sz="1900">
                <a:solidFill>
                  <a:schemeClr val="tx1">
                    <a:lumMod val="50000"/>
                    <a:lumOff val="50000"/>
                  </a:schemeClr>
                </a:solidFill>
                <a:ea typeface="微软雅黑" panose="020B0503020204020204" pitchFamily="34" charset="-122"/>
              </a:rPr>
              <a:t>点击输入标题</a:t>
            </a:r>
            <a:endParaRPr lang="en-US" altLang="zh-CN" sz="1900" dirty="0">
              <a:solidFill>
                <a:schemeClr val="tx1">
                  <a:lumMod val="50000"/>
                  <a:lumOff val="50000"/>
                </a:schemeClr>
              </a:solidFill>
              <a:ea typeface="微软雅黑" panose="020B0503020204020204" pitchFamily="34" charset="-122"/>
            </a:endParaRPr>
          </a:p>
        </p:txBody>
      </p:sp>
      <p:grpSp>
        <p:nvGrpSpPr>
          <p:cNvPr id="39" name="Group 38"/>
          <p:cNvGrpSpPr/>
          <p:nvPr/>
        </p:nvGrpSpPr>
        <p:grpSpPr bwMode="auto">
          <a:xfrm>
            <a:off x="5734099" y="3672682"/>
            <a:ext cx="2938080" cy="1325561"/>
            <a:chOff x="5733326" y="3503613"/>
            <a:chExt cx="2938463" cy="1325563"/>
          </a:xfrm>
        </p:grpSpPr>
        <p:sp>
          <p:nvSpPr>
            <p:cNvPr id="10" name="Oval 9"/>
            <p:cNvSpPr>
              <a:spLocks noChangeArrowheads="1"/>
            </p:cNvSpPr>
            <p:nvPr/>
          </p:nvSpPr>
          <p:spPr bwMode="auto">
            <a:xfrm>
              <a:off x="7346226" y="3503613"/>
              <a:ext cx="1325563" cy="1325563"/>
            </a:xfrm>
            <a:prstGeom prst="ellipse">
              <a:avLst/>
            </a:prstGeom>
            <a:noFill/>
            <a:ln w="19050" cap="rnd">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13" name="Line 12"/>
            <p:cNvSpPr>
              <a:spLocks noChangeShapeType="1"/>
            </p:cNvSpPr>
            <p:nvPr/>
          </p:nvSpPr>
          <p:spPr bwMode="auto">
            <a:xfrm flipH="1">
              <a:off x="5795239" y="4165600"/>
              <a:ext cx="1550987" cy="0"/>
            </a:xfrm>
            <a:prstGeom prst="line">
              <a:avLst/>
            </a:prstGeom>
            <a:noFill/>
            <a:ln w="19050" cap="rnd">
              <a:solidFill>
                <a:schemeClr val="accent3"/>
              </a:solidFill>
              <a:prstDash val="solid"/>
              <a:miter lim="800000"/>
            </a:ln>
            <a:extLst>
              <a:ext uri="{909E8E84-426E-40DD-AFC4-6F175D3DCCD1}">
                <a14:hiddenFill xmlns:a14="http://schemas.microsoft.com/office/drawing/2010/main">
                  <a:noFill/>
                </a14:hiddenFill>
              </a:ext>
            </a:extLst>
          </p:spPr>
          <p:txBody>
            <a:bodyPr/>
            <a:lstStyle/>
            <a:p>
              <a:pPr>
                <a:defRPr/>
              </a:pPr>
              <a:endParaRPr lang="en-US">
                <a:solidFill>
                  <a:schemeClr val="tx1">
                    <a:lumMod val="50000"/>
                    <a:lumOff val="50000"/>
                  </a:schemeClr>
                </a:solidFill>
              </a:endParaRPr>
            </a:p>
          </p:txBody>
        </p:sp>
        <p:sp>
          <p:nvSpPr>
            <p:cNvPr id="19" name="Oval 18"/>
            <p:cNvSpPr>
              <a:spLocks noChangeArrowheads="1"/>
            </p:cNvSpPr>
            <p:nvPr/>
          </p:nvSpPr>
          <p:spPr bwMode="auto">
            <a:xfrm>
              <a:off x="5733326" y="4103688"/>
              <a:ext cx="123825" cy="123825"/>
            </a:xfrm>
            <a:prstGeom prst="ellipse">
              <a:avLst/>
            </a:prstGeom>
            <a:solidFill>
              <a:schemeClr val="accent3"/>
            </a:solid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34" name="Freeform 115"/>
            <p:cNvSpPr>
              <a:spLocks noChangeArrowheads="1"/>
            </p:cNvSpPr>
            <p:nvPr/>
          </p:nvSpPr>
          <p:spPr bwMode="auto">
            <a:xfrm>
              <a:off x="7818258" y="3871791"/>
              <a:ext cx="473212" cy="587618"/>
            </a:xfrm>
            <a:custGeom>
              <a:avLst/>
              <a:gdLst>
                <a:gd name="T0" fmla="*/ 450734 w 400"/>
                <a:gd name="T1" fmla="*/ 146315 h 498"/>
                <a:gd name="T2" fmla="*/ 450734 w 400"/>
                <a:gd name="T3" fmla="*/ 146315 h 498"/>
                <a:gd name="T4" fmla="*/ 273280 w 400"/>
                <a:gd name="T5" fmla="*/ 10620 h 498"/>
                <a:gd name="T6" fmla="*/ 136048 w 400"/>
                <a:gd name="T7" fmla="*/ 178173 h 498"/>
                <a:gd name="T8" fmla="*/ 157343 w 400"/>
                <a:gd name="T9" fmla="*/ 251331 h 498"/>
                <a:gd name="T10" fmla="*/ 10647 w 400"/>
                <a:gd name="T11" fmla="*/ 480242 h 498"/>
                <a:gd name="T12" fmla="*/ 0 w 400"/>
                <a:gd name="T13" fmla="*/ 512101 h 498"/>
                <a:gd name="T14" fmla="*/ 10647 w 400"/>
                <a:gd name="T15" fmla="*/ 564019 h 498"/>
                <a:gd name="T16" fmla="*/ 31942 w 400"/>
                <a:gd name="T17" fmla="*/ 586438 h 498"/>
                <a:gd name="T18" fmla="*/ 73348 w 400"/>
                <a:gd name="T19" fmla="*/ 574638 h 498"/>
                <a:gd name="T20" fmla="*/ 105290 w 400"/>
                <a:gd name="T21" fmla="*/ 554579 h 498"/>
                <a:gd name="T22" fmla="*/ 167990 w 400"/>
                <a:gd name="T23" fmla="*/ 460183 h 498"/>
                <a:gd name="T24" fmla="*/ 167990 w 400"/>
                <a:gd name="T25" fmla="*/ 460183 h 498"/>
                <a:gd name="T26" fmla="*/ 209396 w 400"/>
                <a:gd name="T27" fmla="*/ 449563 h 498"/>
                <a:gd name="T28" fmla="*/ 273280 w 400"/>
                <a:gd name="T29" fmla="*/ 335107 h 498"/>
                <a:gd name="T30" fmla="*/ 346628 w 400"/>
                <a:gd name="T31" fmla="*/ 335107 h 498"/>
                <a:gd name="T32" fmla="*/ 450734 w 400"/>
                <a:gd name="T33" fmla="*/ 146315 h 498"/>
                <a:gd name="T34" fmla="*/ 377387 w 400"/>
                <a:gd name="T35" fmla="*/ 187613 h 498"/>
                <a:gd name="T36" fmla="*/ 377387 w 400"/>
                <a:gd name="T37" fmla="*/ 187613 h 498"/>
                <a:gd name="T38" fmla="*/ 302856 w 400"/>
                <a:gd name="T39" fmla="*/ 167554 h 498"/>
                <a:gd name="T40" fmla="*/ 261450 w 400"/>
                <a:gd name="T41" fmla="*/ 94396 h 498"/>
                <a:gd name="T42" fmla="*/ 366739 w 400"/>
                <a:gd name="T43" fmla="*/ 83777 h 498"/>
                <a:gd name="T44" fmla="*/ 377387 w 400"/>
                <a:gd name="T45" fmla="*/ 187613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4" name="Group 3"/>
          <p:cNvGrpSpPr/>
          <p:nvPr/>
        </p:nvGrpSpPr>
        <p:grpSpPr bwMode="auto">
          <a:xfrm>
            <a:off x="5745211" y="1815308"/>
            <a:ext cx="4490453" cy="1857375"/>
            <a:chOff x="5744901" y="1646238"/>
            <a:chExt cx="4491038" cy="1857375"/>
          </a:xfrm>
        </p:grpSpPr>
        <p:sp>
          <p:nvSpPr>
            <p:cNvPr id="214049" name="Oval 7"/>
            <p:cNvSpPr>
              <a:spLocks noChangeArrowheads="1"/>
            </p:cNvSpPr>
            <p:nvPr/>
          </p:nvSpPr>
          <p:spPr bwMode="auto">
            <a:xfrm>
              <a:off x="8376976" y="1646238"/>
              <a:ext cx="1858963" cy="1857375"/>
            </a:xfrm>
            <a:prstGeom prst="ellipse">
              <a:avLst/>
            </a:prstGeom>
            <a:noFill/>
            <a:ln w="19050" cap="rnd">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214050" name="Line 11"/>
            <p:cNvSpPr>
              <a:spLocks noChangeShapeType="1"/>
            </p:cNvSpPr>
            <p:nvPr/>
          </p:nvSpPr>
          <p:spPr bwMode="auto">
            <a:xfrm flipH="1">
              <a:off x="5819513" y="2573338"/>
              <a:ext cx="2551113" cy="0"/>
            </a:xfrm>
            <a:prstGeom prst="line">
              <a:avLst/>
            </a:prstGeom>
            <a:noFill/>
            <a:ln w="19050" cap="rnd">
              <a:solidFill>
                <a:schemeClr val="accent1"/>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214051" name="Oval 16"/>
            <p:cNvSpPr>
              <a:spLocks noChangeArrowheads="1"/>
            </p:cNvSpPr>
            <p:nvPr/>
          </p:nvSpPr>
          <p:spPr bwMode="auto">
            <a:xfrm>
              <a:off x="5744901" y="2511425"/>
              <a:ext cx="123825" cy="1222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35" name="Freeform 97"/>
            <p:cNvSpPr>
              <a:spLocks noChangeArrowheads="1"/>
            </p:cNvSpPr>
            <p:nvPr/>
          </p:nvSpPr>
          <p:spPr bwMode="auto">
            <a:xfrm>
              <a:off x="8932970" y="2233704"/>
              <a:ext cx="772731" cy="663319"/>
            </a:xfrm>
            <a:custGeom>
              <a:avLst/>
              <a:gdLst>
                <a:gd name="T0" fmla="*/ 357602 w 497"/>
                <a:gd name="T1" fmla="*/ 359687 h 426"/>
                <a:gd name="T2" fmla="*/ 357602 w 497"/>
                <a:gd name="T3" fmla="*/ 359687 h 426"/>
                <a:gd name="T4" fmla="*/ 426013 w 497"/>
                <a:gd name="T5" fmla="*/ 359687 h 426"/>
                <a:gd name="T6" fmla="*/ 426013 w 497"/>
                <a:gd name="T7" fmla="*/ 428199 h 426"/>
                <a:gd name="T8" fmla="*/ 771176 w 497"/>
                <a:gd name="T9" fmla="*/ 428199 h 426"/>
                <a:gd name="T10" fmla="*/ 757183 w 497"/>
                <a:gd name="T11" fmla="*/ 207093 h 426"/>
                <a:gd name="T12" fmla="*/ 688772 w 497"/>
                <a:gd name="T13" fmla="*/ 124567 h 426"/>
                <a:gd name="T14" fmla="*/ 564389 w 497"/>
                <a:gd name="T15" fmla="*/ 124567 h 426"/>
                <a:gd name="T16" fmla="*/ 523964 w 497"/>
                <a:gd name="T17" fmla="*/ 42041 h 426"/>
                <a:gd name="T18" fmla="*/ 466437 w 497"/>
                <a:gd name="T19" fmla="*/ 0 h 426"/>
                <a:gd name="T20" fmla="*/ 301629 w 497"/>
                <a:gd name="T21" fmla="*/ 0 h 426"/>
                <a:gd name="T22" fmla="*/ 261205 w 497"/>
                <a:gd name="T23" fmla="*/ 42041 h 426"/>
                <a:gd name="T24" fmla="*/ 206787 w 497"/>
                <a:gd name="T25" fmla="*/ 124567 h 426"/>
                <a:gd name="T26" fmla="*/ 82404 w 497"/>
                <a:gd name="T27" fmla="*/ 124567 h 426"/>
                <a:gd name="T28" fmla="*/ 13993 w 497"/>
                <a:gd name="T29" fmla="*/ 207093 h 426"/>
                <a:gd name="T30" fmla="*/ 0 w 497"/>
                <a:gd name="T31" fmla="*/ 428199 h 426"/>
                <a:gd name="T32" fmla="*/ 357602 w 497"/>
                <a:gd name="T33" fmla="*/ 428199 h 426"/>
                <a:gd name="T34" fmla="*/ 357602 w 497"/>
                <a:gd name="T35" fmla="*/ 359687 h 426"/>
                <a:gd name="T36" fmla="*/ 289191 w 497"/>
                <a:gd name="T37" fmla="*/ 82526 h 426"/>
                <a:gd name="T38" fmla="*/ 289191 w 497"/>
                <a:gd name="T39" fmla="*/ 82526 h 426"/>
                <a:gd name="T40" fmla="*/ 329616 w 497"/>
                <a:gd name="T41" fmla="*/ 56055 h 426"/>
                <a:gd name="T42" fmla="*/ 441561 w 497"/>
                <a:gd name="T43" fmla="*/ 56055 h 426"/>
                <a:gd name="T44" fmla="*/ 480430 w 497"/>
                <a:gd name="T45" fmla="*/ 82526 h 426"/>
                <a:gd name="T46" fmla="*/ 495978 w 497"/>
                <a:gd name="T47" fmla="*/ 124567 h 426"/>
                <a:gd name="T48" fmla="*/ 275198 w 497"/>
                <a:gd name="T49" fmla="*/ 124567 h 426"/>
                <a:gd name="T50" fmla="*/ 289191 w 497"/>
                <a:gd name="T51" fmla="*/ 82526 h 426"/>
                <a:gd name="T52" fmla="*/ 426013 w 497"/>
                <a:gd name="T53" fmla="*/ 552766 h 426"/>
                <a:gd name="T54" fmla="*/ 426013 w 497"/>
                <a:gd name="T55" fmla="*/ 552766 h 426"/>
                <a:gd name="T56" fmla="*/ 357602 w 497"/>
                <a:gd name="T57" fmla="*/ 552766 h 426"/>
                <a:gd name="T58" fmla="*/ 357602 w 497"/>
                <a:gd name="T59" fmla="*/ 470240 h 426"/>
                <a:gd name="T60" fmla="*/ 13993 w 497"/>
                <a:gd name="T61" fmla="*/ 470240 h 426"/>
                <a:gd name="T62" fmla="*/ 26431 w 497"/>
                <a:gd name="T63" fmla="*/ 593250 h 426"/>
                <a:gd name="T64" fmla="*/ 96397 w 497"/>
                <a:gd name="T65" fmla="*/ 661762 h 426"/>
                <a:gd name="T66" fmla="*/ 674779 w 497"/>
                <a:gd name="T67" fmla="*/ 661762 h 426"/>
                <a:gd name="T68" fmla="*/ 743190 w 497"/>
                <a:gd name="T69" fmla="*/ 593250 h 426"/>
                <a:gd name="T70" fmla="*/ 757183 w 497"/>
                <a:gd name="T71" fmla="*/ 470240 h 426"/>
                <a:gd name="T72" fmla="*/ 426013 w 497"/>
                <a:gd name="T73" fmla="*/ 470240 h 426"/>
                <a:gd name="T74" fmla="*/ 426013 w 497"/>
                <a:gd name="T75" fmla="*/ 552766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40" name="Group 39"/>
          <p:cNvGrpSpPr/>
          <p:nvPr/>
        </p:nvGrpSpPr>
        <p:grpSpPr bwMode="auto">
          <a:xfrm>
            <a:off x="1508723" y="4572794"/>
            <a:ext cx="4349184" cy="1484312"/>
            <a:chOff x="1507401" y="4403725"/>
            <a:chExt cx="4349750" cy="1484313"/>
          </a:xfrm>
        </p:grpSpPr>
        <p:sp>
          <p:nvSpPr>
            <p:cNvPr id="9" name="Oval 8"/>
            <p:cNvSpPr>
              <a:spLocks noChangeArrowheads="1"/>
            </p:cNvSpPr>
            <p:nvPr/>
          </p:nvSpPr>
          <p:spPr bwMode="auto">
            <a:xfrm>
              <a:off x="1507401" y="4403725"/>
              <a:ext cx="1482725" cy="1484313"/>
            </a:xfrm>
            <a:prstGeom prst="ellipse">
              <a:avLst/>
            </a:prstGeom>
            <a:noFill/>
            <a:ln w="19050" cap="rnd">
              <a:solidFill>
                <a:schemeClr val="accent4">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15" name="Line 14"/>
            <p:cNvSpPr>
              <a:spLocks noChangeShapeType="1"/>
            </p:cNvSpPr>
            <p:nvPr/>
          </p:nvSpPr>
          <p:spPr bwMode="auto">
            <a:xfrm>
              <a:off x="2988539" y="5153025"/>
              <a:ext cx="2819400" cy="0"/>
            </a:xfrm>
            <a:prstGeom prst="line">
              <a:avLst/>
            </a:prstGeom>
            <a:noFill/>
            <a:ln w="19050" cap="rnd">
              <a:solidFill>
                <a:schemeClr val="accent4">
                  <a:lumMod val="75000"/>
                </a:schemeClr>
              </a:solidFill>
              <a:prstDash val="solid"/>
              <a:miter lim="800000"/>
            </a:ln>
            <a:extLst>
              <a:ext uri="{909E8E84-426E-40DD-AFC4-6F175D3DCCD1}">
                <a14:hiddenFill xmlns:a14="http://schemas.microsoft.com/office/drawing/2010/main">
                  <a:noFill/>
                </a14:hiddenFill>
              </a:ext>
            </a:extLst>
          </p:spPr>
          <p:txBody>
            <a:bodyPr/>
            <a:lstStyle/>
            <a:p>
              <a:pPr>
                <a:defRPr/>
              </a:pPr>
              <a:endParaRPr lang="en-US">
                <a:solidFill>
                  <a:schemeClr val="tx1">
                    <a:lumMod val="50000"/>
                    <a:lumOff val="50000"/>
                  </a:schemeClr>
                </a:solidFill>
              </a:endParaRPr>
            </a:p>
          </p:txBody>
        </p:sp>
        <p:sp>
          <p:nvSpPr>
            <p:cNvPr id="20" name="Oval 19"/>
            <p:cNvSpPr>
              <a:spLocks noChangeArrowheads="1"/>
            </p:cNvSpPr>
            <p:nvPr/>
          </p:nvSpPr>
          <p:spPr bwMode="auto">
            <a:xfrm>
              <a:off x="5733326" y="5091113"/>
              <a:ext cx="123825" cy="123825"/>
            </a:xfrm>
            <a:prstGeom prst="ellipse">
              <a:avLst/>
            </a:prstGeom>
            <a:solidFill>
              <a:schemeClr val="accent4">
                <a:lumMod val="75000"/>
              </a:schemeClr>
            </a:solid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36" name="Freeform 102"/>
            <p:cNvSpPr>
              <a:spLocks noChangeArrowheads="1"/>
            </p:cNvSpPr>
            <p:nvPr/>
          </p:nvSpPr>
          <p:spPr bwMode="auto">
            <a:xfrm>
              <a:off x="1923716" y="4866861"/>
              <a:ext cx="675852" cy="604078"/>
            </a:xfrm>
            <a:custGeom>
              <a:avLst/>
              <a:gdLst>
                <a:gd name="T0" fmla="*/ 108571 w 498"/>
                <a:gd name="T1" fmla="*/ 204979 h 445"/>
                <a:gd name="T2" fmla="*/ 108571 w 498"/>
                <a:gd name="T3" fmla="*/ 204979 h 445"/>
                <a:gd name="T4" fmla="*/ 192713 w 498"/>
                <a:gd name="T5" fmla="*/ 229414 h 445"/>
                <a:gd name="T6" fmla="*/ 204927 w 498"/>
                <a:gd name="T7" fmla="*/ 229414 h 445"/>
                <a:gd name="T8" fmla="*/ 264641 w 498"/>
                <a:gd name="T9" fmla="*/ 181902 h 445"/>
                <a:gd name="T10" fmla="*/ 264641 w 498"/>
                <a:gd name="T11" fmla="*/ 169685 h 445"/>
                <a:gd name="T12" fmla="*/ 241570 w 498"/>
                <a:gd name="T13" fmla="*/ 145250 h 445"/>
                <a:gd name="T14" fmla="*/ 373211 w 498"/>
                <a:gd name="T15" fmla="*/ 13575 h 445"/>
                <a:gd name="T16" fmla="*/ 264641 w 498"/>
                <a:gd name="T17" fmla="*/ 0 h 445"/>
                <a:gd name="T18" fmla="*/ 145213 w 498"/>
                <a:gd name="T19" fmla="*/ 73304 h 445"/>
                <a:gd name="T20" fmla="*/ 97714 w 498"/>
                <a:gd name="T21" fmla="*/ 109956 h 445"/>
                <a:gd name="T22" fmla="*/ 71928 w 498"/>
                <a:gd name="T23" fmla="*/ 157468 h 445"/>
                <a:gd name="T24" fmla="*/ 24428 w 498"/>
                <a:gd name="T25" fmla="*/ 169685 h 445"/>
                <a:gd name="T26" fmla="*/ 0 w 498"/>
                <a:gd name="T27" fmla="*/ 194119 h 445"/>
                <a:gd name="T28" fmla="*/ 0 w 498"/>
                <a:gd name="T29" fmla="*/ 204979 h 445"/>
                <a:gd name="T30" fmla="*/ 48857 w 498"/>
                <a:gd name="T31" fmla="*/ 253849 h 445"/>
                <a:gd name="T32" fmla="*/ 71928 w 498"/>
                <a:gd name="T33" fmla="*/ 266066 h 445"/>
                <a:gd name="T34" fmla="*/ 97714 w 498"/>
                <a:gd name="T35" fmla="*/ 241631 h 445"/>
                <a:gd name="T36" fmla="*/ 108571 w 498"/>
                <a:gd name="T37" fmla="*/ 204979 h 445"/>
                <a:gd name="T38" fmla="*/ 301283 w 498"/>
                <a:gd name="T39" fmla="*/ 217197 h 445"/>
                <a:gd name="T40" fmla="*/ 301283 w 498"/>
                <a:gd name="T41" fmla="*/ 217197 h 445"/>
                <a:gd name="T42" fmla="*/ 289069 w 498"/>
                <a:gd name="T43" fmla="*/ 217197 h 445"/>
                <a:gd name="T44" fmla="*/ 241570 w 498"/>
                <a:gd name="T45" fmla="*/ 253849 h 445"/>
                <a:gd name="T46" fmla="*/ 229355 w 498"/>
                <a:gd name="T47" fmla="*/ 276926 h 445"/>
                <a:gd name="T48" fmla="*/ 517067 w 498"/>
                <a:gd name="T49" fmla="*/ 590503 h 445"/>
                <a:gd name="T50" fmla="*/ 541496 w 498"/>
                <a:gd name="T51" fmla="*/ 590503 h 445"/>
                <a:gd name="T52" fmla="*/ 578138 w 498"/>
                <a:gd name="T53" fmla="*/ 566069 h 445"/>
                <a:gd name="T54" fmla="*/ 578138 w 498"/>
                <a:gd name="T55" fmla="*/ 542991 h 445"/>
                <a:gd name="T56" fmla="*/ 301283 w 498"/>
                <a:gd name="T57" fmla="*/ 217197 h 445"/>
                <a:gd name="T58" fmla="*/ 674495 w 498"/>
                <a:gd name="T59" fmla="*/ 85521 h 445"/>
                <a:gd name="T60" fmla="*/ 674495 w 498"/>
                <a:gd name="T61" fmla="*/ 85521 h 445"/>
                <a:gd name="T62" fmla="*/ 650066 w 498"/>
                <a:gd name="T63" fmla="*/ 73304 h 445"/>
                <a:gd name="T64" fmla="*/ 625638 w 498"/>
                <a:gd name="T65" fmla="*/ 120816 h 445"/>
                <a:gd name="T66" fmla="*/ 553710 w 498"/>
                <a:gd name="T67" fmla="*/ 145250 h 445"/>
                <a:gd name="T68" fmla="*/ 541496 w 498"/>
                <a:gd name="T69" fmla="*/ 85521 h 445"/>
                <a:gd name="T70" fmla="*/ 565924 w 498"/>
                <a:gd name="T71" fmla="*/ 25792 h 445"/>
                <a:gd name="T72" fmla="*/ 553710 w 498"/>
                <a:gd name="T73" fmla="*/ 13575 h 445"/>
                <a:gd name="T74" fmla="*/ 457354 w 498"/>
                <a:gd name="T75" fmla="*/ 97738 h 445"/>
                <a:gd name="T76" fmla="*/ 432925 w 498"/>
                <a:gd name="T77" fmla="*/ 204979 h 445"/>
                <a:gd name="T78" fmla="*/ 385426 w 498"/>
                <a:gd name="T79" fmla="*/ 253849 h 445"/>
                <a:gd name="T80" fmla="*/ 432925 w 498"/>
                <a:gd name="T81" fmla="*/ 313578 h 445"/>
                <a:gd name="T82" fmla="*/ 493996 w 498"/>
                <a:gd name="T83" fmla="*/ 253849 h 445"/>
                <a:gd name="T84" fmla="*/ 553710 w 498"/>
                <a:gd name="T85" fmla="*/ 241631 h 445"/>
                <a:gd name="T86" fmla="*/ 662281 w 498"/>
                <a:gd name="T87" fmla="*/ 194119 h 445"/>
                <a:gd name="T88" fmla="*/ 674495 w 498"/>
                <a:gd name="T89" fmla="*/ 85521 h 445"/>
                <a:gd name="T90" fmla="*/ 97714 w 498"/>
                <a:gd name="T91" fmla="*/ 542991 h 445"/>
                <a:gd name="T92" fmla="*/ 97714 w 498"/>
                <a:gd name="T93" fmla="*/ 542991 h 445"/>
                <a:gd name="T94" fmla="*/ 97714 w 498"/>
                <a:gd name="T95" fmla="*/ 566069 h 445"/>
                <a:gd name="T96" fmla="*/ 120785 w 498"/>
                <a:gd name="T97" fmla="*/ 602721 h 445"/>
                <a:gd name="T98" fmla="*/ 145213 w 498"/>
                <a:gd name="T99" fmla="*/ 590503 h 445"/>
                <a:gd name="T100" fmla="*/ 313498 w 498"/>
                <a:gd name="T101" fmla="*/ 434393 h 445"/>
                <a:gd name="T102" fmla="*/ 264641 w 498"/>
                <a:gd name="T103" fmla="*/ 373307 h 445"/>
                <a:gd name="T104" fmla="*/ 97714 w 498"/>
                <a:gd name="T105" fmla="*/ 542991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11" name="Group 10"/>
          <p:cNvGrpSpPr/>
          <p:nvPr/>
        </p:nvGrpSpPr>
        <p:grpSpPr bwMode="auto">
          <a:xfrm>
            <a:off x="2424592" y="2451895"/>
            <a:ext cx="3433316" cy="2005013"/>
            <a:chOff x="2423388" y="2282825"/>
            <a:chExt cx="3433763" cy="2005013"/>
          </a:xfrm>
        </p:grpSpPr>
        <p:sp>
          <p:nvSpPr>
            <p:cNvPr id="214041" name="Oval 6"/>
            <p:cNvSpPr>
              <a:spLocks noChangeArrowheads="1"/>
            </p:cNvSpPr>
            <p:nvPr/>
          </p:nvSpPr>
          <p:spPr bwMode="auto">
            <a:xfrm>
              <a:off x="2423388" y="2282825"/>
              <a:ext cx="2006600" cy="2005013"/>
            </a:xfrm>
            <a:prstGeom prst="ellipse">
              <a:avLst/>
            </a:prstGeom>
            <a:noFill/>
            <a:ln w="19050">
              <a:solidFill>
                <a:schemeClr val="accent2"/>
              </a:solidFill>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214042" name="Line 15"/>
            <p:cNvSpPr>
              <a:spLocks noChangeShapeType="1"/>
            </p:cNvSpPr>
            <p:nvPr/>
          </p:nvSpPr>
          <p:spPr bwMode="auto">
            <a:xfrm>
              <a:off x="4429988" y="3286125"/>
              <a:ext cx="1371600" cy="0"/>
            </a:xfrm>
            <a:prstGeom prst="line">
              <a:avLst/>
            </a:prstGeom>
            <a:noFill/>
            <a:ln w="19050">
              <a:solidFill>
                <a:schemeClr val="accent2"/>
              </a:solidFill>
              <a:miter lim="800000"/>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endParaRPr>
            </a:p>
          </p:txBody>
        </p:sp>
        <p:sp>
          <p:nvSpPr>
            <p:cNvPr id="214043" name="Oval 17"/>
            <p:cNvSpPr>
              <a:spLocks noChangeArrowheads="1"/>
            </p:cNvSpPr>
            <p:nvPr/>
          </p:nvSpPr>
          <p:spPr bwMode="auto">
            <a:xfrm>
              <a:off x="5733326" y="3236913"/>
              <a:ext cx="123825" cy="1238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37" name="Freeform 101"/>
            <p:cNvSpPr>
              <a:spLocks noChangeArrowheads="1"/>
            </p:cNvSpPr>
            <p:nvPr/>
          </p:nvSpPr>
          <p:spPr bwMode="auto">
            <a:xfrm>
              <a:off x="3016930" y="2970248"/>
              <a:ext cx="791241" cy="609183"/>
            </a:xfrm>
            <a:custGeom>
              <a:avLst/>
              <a:gdLst>
                <a:gd name="T0" fmla="*/ 127363 w 497"/>
                <a:gd name="T1" fmla="*/ 395491 h 382"/>
                <a:gd name="T2" fmla="*/ 127363 w 497"/>
                <a:gd name="T3" fmla="*/ 395491 h 382"/>
                <a:gd name="T4" fmla="*/ 253133 w 497"/>
                <a:gd name="T5" fmla="*/ 523068 h 382"/>
                <a:gd name="T6" fmla="*/ 394824 w 497"/>
                <a:gd name="T7" fmla="*/ 607588 h 382"/>
                <a:gd name="T8" fmla="*/ 536516 w 497"/>
                <a:gd name="T9" fmla="*/ 537421 h 382"/>
                <a:gd name="T10" fmla="*/ 620893 w 497"/>
                <a:gd name="T11" fmla="*/ 411438 h 382"/>
                <a:gd name="T12" fmla="*/ 394824 w 497"/>
                <a:gd name="T13" fmla="*/ 523068 h 382"/>
                <a:gd name="T14" fmla="*/ 127363 w 497"/>
                <a:gd name="T15" fmla="*/ 395491 h 382"/>
                <a:gd name="T16" fmla="*/ 775321 w 497"/>
                <a:gd name="T17" fmla="*/ 197745 h 382"/>
                <a:gd name="T18" fmla="*/ 775321 w 497"/>
                <a:gd name="T19" fmla="*/ 197745 h 382"/>
                <a:gd name="T20" fmla="*/ 436217 w 497"/>
                <a:gd name="T21" fmla="*/ 14352 h 382"/>
                <a:gd name="T22" fmla="*/ 351840 w 497"/>
                <a:gd name="T23" fmla="*/ 14352 h 382"/>
                <a:gd name="T24" fmla="*/ 14328 w 497"/>
                <a:gd name="T25" fmla="*/ 197745 h 382"/>
                <a:gd name="T26" fmla="*/ 14328 w 497"/>
                <a:gd name="T27" fmla="*/ 255155 h 382"/>
                <a:gd name="T28" fmla="*/ 351840 w 497"/>
                <a:gd name="T29" fmla="*/ 438548 h 382"/>
                <a:gd name="T30" fmla="*/ 436217 w 497"/>
                <a:gd name="T31" fmla="*/ 438548 h 382"/>
                <a:gd name="T32" fmla="*/ 649550 w 497"/>
                <a:gd name="T33" fmla="*/ 310970 h 382"/>
                <a:gd name="T34" fmla="*/ 423481 w 497"/>
                <a:gd name="T35" fmla="*/ 255155 h 382"/>
                <a:gd name="T36" fmla="*/ 394824 w 497"/>
                <a:gd name="T37" fmla="*/ 267913 h 382"/>
                <a:gd name="T38" fmla="*/ 323183 w 497"/>
                <a:gd name="T39" fmla="*/ 212098 h 382"/>
                <a:gd name="T40" fmla="*/ 394824 w 497"/>
                <a:gd name="T41" fmla="*/ 170635 h 382"/>
                <a:gd name="T42" fmla="*/ 466466 w 497"/>
                <a:gd name="T43" fmla="*/ 197745 h 382"/>
                <a:gd name="T44" fmla="*/ 705271 w 497"/>
                <a:gd name="T45" fmla="*/ 282265 h 382"/>
                <a:gd name="T46" fmla="*/ 775321 w 497"/>
                <a:gd name="T47" fmla="*/ 255155 h 382"/>
                <a:gd name="T48" fmla="*/ 775321 w 497"/>
                <a:gd name="T49" fmla="*/ 197745 h 382"/>
                <a:gd name="T50" fmla="*/ 676615 w 497"/>
                <a:gd name="T51" fmla="*/ 551773 h 382"/>
                <a:gd name="T52" fmla="*/ 676615 w 497"/>
                <a:gd name="T53" fmla="*/ 551773 h 382"/>
                <a:gd name="T54" fmla="*/ 733928 w 497"/>
                <a:gd name="T55" fmla="*/ 537421 h 382"/>
                <a:gd name="T56" fmla="*/ 705271 w 497"/>
                <a:gd name="T57" fmla="*/ 282265 h 382"/>
                <a:gd name="T58" fmla="*/ 649550 w 497"/>
                <a:gd name="T59" fmla="*/ 310970 h 382"/>
                <a:gd name="T60" fmla="*/ 676615 w 497"/>
                <a:gd name="T61" fmla="*/ 551773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solidFill>
                  <a:schemeClr val="tx1">
                    <a:lumMod val="50000"/>
                    <a:lumOff val="50000"/>
                  </a:schemeClr>
                </a:solidFill>
              </a:endParaRPr>
            </a:p>
          </p:txBody>
        </p:sp>
      </p:grpSp>
      <p:grpSp>
        <p:nvGrpSpPr>
          <p:cNvPr id="41" name="Group 40"/>
          <p:cNvGrpSpPr/>
          <p:nvPr/>
        </p:nvGrpSpPr>
        <p:grpSpPr bwMode="auto">
          <a:xfrm>
            <a:off x="5722988" y="5337969"/>
            <a:ext cx="3596806" cy="874713"/>
            <a:chOff x="5722568" y="5168900"/>
            <a:chExt cx="3597275" cy="874713"/>
          </a:xfrm>
        </p:grpSpPr>
        <p:sp>
          <p:nvSpPr>
            <p:cNvPr id="6" name="Oval 5"/>
            <p:cNvSpPr>
              <a:spLocks noChangeArrowheads="1"/>
            </p:cNvSpPr>
            <p:nvPr/>
          </p:nvSpPr>
          <p:spPr bwMode="auto">
            <a:xfrm>
              <a:off x="8445130" y="5168900"/>
              <a:ext cx="874713" cy="874713"/>
            </a:xfrm>
            <a:prstGeom prst="ellipse">
              <a:avLst/>
            </a:prstGeom>
            <a:noFill/>
            <a:ln w="19050" cap="rnd">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14" name="Line 13"/>
            <p:cNvSpPr>
              <a:spLocks noChangeShapeType="1"/>
            </p:cNvSpPr>
            <p:nvPr/>
          </p:nvSpPr>
          <p:spPr bwMode="auto">
            <a:xfrm flipH="1">
              <a:off x="5790830" y="5605463"/>
              <a:ext cx="2662238" cy="0"/>
            </a:xfrm>
            <a:prstGeom prst="line">
              <a:avLst/>
            </a:prstGeom>
            <a:noFill/>
            <a:ln w="19050" cap="rnd">
              <a:solidFill>
                <a:schemeClr val="accent1"/>
              </a:solidFill>
              <a:prstDash val="solid"/>
              <a:miter lim="800000"/>
            </a:ln>
            <a:extLst>
              <a:ext uri="{909E8E84-426E-40DD-AFC4-6F175D3DCCD1}">
                <a14:hiddenFill xmlns:a14="http://schemas.microsoft.com/office/drawing/2010/main">
                  <a:noFill/>
                </a14:hiddenFill>
              </a:ext>
            </a:extLst>
          </p:spPr>
          <p:txBody>
            <a:bodyPr/>
            <a:lstStyle/>
            <a:p>
              <a:pPr>
                <a:defRPr/>
              </a:pPr>
              <a:endParaRPr lang="en-US">
                <a:solidFill>
                  <a:schemeClr val="tx1">
                    <a:lumMod val="50000"/>
                    <a:lumOff val="50000"/>
                  </a:schemeClr>
                </a:solidFill>
              </a:endParaRPr>
            </a:p>
          </p:txBody>
        </p:sp>
        <p:sp>
          <p:nvSpPr>
            <p:cNvPr id="21" name="Oval 20"/>
            <p:cNvSpPr>
              <a:spLocks noChangeArrowheads="1"/>
            </p:cNvSpPr>
            <p:nvPr/>
          </p:nvSpPr>
          <p:spPr bwMode="auto">
            <a:xfrm>
              <a:off x="5722568" y="5540375"/>
              <a:ext cx="123825" cy="123825"/>
            </a:xfrm>
            <a:prstGeom prst="ellipse">
              <a:avLst/>
            </a:prstGeom>
            <a:solidFill>
              <a:schemeClr val="accent1"/>
            </a:solidFill>
            <a:ln>
              <a:noFill/>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zh-CN" altLang="zh-CN">
                <a:solidFill>
                  <a:schemeClr val="tx1">
                    <a:lumMod val="50000"/>
                    <a:lumOff val="50000"/>
                  </a:schemeClr>
                </a:solidFill>
              </a:endParaRPr>
            </a:p>
          </p:txBody>
        </p:sp>
        <p:sp>
          <p:nvSpPr>
            <p:cNvPr id="38" name="Freeform 18"/>
            <p:cNvSpPr/>
            <p:nvPr/>
          </p:nvSpPr>
          <p:spPr bwMode="auto">
            <a:xfrm>
              <a:off x="8721355" y="5437188"/>
              <a:ext cx="384175" cy="384175"/>
            </a:xfrm>
            <a:custGeom>
              <a:avLst/>
              <a:gdLst>
                <a:gd name="T0" fmla="*/ 266 w 360"/>
                <a:gd name="T1" fmla="*/ 360 h 360"/>
                <a:gd name="T2" fmla="*/ 294 w 360"/>
                <a:gd name="T3" fmla="*/ 331 h 360"/>
                <a:gd name="T4" fmla="*/ 245 w 360"/>
                <a:gd name="T5" fmla="*/ 155 h 360"/>
                <a:gd name="T6" fmla="*/ 318 w 360"/>
                <a:gd name="T7" fmla="*/ 82 h 360"/>
                <a:gd name="T8" fmla="*/ 340 w 360"/>
                <a:gd name="T9" fmla="*/ 19 h 360"/>
                <a:gd name="T10" fmla="*/ 278 w 360"/>
                <a:gd name="T11" fmla="*/ 42 h 360"/>
                <a:gd name="T12" fmla="*/ 205 w 360"/>
                <a:gd name="T13" fmla="*/ 115 h 360"/>
                <a:gd name="T14" fmla="*/ 28 w 360"/>
                <a:gd name="T15" fmla="*/ 65 h 360"/>
                <a:gd name="T16" fmla="*/ 0 w 360"/>
                <a:gd name="T17" fmla="*/ 94 h 360"/>
                <a:gd name="T18" fmla="*/ 148 w 360"/>
                <a:gd name="T19" fmla="*/ 172 h 360"/>
                <a:gd name="T20" fmla="*/ 98 w 360"/>
                <a:gd name="T21" fmla="*/ 222 h 360"/>
                <a:gd name="T22" fmla="*/ 38 w 360"/>
                <a:gd name="T23" fmla="*/ 226 h 360"/>
                <a:gd name="T24" fmla="*/ 9 w 360"/>
                <a:gd name="T25" fmla="*/ 254 h 360"/>
                <a:gd name="T26" fmla="*/ 80 w 360"/>
                <a:gd name="T27" fmla="*/ 280 h 360"/>
                <a:gd name="T28" fmla="*/ 105 w 360"/>
                <a:gd name="T29" fmla="*/ 350 h 360"/>
                <a:gd name="T30" fmla="*/ 134 w 360"/>
                <a:gd name="T31" fmla="*/ 322 h 360"/>
                <a:gd name="T32" fmla="*/ 137 w 360"/>
                <a:gd name="T33" fmla="*/ 262 h 360"/>
                <a:gd name="T34" fmla="*/ 188 w 360"/>
                <a:gd name="T35" fmla="*/ 211 h 360"/>
                <a:gd name="T36" fmla="*/ 266 w 360"/>
                <a:gd name="T3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accent1"/>
            </a:solidFill>
            <a:ln>
              <a:noFill/>
            </a:ln>
          </p:spPr>
          <p:txBody>
            <a:bodyPr lIns="121920" tIns="60960" rIns="121920" bIns="60960"/>
            <a:lstStyle/>
            <a:p>
              <a:pPr>
                <a:defRPr/>
              </a:pPr>
              <a:endParaRPr lang="en-US" sz="2400" dirty="0">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right)">
                                      <p:cBhvr>
                                        <p:cTn id="29" dur="500"/>
                                        <p:tgtEl>
                                          <p:spTgt spid="2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right)">
                                      <p:cBhvr>
                                        <p:cTn id="44" dur="500"/>
                                        <p:tgtEl>
                                          <p:spTgt spid="40"/>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right)">
                                      <p:cBhvr>
                                        <p:cTn id="51" dur="500"/>
                                        <p:tgtEl>
                                          <p:spTgt spid="26"/>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Lst>
  </p:timing>
</p:sld>
</file>

<file path=ppt/tags/tag1.xml><?xml version="1.0" encoding="utf-8"?>
<p:tagLst xmlns:p="http://schemas.openxmlformats.org/presentationml/2006/main">
  <p:tag name="COMMONDATA" val="eyJoZGlkIjoiNzk1ZDY0OTVhNTA1ODYwMmMwZWMxOWU1ZWNkMmJiM2EifQ=="/>
</p:tagLst>
</file>

<file path=ppt/theme/theme1.xml><?xml version="1.0" encoding="utf-8"?>
<a:theme xmlns:a="http://schemas.openxmlformats.org/drawingml/2006/main" name="Office 主题">
  <a:themeElements>
    <a:clrScheme name="自定义 2836">
      <a:dk1>
        <a:sysClr val="windowText" lastClr="000000"/>
      </a:dk1>
      <a:lt1>
        <a:sysClr val="window" lastClr="FFFFFF"/>
      </a:lt1>
      <a:dk2>
        <a:srgbClr val="2C5300"/>
      </a:dk2>
      <a:lt2>
        <a:srgbClr val="64BD00"/>
      </a:lt2>
      <a:accent1>
        <a:srgbClr val="64BD00"/>
      </a:accent1>
      <a:accent2>
        <a:srgbClr val="2C5300"/>
      </a:accent2>
      <a:accent3>
        <a:srgbClr val="64BD00"/>
      </a:accent3>
      <a:accent4>
        <a:srgbClr val="2C5300"/>
      </a:accent4>
      <a:accent5>
        <a:srgbClr val="64BD00"/>
      </a:accent5>
      <a:accent6>
        <a:srgbClr val="2C5300"/>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5350</Words>
  <Application>WPS 演示</Application>
  <PresentationFormat>宽屏</PresentationFormat>
  <Paragraphs>705</Paragraphs>
  <Slides>30</Slides>
  <Notes>31</Notes>
  <HiddenSlides>0</HiddenSlides>
  <MMClips>1</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30</vt:i4>
      </vt:variant>
    </vt:vector>
  </HeadingPairs>
  <TitlesOfParts>
    <vt:vector size="57" baseType="lpstr">
      <vt:lpstr>Arial</vt:lpstr>
      <vt:lpstr>宋体</vt:lpstr>
      <vt:lpstr>Wingdings</vt:lpstr>
      <vt:lpstr>Algerian</vt:lpstr>
      <vt:lpstr>U.S. 101</vt:lpstr>
      <vt:lpstr>Segoe Print</vt:lpstr>
      <vt:lpstr>Calibri</vt:lpstr>
      <vt:lpstr>微软雅黑</vt:lpstr>
      <vt:lpstr>MS PGothic</vt:lpstr>
      <vt:lpstr>Roboto Condensed</vt:lpstr>
      <vt:lpstr>Wide Latin</vt:lpstr>
      <vt:lpstr>Arial</vt:lpstr>
      <vt:lpstr>Neris Thin</vt:lpstr>
      <vt:lpstr>Arial Unicode MS</vt:lpstr>
      <vt:lpstr>Arial Black</vt:lpstr>
      <vt:lpstr>Fira Sans SemiBold Italic</vt:lpstr>
      <vt:lpstr>Clear Sans</vt:lpstr>
      <vt:lpstr>Open Sans</vt:lpstr>
      <vt:lpstr>Gill Sans</vt:lpstr>
      <vt:lpstr>Open Sans Condensed Light</vt:lpstr>
      <vt:lpstr>Gill Sans MT</vt:lpstr>
      <vt:lpstr>Lato Light</vt:lpstr>
      <vt:lpstr>Bebas Neue</vt:lpstr>
      <vt:lpstr>Agency FB</vt:lpstr>
      <vt:lpstr>AgencyFB-Regular</vt:lpstr>
      <vt:lpstr>DejaVu Math TeX Gyre</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毕业论文答辩PPT模板</dc:title>
  <dc:creator>极简办公</dc:creator>
  <cp:keywords>www.jjppt.com</cp:keywords>
  <dc:description>www.jjppt.com</dc:description>
  <dc:subject> </dc:subject>
  <cp:category> </cp:category>
  <cp:lastModifiedBy>彤</cp:lastModifiedBy>
  <cp:revision>7</cp:revision>
  <dcterms:created xsi:type="dcterms:W3CDTF">2015-05-05T08:02:00Z</dcterms:created>
  <dcterms:modified xsi:type="dcterms:W3CDTF">2022-06-03T01:25:12Z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F64F0650A39943119197918A51DCDF8E</vt:lpwstr>
  </property>
  <property fmtid="{D5CDD505-2E9C-101B-9397-08002B2CF9AE}" pid="3" name="KSOProductBuildVer">
    <vt:lpwstr>2052-11.1.0.11744</vt:lpwstr>
  </property>
</Properties>
</file>