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26" r:id="rId3"/>
    <p:sldId id="527" r:id="rId5"/>
    <p:sldId id="552" r:id="rId6"/>
    <p:sldId id="529" r:id="rId7"/>
    <p:sldId id="530" r:id="rId8"/>
    <p:sldId id="531" r:id="rId9"/>
    <p:sldId id="532" r:id="rId10"/>
    <p:sldId id="533" r:id="rId11"/>
    <p:sldId id="534" r:id="rId12"/>
    <p:sldId id="535" r:id="rId13"/>
    <p:sldId id="536" r:id="rId14"/>
    <p:sldId id="537" r:id="rId15"/>
    <p:sldId id="538"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553" r:id="rId29"/>
  </p:sldIdLst>
  <p:sldSz cx="9144000" cy="5143500" type="screen16x9"/>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5FA"/>
    <a:srgbClr val="267DBF"/>
    <a:srgbClr val="00436F"/>
    <a:srgbClr val="0066B2"/>
    <a:srgbClr val="0286D0"/>
    <a:srgbClr val="2F89D8"/>
    <a:srgbClr val="333333"/>
    <a:srgbClr val="128E9B"/>
    <a:srgbClr val="823E16"/>
    <a:srgbClr val="0C2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3083" autoAdjust="0"/>
  </p:normalViewPr>
  <p:slideViewPr>
    <p:cSldViewPr>
      <p:cViewPr>
        <p:scale>
          <a:sx n="100" d="100"/>
          <a:sy n="100" d="100"/>
        </p:scale>
        <p:origin x="3810" y="1764"/>
      </p:cViewPr>
      <p:guideLst>
        <p:guide pos="2874"/>
        <p:guide orient="horz" pos="164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8.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25</a:t>
            </a:r>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26</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3</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23A431F5-F3AE-4047-A568-FF09AD274B3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FFB6D9-F334-4E6C-A433-69E7D207D8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23A431F5-F3AE-4047-A568-FF09AD274B3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FFB6D9-F334-4E6C-A433-69E7D207D83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0" y="0"/>
            <a:ext cx="9144000" cy="514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 name="图片 2" descr="74da06211785ac1c1af9a5f37cdd45c"/>
          <p:cNvPicPr>
            <a:picLocks noChangeAspect="1"/>
          </p:cNvPicPr>
          <p:nvPr userDrawn="1"/>
        </p:nvPicPr>
        <p:blipFill>
          <a:blip r:embed="rId7">
            <a:alphaModFix amt="20000"/>
          </a:blip>
          <a:stretch>
            <a:fillRect/>
          </a:stretch>
        </p:blipFill>
        <p:spPr>
          <a:xfrm>
            <a:off x="0" y="635"/>
            <a:ext cx="9169400" cy="51447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3" Type="http://schemas.openxmlformats.org/officeDocument/2006/relationships/notesSlide" Target="../notesSlides/notesSlide1.xml"/><Relationship Id="rId12" Type="http://schemas.openxmlformats.org/officeDocument/2006/relationships/slideLayout" Target="../slideLayouts/slideLayout2.xml"/><Relationship Id="rId11" Type="http://schemas.openxmlformats.org/officeDocument/2006/relationships/themeOverride" Target="../theme/themeOverride1.xml"/><Relationship Id="rId10" Type="http://schemas.openxmlformats.org/officeDocument/2006/relationships/image" Target="../media/image8.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19.jpeg"/></Relationships>
</file>

<file path=ppt/slides/_rels/slide26.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 Id="rId3" Type="http://schemas.openxmlformats.org/officeDocument/2006/relationships/image" Target="../media/image5.png"/><Relationship Id="rId2" Type="http://schemas.microsoft.com/office/2007/relationships/media" Target="../media/media1.mp3"/><Relationship Id="rId13" Type="http://schemas.openxmlformats.org/officeDocument/2006/relationships/notesSlide" Target="../notesSlides/notesSlide26.xml"/><Relationship Id="rId12" Type="http://schemas.openxmlformats.org/officeDocument/2006/relationships/slideLayout" Target="../slideLayouts/slideLayout2.xml"/><Relationship Id="rId11" Type="http://schemas.openxmlformats.org/officeDocument/2006/relationships/image" Target="../media/image8.png"/><Relationship Id="rId10" Type="http://schemas.openxmlformats.org/officeDocument/2006/relationships/tags" Target="../tags/tag7.xml"/><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15.jpeg"/><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000" b="-3000"/>
          </a:stretch>
        </a:blipFill>
        <a:effectLst/>
      </p:bgPr>
    </p:bg>
    <p:spTree>
      <p:nvGrpSpPr>
        <p:cNvPr id="1" name=""/>
        <p:cNvGrpSpPr/>
        <p:nvPr/>
      </p:nvGrpSpPr>
      <p:grpSpPr>
        <a:xfrm>
          <a:off x="0" y="0"/>
          <a:ext cx="0" cy="0"/>
          <a:chOff x="0" y="0"/>
          <a:chExt cx="0" cy="0"/>
        </a:xfrm>
      </p:grpSpPr>
      <p:pic>
        <p:nvPicPr>
          <p:cNvPr id="39" name="震撼呐喊节奏空旷.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310934" y="-1676722"/>
            <a:ext cx="609600" cy="609600"/>
          </a:xfrm>
          <a:prstGeom prst="rect">
            <a:avLst/>
          </a:prstGeom>
        </p:spPr>
      </p:pic>
      <p:sp>
        <p:nvSpPr>
          <p:cNvPr id="6" name="Freeform 5"/>
          <p:cNvSpPr/>
          <p:nvPr/>
        </p:nvSpPr>
        <p:spPr bwMode="auto">
          <a:xfrm>
            <a:off x="-216027" y="3525282"/>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blipFill dpi="0" rotWithShape="1">
            <a:blip r:embed="rId5" cstate="print">
              <a:extLst>
                <a:ext uri="{28A0092B-C50C-407E-A947-70E740481C1C}">
                  <a14:useLocalDpi xmlns:a14="http://schemas.microsoft.com/office/drawing/2010/main" val="0"/>
                </a:ext>
              </a:extLst>
            </a:blip>
            <a:srcRect/>
            <a:stretch>
              <a:fillRect l="-16512" r="-16512"/>
            </a:stretch>
          </a:blipFill>
          <a:ln>
            <a:noFill/>
          </a:ln>
        </p:spPr>
        <p:txBody>
          <a:bodyPr vert="horz" wrap="square" lIns="91440" tIns="45720" rIns="91440" bIns="45720" numCol="1" anchor="t" anchorCtr="0" compatLnSpc="1"/>
          <a:lstStyle/>
          <a:p>
            <a:endParaRPr lang="zh-CN" altLang="en-US"/>
          </a:p>
        </p:txBody>
      </p:sp>
      <p:sp>
        <p:nvSpPr>
          <p:cNvPr id="7" name="Freeform 6"/>
          <p:cNvSpPr/>
          <p:nvPr/>
        </p:nvSpPr>
        <p:spPr bwMode="auto">
          <a:xfrm>
            <a:off x="-1490192" y="1635646"/>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blipFill>
            <a:blip r:embed="rId1"/>
            <a:stretch>
              <a:fillRect l="-3436" r="-36128"/>
            </a:stretch>
          </a:blipFill>
          <a:ln>
            <a:noFill/>
          </a:ln>
        </p:spPr>
        <p:txBody>
          <a:bodyPr vert="horz" wrap="square" lIns="91440" tIns="45720" rIns="91440" bIns="45720" numCol="1" anchor="t" anchorCtr="0" compatLnSpc="1"/>
          <a:lstStyle/>
          <a:p>
            <a:endParaRPr lang="zh-CN" altLang="en-US" dirty="0"/>
          </a:p>
        </p:txBody>
      </p:sp>
      <p:sp>
        <p:nvSpPr>
          <p:cNvPr id="8" name="Freeform 7"/>
          <p:cNvSpPr/>
          <p:nvPr/>
        </p:nvSpPr>
        <p:spPr bwMode="auto">
          <a:xfrm>
            <a:off x="1611591" y="2272729"/>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9" name="Freeform 8"/>
          <p:cNvSpPr/>
          <p:nvPr/>
        </p:nvSpPr>
        <p:spPr bwMode="auto">
          <a:xfrm>
            <a:off x="415417" y="3713212"/>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blipFill>
            <a:blip r:embed="rId6"/>
            <a:stretch>
              <a:fillRect l="-14045" r="-36135"/>
            </a:stretch>
          </a:blipFill>
          <a:ln>
            <a:noFill/>
          </a:ln>
        </p:spPr>
        <p:txBody>
          <a:bodyPr vert="horz" wrap="square" lIns="91440" tIns="45720" rIns="91440" bIns="45720" numCol="1" anchor="t" anchorCtr="0" compatLnSpc="1"/>
          <a:lstStyle/>
          <a:p>
            <a:endParaRPr lang="zh-CN" altLang="en-US" dirty="0"/>
          </a:p>
        </p:txBody>
      </p:sp>
      <p:sp>
        <p:nvSpPr>
          <p:cNvPr id="10" name="Freeform 9"/>
          <p:cNvSpPr/>
          <p:nvPr/>
        </p:nvSpPr>
        <p:spPr bwMode="auto">
          <a:xfrm>
            <a:off x="-2089689" y="3560049"/>
            <a:ext cx="2347245" cy="2351004"/>
          </a:xfrm>
          <a:custGeom>
            <a:avLst/>
            <a:gdLst>
              <a:gd name="T0" fmla="*/ 2498 w 2498"/>
              <a:gd name="T1" fmla="*/ 1263 h 2502"/>
              <a:gd name="T2" fmla="*/ 1236 w 2498"/>
              <a:gd name="T3" fmla="*/ 0 h 2502"/>
              <a:gd name="T4" fmla="*/ 0 w 2498"/>
              <a:gd name="T5" fmla="*/ 1239 h 2502"/>
              <a:gd name="T6" fmla="*/ 1263 w 2498"/>
              <a:gd name="T7" fmla="*/ 2502 h 2502"/>
              <a:gd name="T8" fmla="*/ 2498 w 2498"/>
              <a:gd name="T9" fmla="*/ 1263 h 2502"/>
            </a:gdLst>
            <a:ahLst/>
            <a:cxnLst>
              <a:cxn ang="0">
                <a:pos x="T0" y="T1"/>
              </a:cxn>
              <a:cxn ang="0">
                <a:pos x="T2" y="T3"/>
              </a:cxn>
              <a:cxn ang="0">
                <a:pos x="T4" y="T5"/>
              </a:cxn>
              <a:cxn ang="0">
                <a:pos x="T6" y="T7"/>
              </a:cxn>
              <a:cxn ang="0">
                <a:pos x="T8" y="T9"/>
              </a:cxn>
            </a:cxnLst>
            <a:rect l="0" t="0" r="r" b="b"/>
            <a:pathLst>
              <a:path w="2498" h="2502">
                <a:moveTo>
                  <a:pt x="2498" y="1263"/>
                </a:moveTo>
                <a:lnTo>
                  <a:pt x="1236" y="0"/>
                </a:lnTo>
                <a:lnTo>
                  <a:pt x="0" y="1239"/>
                </a:lnTo>
                <a:lnTo>
                  <a:pt x="1263" y="2502"/>
                </a:lnTo>
                <a:lnTo>
                  <a:pt x="2498" y="1263"/>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395684" y="2897596"/>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2"/>
          <p:cNvSpPr/>
          <p:nvPr/>
        </p:nvSpPr>
        <p:spPr bwMode="auto">
          <a:xfrm>
            <a:off x="-301536" y="5048454"/>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43" name="Freeform 15"/>
          <p:cNvSpPr/>
          <p:nvPr/>
        </p:nvSpPr>
        <p:spPr bwMode="auto">
          <a:xfrm>
            <a:off x="1042163" y="2192858"/>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矩形 319"/>
          <p:cNvSpPr/>
          <p:nvPr/>
        </p:nvSpPr>
        <p:spPr>
          <a:xfrm>
            <a:off x="1903095" y="2963545"/>
            <a:ext cx="2152650" cy="1014730"/>
          </a:xfrm>
          <a:prstGeom prst="rect">
            <a:avLst/>
          </a:prstGeom>
        </p:spPr>
        <p:txBody>
          <a:bodyPr wrap="square">
            <a:spAutoFit/>
          </a:bodyPr>
          <a:lstStyle/>
          <a:p>
            <a:pPr fontAlgn="auto">
              <a:spcBef>
                <a:spcPts val="0"/>
              </a:spcBef>
              <a:spcAft>
                <a:spcPts val="0"/>
              </a:spcAft>
              <a:defRPr/>
            </a:pPr>
            <a:r>
              <a:rPr lang="en-US" altLang="zh-CN" sz="6000" spc="300" dirty="0">
                <a:ln w="41275">
                  <a:noFill/>
                </a:ln>
                <a:solidFill>
                  <a:srgbClr val="0286D0"/>
                </a:solidFill>
                <a:latin typeface="Impact" panose="020B0806030902050204" pitchFamily="34" charset="0"/>
                <a:cs typeface="+mn-ea"/>
                <a:sym typeface="+mn-lt"/>
              </a:rPr>
              <a:t>2022</a:t>
            </a:r>
            <a:endParaRPr lang="zh-CN" altLang="en-US" sz="6000" spc="300" dirty="0">
              <a:ln w="41275">
                <a:noFill/>
              </a:ln>
              <a:solidFill>
                <a:srgbClr val="0286D0"/>
              </a:solidFill>
              <a:latin typeface="Impact" panose="020B0806030902050204" pitchFamily="34" charset="0"/>
              <a:cs typeface="+mn-ea"/>
              <a:sym typeface="+mn-lt"/>
            </a:endParaRPr>
          </a:p>
        </p:txBody>
      </p:sp>
      <p:sp>
        <p:nvSpPr>
          <p:cNvPr id="321" name="Freeform 8"/>
          <p:cNvSpPr/>
          <p:nvPr/>
        </p:nvSpPr>
        <p:spPr bwMode="auto">
          <a:xfrm>
            <a:off x="2893661" y="397899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333" name="Freeform 12"/>
          <p:cNvSpPr/>
          <p:nvPr/>
        </p:nvSpPr>
        <p:spPr bwMode="auto">
          <a:xfrm>
            <a:off x="4556488" y="4652700"/>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41" name="PA_文本框 18"/>
          <p:cNvSpPr txBox="1"/>
          <p:nvPr>
            <p:custDataLst>
              <p:tags r:id="rId7"/>
            </p:custDataLst>
          </p:nvPr>
        </p:nvSpPr>
        <p:spPr>
          <a:xfrm>
            <a:off x="5075934" y="1558094"/>
            <a:ext cx="4063365" cy="714375"/>
          </a:xfrm>
          <a:prstGeom prst="rect">
            <a:avLst/>
          </a:prstGeom>
          <a:noFill/>
          <a:effectLst/>
        </p:spPr>
        <p:txBody>
          <a:bodyPr wrap="non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panose="020B0503020204020204" pitchFamily="34" charset="-122"/>
                <a:ea typeface="微软雅黑" panose="020B0503020204020204" pitchFamily="34" charset="-122"/>
              </a:defRPr>
            </a:lvl1pPr>
          </a:lstStyle>
          <a:p>
            <a:r>
              <a:rPr lang="zh-CN" altLang="en-US" sz="4050">
                <a:solidFill>
                  <a:srgbClr val="267DBF"/>
                </a:solidFill>
                <a:latin typeface="时尚中黑简体" panose="01010104010101010101" pitchFamily="2" charset="-122"/>
                <a:ea typeface="时尚中黑简体" panose="01010104010101010101" pitchFamily="2" charset="-122"/>
                <a:sym typeface="+mn-lt"/>
              </a:rPr>
              <a:t>毕业答辩</a:t>
            </a:r>
            <a:r>
              <a:rPr lang="en-US" altLang="zh-CN" sz="4050">
                <a:solidFill>
                  <a:srgbClr val="267DBF"/>
                </a:solidFill>
                <a:latin typeface="时尚中黑简体" panose="01010104010101010101" pitchFamily="2" charset="-122"/>
                <a:ea typeface="时尚中黑简体" panose="01010104010101010101" pitchFamily="2" charset="-122"/>
                <a:sym typeface="+mn-lt"/>
              </a:rPr>
              <a:t>PPT</a:t>
            </a:r>
            <a:r>
              <a:rPr lang="zh-CN" altLang="en-US" sz="4050">
                <a:solidFill>
                  <a:srgbClr val="267DBF"/>
                </a:solidFill>
                <a:latin typeface="时尚中黑简体" panose="01010104010101010101" pitchFamily="2" charset="-122"/>
                <a:ea typeface="时尚中黑简体" panose="01010104010101010101" pitchFamily="2" charset="-122"/>
                <a:sym typeface="+mn-lt"/>
              </a:rPr>
              <a:t>模板</a:t>
            </a:r>
            <a:endParaRPr lang="zh-CN" altLang="en-US" sz="4050">
              <a:solidFill>
                <a:srgbClr val="267DBF"/>
              </a:solidFill>
              <a:latin typeface="时尚中黑简体" panose="01010104010101010101" pitchFamily="2" charset="-122"/>
              <a:ea typeface="时尚中黑简体" panose="01010104010101010101" pitchFamily="2" charset="-122"/>
              <a:sym typeface="+mn-lt"/>
            </a:endParaRPr>
          </a:p>
        </p:txBody>
      </p:sp>
      <p:sp>
        <p:nvSpPr>
          <p:cNvPr id="44" name="PA_圆角矩形 159"/>
          <p:cNvSpPr/>
          <p:nvPr>
            <p:custDataLst>
              <p:tags r:id="rId8"/>
            </p:custDataLst>
          </p:nvPr>
        </p:nvSpPr>
        <p:spPr>
          <a:xfrm>
            <a:off x="5590485" y="2834355"/>
            <a:ext cx="1380165" cy="375531"/>
          </a:xfrm>
          <a:prstGeom prst="roundRect">
            <a:avLst>
              <a:gd name="adj" fmla="val 50000"/>
            </a:avLst>
          </a:prstGeom>
          <a:solidFill>
            <a:srgbClr val="81D5FA"/>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bg1"/>
                </a:solidFill>
                <a:sym typeface="+mn-lt"/>
              </a:rPr>
              <a:t>答辩人：</a:t>
            </a:r>
            <a:r>
              <a:rPr lang="en-US" altLang="zh-CN" sz="1200" b="1">
                <a:solidFill>
                  <a:schemeClr val="bg1"/>
                </a:solidFill>
                <a:sym typeface="+mn-lt"/>
              </a:rPr>
              <a:t>XXX</a:t>
            </a:r>
            <a:endParaRPr lang="en-US" altLang="zh-CN" sz="1200" b="1" dirty="0">
              <a:solidFill>
                <a:schemeClr val="bg1"/>
              </a:solidFill>
              <a:sym typeface="+mn-lt"/>
            </a:endParaRPr>
          </a:p>
        </p:txBody>
      </p:sp>
      <p:sp>
        <p:nvSpPr>
          <p:cNvPr id="46" name="PA_圆角矩形 159"/>
          <p:cNvSpPr/>
          <p:nvPr>
            <p:custDataLst>
              <p:tags r:id="rId9"/>
            </p:custDataLst>
          </p:nvPr>
        </p:nvSpPr>
        <p:spPr>
          <a:xfrm>
            <a:off x="7148185" y="2834355"/>
            <a:ext cx="1380165" cy="375531"/>
          </a:xfrm>
          <a:prstGeom prst="roundRect">
            <a:avLst>
              <a:gd name="adj" fmla="val 50000"/>
            </a:avLst>
          </a:prstGeom>
          <a:solidFill>
            <a:srgbClr val="81D5FA"/>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bg1"/>
                </a:solidFill>
                <a:sym typeface="+mn-lt"/>
              </a:rPr>
              <a:t>指导教师：</a:t>
            </a:r>
            <a:r>
              <a:rPr lang="en-US" altLang="zh-CN" sz="1200" b="1">
                <a:solidFill>
                  <a:schemeClr val="bg1"/>
                </a:solidFill>
                <a:sym typeface="+mn-lt"/>
              </a:rPr>
              <a:t>XXX</a:t>
            </a:r>
            <a:endParaRPr lang="en-US" altLang="zh-CN" sz="1200" b="1" dirty="0">
              <a:solidFill>
                <a:schemeClr val="bg1"/>
              </a:solidFill>
              <a:sym typeface="+mn-lt"/>
            </a:endParaRPr>
          </a:p>
        </p:txBody>
      </p:sp>
      <p:pic>
        <p:nvPicPr>
          <p:cNvPr id="2" name="图片 1" descr="17d5ad1b537c7708390830f5015f36f"/>
          <p:cNvPicPr>
            <a:picLocks noChangeAspect="1"/>
          </p:cNvPicPr>
          <p:nvPr/>
        </p:nvPicPr>
        <p:blipFill>
          <a:blip r:embed="rId10"/>
          <a:stretch>
            <a:fillRect/>
          </a:stretch>
        </p:blipFill>
        <p:spPr>
          <a:xfrm>
            <a:off x="-263525" y="51435"/>
            <a:ext cx="1757680" cy="1243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
                                        </p:tgtEl>
                                        <p:attrNameLst>
                                          <p:attrName>style.visibility</p:attrName>
                                        </p:attrNameLst>
                                      </p:cBhvr>
                                      <p:to>
                                        <p:strVal val="visible"/>
                                      </p:to>
                                    </p:set>
                                    <p:anim calcmode="lin" valueType="num">
                                      <p:cBhvr additive="base">
                                        <p:cTn id="35" dur="1000" fill="hold"/>
                                        <p:tgtEl>
                                          <p:spTgt spid="225"/>
                                        </p:tgtEl>
                                        <p:attrNameLst>
                                          <p:attrName>ppt_x</p:attrName>
                                        </p:attrNameLst>
                                      </p:cBhvr>
                                      <p:tavLst>
                                        <p:tav tm="0">
                                          <p:val>
                                            <p:strVal val="#ppt_x"/>
                                          </p:val>
                                        </p:tav>
                                        <p:tav tm="100000">
                                          <p:val>
                                            <p:strVal val="#ppt_x"/>
                                          </p:val>
                                        </p:tav>
                                      </p:tavLst>
                                    </p:anim>
                                    <p:anim calcmode="lin" valueType="num">
                                      <p:cBhvr additive="base">
                                        <p:cTn id="36" dur="1000" fill="hold"/>
                                        <p:tgtEl>
                                          <p:spTgt spid="2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1000" fill="hold"/>
                                        <p:tgtEl>
                                          <p:spTgt spid="43"/>
                                        </p:tgtEl>
                                        <p:attrNameLst>
                                          <p:attrName>ppt_x</p:attrName>
                                        </p:attrNameLst>
                                      </p:cBhvr>
                                      <p:tavLst>
                                        <p:tav tm="0">
                                          <p:val>
                                            <p:strVal val="#ppt_x"/>
                                          </p:val>
                                        </p:tav>
                                        <p:tav tm="100000">
                                          <p:val>
                                            <p:strVal val="#ppt_x"/>
                                          </p:val>
                                        </p:tav>
                                      </p:tavLst>
                                    </p:anim>
                                    <p:anim calcmode="lin" valueType="num">
                                      <p:cBhvr additive="base">
                                        <p:cTn id="40" dur="10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1"/>
                                        </p:tgtEl>
                                        <p:attrNameLst>
                                          <p:attrName>style.visibility</p:attrName>
                                        </p:attrNameLst>
                                      </p:cBhvr>
                                      <p:to>
                                        <p:strVal val="visible"/>
                                      </p:to>
                                    </p:set>
                                    <p:anim calcmode="lin" valueType="num">
                                      <p:cBhvr additive="base">
                                        <p:cTn id="43" dur="1000" fill="hold"/>
                                        <p:tgtEl>
                                          <p:spTgt spid="321"/>
                                        </p:tgtEl>
                                        <p:attrNameLst>
                                          <p:attrName>ppt_x</p:attrName>
                                        </p:attrNameLst>
                                      </p:cBhvr>
                                      <p:tavLst>
                                        <p:tav tm="0">
                                          <p:val>
                                            <p:strVal val="#ppt_x"/>
                                          </p:val>
                                        </p:tav>
                                        <p:tav tm="100000">
                                          <p:val>
                                            <p:strVal val="#ppt_x"/>
                                          </p:val>
                                        </p:tav>
                                      </p:tavLst>
                                    </p:anim>
                                    <p:anim calcmode="lin" valueType="num">
                                      <p:cBhvr additive="base">
                                        <p:cTn id="44" dur="1000" fill="hold"/>
                                        <p:tgtEl>
                                          <p:spTgt spid="3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3"/>
                                        </p:tgtEl>
                                        <p:attrNameLst>
                                          <p:attrName>style.visibility</p:attrName>
                                        </p:attrNameLst>
                                      </p:cBhvr>
                                      <p:to>
                                        <p:strVal val="visible"/>
                                      </p:to>
                                    </p:set>
                                    <p:anim calcmode="lin" valueType="num">
                                      <p:cBhvr additive="base">
                                        <p:cTn id="47" dur="1000" fill="hold"/>
                                        <p:tgtEl>
                                          <p:spTgt spid="333"/>
                                        </p:tgtEl>
                                        <p:attrNameLst>
                                          <p:attrName>ppt_x</p:attrName>
                                        </p:attrNameLst>
                                      </p:cBhvr>
                                      <p:tavLst>
                                        <p:tav tm="0">
                                          <p:val>
                                            <p:strVal val="#ppt_x"/>
                                          </p:val>
                                        </p:tav>
                                        <p:tav tm="100000">
                                          <p:val>
                                            <p:strVal val="#ppt_x"/>
                                          </p:val>
                                        </p:tav>
                                      </p:tavLst>
                                    </p:anim>
                                    <p:anim calcmode="lin" valueType="num">
                                      <p:cBhvr additive="base">
                                        <p:cTn id="48" dur="1000" fill="hold"/>
                                        <p:tgtEl>
                                          <p:spTgt spid="333"/>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50" presetClass="entr" presetSubtype="0" decel="100000" fill="hold" grpId="0" nodeType="afterEffect">
                                  <p:stCondLst>
                                    <p:cond delay="0"/>
                                  </p:stCondLst>
                                  <p:childTnLst>
                                    <p:set>
                                      <p:cBhvr>
                                        <p:cTn id="51" dur="1" fill="hold">
                                          <p:stCondLst>
                                            <p:cond delay="0"/>
                                          </p:stCondLst>
                                        </p:cTn>
                                        <p:tgtEl>
                                          <p:spTgt spid="320"/>
                                        </p:tgtEl>
                                        <p:attrNameLst>
                                          <p:attrName>style.visibility</p:attrName>
                                        </p:attrNameLst>
                                      </p:cBhvr>
                                      <p:to>
                                        <p:strVal val="visible"/>
                                      </p:to>
                                    </p:set>
                                    <p:anim calcmode="lin" valueType="num">
                                      <p:cBhvr>
                                        <p:cTn id="52" dur="1000" fill="hold"/>
                                        <p:tgtEl>
                                          <p:spTgt spid="320"/>
                                        </p:tgtEl>
                                        <p:attrNameLst>
                                          <p:attrName>ppt_w</p:attrName>
                                        </p:attrNameLst>
                                      </p:cBhvr>
                                      <p:tavLst>
                                        <p:tav tm="0">
                                          <p:val>
                                            <p:strVal val="#ppt_w+.3"/>
                                          </p:val>
                                        </p:tav>
                                        <p:tav tm="100000">
                                          <p:val>
                                            <p:strVal val="#ppt_w"/>
                                          </p:val>
                                        </p:tav>
                                      </p:tavLst>
                                    </p:anim>
                                    <p:anim calcmode="lin" valueType="num">
                                      <p:cBhvr>
                                        <p:cTn id="53" dur="1000" fill="hold"/>
                                        <p:tgtEl>
                                          <p:spTgt spid="320"/>
                                        </p:tgtEl>
                                        <p:attrNameLst>
                                          <p:attrName>ppt_h</p:attrName>
                                        </p:attrNameLst>
                                      </p:cBhvr>
                                      <p:tavLst>
                                        <p:tav tm="0">
                                          <p:val>
                                            <p:strVal val="#ppt_h"/>
                                          </p:val>
                                        </p:tav>
                                        <p:tav tm="100000">
                                          <p:val>
                                            <p:strVal val="#ppt_h"/>
                                          </p:val>
                                        </p:tav>
                                      </p:tavLst>
                                    </p:anim>
                                    <p:animEffect transition="in" filter="fade">
                                      <p:cBhvr>
                                        <p:cTn id="54" dur="1000"/>
                                        <p:tgtEl>
                                          <p:spTgt spid="320"/>
                                        </p:tgtEl>
                                      </p:cBhvr>
                                    </p:animEffect>
                                  </p:childTnLst>
                                </p:cTn>
                              </p:par>
                              <p:par>
                                <p:cTn id="55" presetID="45" presetClass="entr" presetSubtype="0" fill="hold" grpId="0" nodeType="withEffect">
                                  <p:stCondLst>
                                    <p:cond delay="500"/>
                                  </p:stCondLst>
                                  <p:iterate type="lt">
                                    <p:tmPct val="15000"/>
                                  </p:iterate>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ppt_w</p:attrName>
                                        </p:attrNameLst>
                                      </p:cBhvr>
                                      <p:tavLst>
                                        <p:tav tm="0" fmla="#ppt_w*sin(2.5*pi*$)">
                                          <p:val>
                                            <p:fltVal val="0"/>
                                          </p:val>
                                        </p:tav>
                                        <p:tav tm="100000">
                                          <p:val>
                                            <p:fltVal val="1"/>
                                          </p:val>
                                        </p:tav>
                                      </p:tavLst>
                                    </p:anim>
                                    <p:anim calcmode="lin" valueType="num">
                                      <p:cBhvr>
                                        <p:cTn id="59" dur="1000" fill="hold"/>
                                        <p:tgtEl>
                                          <p:spTgt spid="41"/>
                                        </p:tgtEl>
                                        <p:attrNameLst>
                                          <p:attrName>ppt_h</p:attrName>
                                        </p:attrNameLst>
                                      </p:cBhvr>
                                      <p:tavLst>
                                        <p:tav tm="0">
                                          <p:val>
                                            <p:strVal val="#ppt_h"/>
                                          </p:val>
                                        </p:tav>
                                        <p:tav tm="100000">
                                          <p:val>
                                            <p:strVal val="#ppt_h"/>
                                          </p:val>
                                        </p:tav>
                                      </p:tavLst>
                                    </p:anim>
                                  </p:childTnLst>
                                </p:cTn>
                              </p:par>
                              <p:par>
                                <p:cTn id="60" presetID="6" presetClass="emph" presetSubtype="0" fill="hold" grpId="1" nodeType="withEffect">
                                  <p:stCondLst>
                                    <p:cond delay="0"/>
                                  </p:stCondLst>
                                  <p:iterate type="lt">
                                    <p:tmPct val="0"/>
                                  </p:iterate>
                                  <p:childTnLst>
                                    <p:animScale>
                                      <p:cBhvr>
                                        <p:cTn id="61" dur="100" fill="hold"/>
                                        <p:tgtEl>
                                          <p:spTgt spid="41"/>
                                        </p:tgtEl>
                                      </p:cBhvr>
                                    </p:animScale>
                                  </p:childTnLst>
                                </p:cTn>
                              </p:par>
                              <p:par>
                                <p:cTn id="62" presetID="6" presetClass="emph" presetSubtype="0" fill="hold" grpId="2" nodeType="withEffect">
                                  <p:stCondLst>
                                    <p:cond delay="500"/>
                                  </p:stCondLst>
                                  <p:iterate type="lt">
                                    <p:tmPct val="15000"/>
                                  </p:iterate>
                                  <p:childTnLst>
                                    <p:animScale>
                                      <p:cBhvr>
                                        <p:cTn id="63" dur="1000" fill="hold"/>
                                        <p:tgtEl>
                                          <p:spTgt spid="41"/>
                                        </p:tgtEl>
                                      </p:cBhvr>
                                    </p:animScale>
                                  </p:childTnLst>
                                </p:cTn>
                              </p:par>
                              <p:par>
                                <p:cTn id="64" presetID="10" presetClass="entr" presetSubtype="0" fill="hold" grpId="0" nodeType="withEffect">
                                  <p:stCondLst>
                                    <p:cond delay="250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750"/>
                                        <p:tgtEl>
                                          <p:spTgt spid="44"/>
                                        </p:tgtEl>
                                      </p:cBhvr>
                                    </p:animEffect>
                                  </p:childTnLst>
                                </p:cTn>
                              </p:par>
                              <p:par>
                                <p:cTn id="67" presetID="42" presetClass="path" presetSubtype="0" decel="100000" fill="hold" grpId="1" nodeType="withEffect">
                                  <p:stCondLst>
                                    <p:cond delay="2500"/>
                                  </p:stCondLst>
                                  <p:childTnLst>
                                    <p:animMotion origin="layout" path="M 4.44444E-6 4.32099E-6 L 4.44444E-6 0.07129 " pathEditMode="relative" rAng="0" ptsTypes="AA">
                                      <p:cBhvr>
                                        <p:cTn id="68" dur="1250" spd="-100000" fill="hold"/>
                                        <p:tgtEl>
                                          <p:spTgt spid="44"/>
                                        </p:tgtEl>
                                        <p:attrNameLst>
                                          <p:attrName>ppt_x</p:attrName>
                                          <p:attrName>ppt_y</p:attrName>
                                        </p:attrNameLst>
                                      </p:cBhvr>
                                    </p:animMotion>
                                  </p:childTnLst>
                                </p:cTn>
                              </p:par>
                              <p:par>
                                <p:cTn id="69" presetID="10" presetClass="entr" presetSubtype="0" fill="hold" grpId="0"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750"/>
                                        <p:tgtEl>
                                          <p:spTgt spid="46"/>
                                        </p:tgtEl>
                                      </p:cBhvr>
                                    </p:animEffect>
                                  </p:childTnLst>
                                </p:cTn>
                              </p:par>
                              <p:par>
                                <p:cTn id="72" presetID="42" presetClass="path" presetSubtype="0" decel="100000" fill="hold" grpId="1" nodeType="withEffect">
                                  <p:stCondLst>
                                    <p:cond delay="2500"/>
                                  </p:stCondLst>
                                  <p:childTnLst>
                                    <p:animMotion origin="layout" path="M 1.94444E-6 4.32099E-6 L 1.94444E-6 0.07129 " pathEditMode="relative" rAng="0" ptsTypes="AA">
                                      <p:cBhvr>
                                        <p:cTn id="73" dur="1250" spd="-100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4" repeatCount="indefinite" fill="remove" display="0">
                  <p:stCondLst>
                    <p:cond delay="indefinite"/>
                  </p:stCondLst>
                  <p:endCondLst>
                    <p:cond evt="onStopAudio" delay="0">
                      <p:tgtEl>
                        <p:sldTgt/>
                      </p:tgtEl>
                    </p:cond>
                  </p:endCondLst>
                </p:cTn>
                <p:tgtEl>
                  <p:spTgt spid="39"/>
                </p:tgtEl>
              </p:cMediaNode>
            </p:audio>
          </p:childTnLst>
        </p:cTn>
      </p:par>
    </p:tnLst>
    <p:bldLst>
      <p:bldP spid="6" grpId="0" animBg="1"/>
      <p:bldP spid="7" grpId="0" animBg="1"/>
      <p:bldP spid="8" grpId="0" animBg="1"/>
      <p:bldP spid="9" grpId="0" animBg="1"/>
      <p:bldP spid="10" grpId="0" animBg="1"/>
      <p:bldP spid="11" grpId="0" animBg="1"/>
      <p:bldP spid="225" grpId="0" animBg="1"/>
      <p:bldP spid="43" grpId="0" animBg="1"/>
      <p:bldP spid="320" grpId="0"/>
      <p:bldP spid="321" grpId="0" animBg="1"/>
      <p:bldP spid="333" grpId="0" animBg="1"/>
      <p:bldP spid="41" grpId="0" bldLvl="0" animBg="1"/>
      <p:bldP spid="41" grpId="1" bldLvl="0" animBg="1"/>
      <p:bldP spid="41" grpId="2" bldLvl="0" animBg="1"/>
      <p:bldP spid="44" grpId="0" animBg="1"/>
      <p:bldP spid="44" grpId="1" animBg="1"/>
      <p:bldP spid="46" grpId="0" animBg="1"/>
      <p:bldP spid="4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2"/>
                </a:solidFill>
                <a:latin typeface="微软雅黑" panose="020B0503020204020204" pitchFamily="34" charset="-122"/>
                <a:ea typeface="微软雅黑" panose="020B0503020204020204" pitchFamily="34" charset="-122"/>
              </a:rPr>
              <a:t>课题现状及发展情况</a:t>
            </a:r>
            <a:endParaRPr lang="zh-CN" altLang="en-US" sz="1800" b="1" dirty="0">
              <a:solidFill>
                <a:schemeClr val="accent2"/>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11"/>
          <p:cNvSpPr/>
          <p:nvPr/>
        </p:nvSpPr>
        <p:spPr>
          <a:xfrm>
            <a:off x="548153" y="1260150"/>
            <a:ext cx="1923492" cy="1277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cs typeface="+mn-ea"/>
              <a:sym typeface="+mn-lt"/>
            </a:endParaRPr>
          </a:p>
        </p:txBody>
      </p:sp>
      <p:sp>
        <p:nvSpPr>
          <p:cNvPr id="24" name="Rectangle 14"/>
          <p:cNvSpPr/>
          <p:nvPr/>
        </p:nvSpPr>
        <p:spPr>
          <a:xfrm>
            <a:off x="2592486" y="1260150"/>
            <a:ext cx="1923492" cy="1277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cs typeface="+mn-ea"/>
              <a:sym typeface="+mn-lt"/>
            </a:endParaRPr>
          </a:p>
        </p:txBody>
      </p:sp>
      <p:sp>
        <p:nvSpPr>
          <p:cNvPr id="25" name="Rectangle 19"/>
          <p:cNvSpPr/>
          <p:nvPr/>
        </p:nvSpPr>
        <p:spPr>
          <a:xfrm>
            <a:off x="4636821" y="1260150"/>
            <a:ext cx="1923492" cy="12776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cs typeface="+mn-ea"/>
              <a:sym typeface="+mn-lt"/>
            </a:endParaRPr>
          </a:p>
        </p:txBody>
      </p:sp>
      <p:sp>
        <p:nvSpPr>
          <p:cNvPr id="26" name="Rectangle 8"/>
          <p:cNvSpPr/>
          <p:nvPr/>
        </p:nvSpPr>
        <p:spPr>
          <a:xfrm>
            <a:off x="1221057" y="1521389"/>
            <a:ext cx="577684" cy="376587"/>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27" name="Rectangle 8"/>
          <p:cNvSpPr/>
          <p:nvPr/>
        </p:nvSpPr>
        <p:spPr>
          <a:xfrm>
            <a:off x="3265391" y="1521389"/>
            <a:ext cx="577684" cy="376587"/>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28" name="Rectangle 8"/>
          <p:cNvSpPr/>
          <p:nvPr/>
        </p:nvSpPr>
        <p:spPr>
          <a:xfrm>
            <a:off x="5309725" y="1521389"/>
            <a:ext cx="577684" cy="376587"/>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sp>
        <p:nvSpPr>
          <p:cNvPr id="29" name="Rectangle 19"/>
          <p:cNvSpPr/>
          <p:nvPr/>
        </p:nvSpPr>
        <p:spPr>
          <a:xfrm>
            <a:off x="6681155" y="1260150"/>
            <a:ext cx="1923492" cy="1277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rtlCol="0" anchor="b"/>
          <a:lstStyle/>
          <a:p>
            <a:pPr algn="ctr"/>
            <a:endParaRPr lang="en-US" sz="1400" b="1" dirty="0">
              <a:cs typeface="+mn-ea"/>
              <a:sym typeface="+mn-lt"/>
            </a:endParaRPr>
          </a:p>
        </p:txBody>
      </p:sp>
      <p:sp>
        <p:nvSpPr>
          <p:cNvPr id="30" name="Rectangle 8"/>
          <p:cNvSpPr/>
          <p:nvPr/>
        </p:nvSpPr>
        <p:spPr>
          <a:xfrm>
            <a:off x="7354059" y="1521389"/>
            <a:ext cx="577684" cy="376587"/>
          </a:xfrm>
          <a:custGeom>
            <a:avLst/>
            <a:gdLst>
              <a:gd name="connsiteX0" fmla="*/ 6350 w 338138"/>
              <a:gd name="connsiteY0" fmla="*/ 196850 h 220663"/>
              <a:gd name="connsiteX1" fmla="*/ 6350 w 338138"/>
              <a:gd name="connsiteY1" fmla="*/ 203654 h 220663"/>
              <a:gd name="connsiteX2" fmla="*/ 115798 w 338138"/>
              <a:gd name="connsiteY2" fmla="*/ 203654 h 220663"/>
              <a:gd name="connsiteX3" fmla="*/ 118435 w 338138"/>
              <a:gd name="connsiteY3" fmla="*/ 206375 h 220663"/>
              <a:gd name="connsiteX4" fmla="*/ 115798 w 338138"/>
              <a:gd name="connsiteY4" fmla="*/ 209097 h 220663"/>
              <a:gd name="connsiteX5" fmla="*/ 6350 w 338138"/>
              <a:gd name="connsiteY5" fmla="*/ 209097 h 220663"/>
              <a:gd name="connsiteX6" fmla="*/ 6350 w 338138"/>
              <a:gd name="connsiteY6" fmla="*/ 211818 h 220663"/>
              <a:gd name="connsiteX7" fmla="*/ 10306 w 338138"/>
              <a:gd name="connsiteY7" fmla="*/ 215900 h 220663"/>
              <a:gd name="connsiteX8" fmla="*/ 329419 w 338138"/>
              <a:gd name="connsiteY8" fmla="*/ 215900 h 220663"/>
              <a:gd name="connsiteX9" fmla="*/ 333375 w 338138"/>
              <a:gd name="connsiteY9" fmla="*/ 211818 h 220663"/>
              <a:gd name="connsiteX10" fmla="*/ 333375 w 338138"/>
              <a:gd name="connsiteY10" fmla="*/ 196850 h 220663"/>
              <a:gd name="connsiteX11" fmla="*/ 6350 w 338138"/>
              <a:gd name="connsiteY11" fmla="*/ 196850 h 220663"/>
              <a:gd name="connsiteX12" fmla="*/ 25400 w 338138"/>
              <a:gd name="connsiteY12" fmla="*/ 176212 h 220663"/>
              <a:gd name="connsiteX13" fmla="*/ 25400 w 338138"/>
              <a:gd name="connsiteY13" fmla="*/ 190500 h 220663"/>
              <a:gd name="connsiteX14" fmla="*/ 312738 w 338138"/>
              <a:gd name="connsiteY14" fmla="*/ 190500 h 220663"/>
              <a:gd name="connsiteX15" fmla="*/ 312738 w 338138"/>
              <a:gd name="connsiteY15" fmla="*/ 176212 h 220663"/>
              <a:gd name="connsiteX16" fmla="*/ 91503 w 338138"/>
              <a:gd name="connsiteY16" fmla="*/ 28320 h 220663"/>
              <a:gd name="connsiteX17" fmla="*/ 95504 w 338138"/>
              <a:gd name="connsiteY17" fmla="*/ 28320 h 220663"/>
              <a:gd name="connsiteX18" fmla="*/ 95504 w 338138"/>
              <a:gd name="connsiteY18" fmla="*/ 32321 h 220663"/>
              <a:gd name="connsiteX19" fmla="*/ 35496 w 338138"/>
              <a:gd name="connsiteY19" fmla="*/ 92328 h 220663"/>
              <a:gd name="connsiteX20" fmla="*/ 32829 w 338138"/>
              <a:gd name="connsiteY20" fmla="*/ 93662 h 220663"/>
              <a:gd name="connsiteX21" fmla="*/ 30162 w 338138"/>
              <a:gd name="connsiteY21" fmla="*/ 92328 h 220663"/>
              <a:gd name="connsiteX22" fmla="*/ 30162 w 338138"/>
              <a:gd name="connsiteY22" fmla="*/ 88328 h 220663"/>
              <a:gd name="connsiteX23" fmla="*/ 91503 w 338138"/>
              <a:gd name="connsiteY23" fmla="*/ 28320 h 220663"/>
              <a:gd name="connsiteX24" fmla="*/ 56621 w 338138"/>
              <a:gd name="connsiteY24" fmla="*/ 28310 h 220663"/>
              <a:gd name="connsiteX25" fmla="*/ 60589 w 338138"/>
              <a:gd name="connsiteY25" fmla="*/ 28310 h 220663"/>
              <a:gd name="connsiteX26" fmla="*/ 60589 w 338138"/>
              <a:gd name="connsiteY26" fmla="*/ 32278 h 220663"/>
              <a:gd name="connsiteX27" fmla="*/ 35454 w 338138"/>
              <a:gd name="connsiteY27" fmla="*/ 57414 h 220663"/>
              <a:gd name="connsiteX28" fmla="*/ 32808 w 338138"/>
              <a:gd name="connsiteY28" fmla="*/ 58737 h 220663"/>
              <a:gd name="connsiteX29" fmla="*/ 30162 w 338138"/>
              <a:gd name="connsiteY29" fmla="*/ 57414 h 220663"/>
              <a:gd name="connsiteX30" fmla="*/ 30162 w 338138"/>
              <a:gd name="connsiteY30" fmla="*/ 53445 h 220663"/>
              <a:gd name="connsiteX31" fmla="*/ 56621 w 338138"/>
              <a:gd name="connsiteY31" fmla="*/ 28310 h 220663"/>
              <a:gd name="connsiteX32" fmla="*/ 126415 w 338138"/>
              <a:gd name="connsiteY32" fmla="*/ 28303 h 220663"/>
              <a:gd name="connsiteX33" fmla="*/ 130425 w 338138"/>
              <a:gd name="connsiteY33" fmla="*/ 28303 h 220663"/>
              <a:gd name="connsiteX34" fmla="*/ 130425 w 338138"/>
              <a:gd name="connsiteY34" fmla="*/ 32251 h 220663"/>
              <a:gd name="connsiteX35" fmla="*/ 35510 w 338138"/>
              <a:gd name="connsiteY35" fmla="*/ 125684 h 220663"/>
              <a:gd name="connsiteX36" fmla="*/ 32836 w 338138"/>
              <a:gd name="connsiteY36" fmla="*/ 127000 h 220663"/>
              <a:gd name="connsiteX37" fmla="*/ 30162 w 338138"/>
              <a:gd name="connsiteY37" fmla="*/ 125684 h 220663"/>
              <a:gd name="connsiteX38" fmla="*/ 30162 w 338138"/>
              <a:gd name="connsiteY38" fmla="*/ 121736 h 220663"/>
              <a:gd name="connsiteX39" fmla="*/ 126415 w 338138"/>
              <a:gd name="connsiteY39" fmla="*/ 28303 h 220663"/>
              <a:gd name="connsiteX40" fmla="*/ 25400 w 338138"/>
              <a:gd name="connsiteY40" fmla="*/ 19050 h 220663"/>
              <a:gd name="connsiteX41" fmla="*/ 25400 w 338138"/>
              <a:gd name="connsiteY41" fmla="*/ 169863 h 220663"/>
              <a:gd name="connsiteX42" fmla="*/ 312738 w 338138"/>
              <a:gd name="connsiteY42" fmla="*/ 169863 h 220663"/>
              <a:gd name="connsiteX43" fmla="*/ 312738 w 338138"/>
              <a:gd name="connsiteY43" fmla="*/ 160602 h 220663"/>
              <a:gd name="connsiteX44" fmla="*/ 265288 w 338138"/>
              <a:gd name="connsiteY44" fmla="*/ 160602 h 220663"/>
              <a:gd name="connsiteX45" fmla="*/ 262652 w 338138"/>
              <a:gd name="connsiteY45" fmla="*/ 157956 h 220663"/>
              <a:gd name="connsiteX46" fmla="*/ 265288 w 338138"/>
              <a:gd name="connsiteY46" fmla="*/ 153988 h 220663"/>
              <a:gd name="connsiteX47" fmla="*/ 312738 w 338138"/>
              <a:gd name="connsiteY47" fmla="*/ 153988 h 220663"/>
              <a:gd name="connsiteX48" fmla="*/ 312738 w 338138"/>
              <a:gd name="connsiteY48" fmla="*/ 146050 h 220663"/>
              <a:gd name="connsiteX49" fmla="*/ 233654 w 338138"/>
              <a:gd name="connsiteY49" fmla="*/ 146050 h 220663"/>
              <a:gd name="connsiteX50" fmla="*/ 231018 w 338138"/>
              <a:gd name="connsiteY50" fmla="*/ 143404 h 220663"/>
              <a:gd name="connsiteX51" fmla="*/ 233654 w 338138"/>
              <a:gd name="connsiteY51" fmla="*/ 139436 h 220663"/>
              <a:gd name="connsiteX52" fmla="*/ 312738 w 338138"/>
              <a:gd name="connsiteY52" fmla="*/ 139436 h 220663"/>
              <a:gd name="connsiteX53" fmla="*/ 312738 w 338138"/>
              <a:gd name="connsiteY53" fmla="*/ 19050 h 220663"/>
              <a:gd name="connsiteX54" fmla="*/ 25400 w 338138"/>
              <a:gd name="connsiteY54" fmla="*/ 19050 h 220663"/>
              <a:gd name="connsiteX55" fmla="*/ 35945 w 338138"/>
              <a:gd name="connsiteY55" fmla="*/ 4762 h 220663"/>
              <a:gd name="connsiteX56" fmla="*/ 25400 w 338138"/>
              <a:gd name="connsiteY56" fmla="*/ 14287 h 220663"/>
              <a:gd name="connsiteX57" fmla="*/ 312738 w 338138"/>
              <a:gd name="connsiteY57" fmla="*/ 14287 h 220663"/>
              <a:gd name="connsiteX58" fmla="*/ 302194 w 338138"/>
              <a:gd name="connsiteY58" fmla="*/ 4762 h 220663"/>
              <a:gd name="connsiteX59" fmla="*/ 35945 w 338138"/>
              <a:gd name="connsiteY59" fmla="*/ 4762 h 220663"/>
              <a:gd name="connsiteX60" fmla="*/ 35663 w 338138"/>
              <a:gd name="connsiteY60" fmla="*/ 0 h 220663"/>
              <a:gd name="connsiteX61" fmla="*/ 302475 w 338138"/>
              <a:gd name="connsiteY61" fmla="*/ 0 h 220663"/>
              <a:gd name="connsiteX62" fmla="*/ 318325 w 338138"/>
              <a:gd name="connsiteY62" fmla="*/ 15761 h 220663"/>
              <a:gd name="connsiteX63" fmla="*/ 318325 w 338138"/>
              <a:gd name="connsiteY63" fmla="*/ 190453 h 220663"/>
              <a:gd name="connsiteX64" fmla="*/ 335497 w 338138"/>
              <a:gd name="connsiteY64" fmla="*/ 190453 h 220663"/>
              <a:gd name="connsiteX65" fmla="*/ 338138 w 338138"/>
              <a:gd name="connsiteY65" fmla="*/ 194393 h 220663"/>
              <a:gd name="connsiteX66" fmla="*/ 338138 w 338138"/>
              <a:gd name="connsiteY66" fmla="*/ 211469 h 220663"/>
              <a:gd name="connsiteX67" fmla="*/ 328892 w 338138"/>
              <a:gd name="connsiteY67" fmla="*/ 220663 h 220663"/>
              <a:gd name="connsiteX68" fmla="*/ 9246 w 338138"/>
              <a:gd name="connsiteY68" fmla="*/ 220663 h 220663"/>
              <a:gd name="connsiteX69" fmla="*/ 0 w 338138"/>
              <a:gd name="connsiteY69" fmla="*/ 211469 h 220663"/>
              <a:gd name="connsiteX70" fmla="*/ 0 w 338138"/>
              <a:gd name="connsiteY70" fmla="*/ 194393 h 220663"/>
              <a:gd name="connsiteX71" fmla="*/ 2641 w 338138"/>
              <a:gd name="connsiteY71" fmla="*/ 190453 h 220663"/>
              <a:gd name="connsiteX72" fmla="*/ 19813 w 338138"/>
              <a:gd name="connsiteY72" fmla="*/ 190453 h 220663"/>
              <a:gd name="connsiteX73" fmla="*/ 19813 w 338138"/>
              <a:gd name="connsiteY73" fmla="*/ 15761 h 220663"/>
              <a:gd name="connsiteX74" fmla="*/ 35663 w 338138"/>
              <a:gd name="connsiteY74" fmla="*/ 0 h 22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8138" h="220663">
                <a:moveTo>
                  <a:pt x="6350" y="196850"/>
                </a:moveTo>
                <a:cubicBezTo>
                  <a:pt x="6350" y="196850"/>
                  <a:pt x="6350" y="196850"/>
                  <a:pt x="6350" y="203654"/>
                </a:cubicBezTo>
                <a:cubicBezTo>
                  <a:pt x="6350" y="203654"/>
                  <a:pt x="6350" y="203654"/>
                  <a:pt x="115798" y="203654"/>
                </a:cubicBezTo>
                <a:cubicBezTo>
                  <a:pt x="117117" y="203654"/>
                  <a:pt x="118435" y="205015"/>
                  <a:pt x="118435" y="206375"/>
                </a:cubicBezTo>
                <a:cubicBezTo>
                  <a:pt x="118435" y="207736"/>
                  <a:pt x="117117" y="209097"/>
                  <a:pt x="115798" y="209097"/>
                </a:cubicBezTo>
                <a:cubicBezTo>
                  <a:pt x="115798" y="209097"/>
                  <a:pt x="115798" y="209097"/>
                  <a:pt x="6350" y="209097"/>
                </a:cubicBezTo>
                <a:cubicBezTo>
                  <a:pt x="6350" y="209097"/>
                  <a:pt x="6350" y="209097"/>
                  <a:pt x="6350" y="211818"/>
                </a:cubicBezTo>
                <a:cubicBezTo>
                  <a:pt x="6350" y="213179"/>
                  <a:pt x="8988" y="215900"/>
                  <a:pt x="10306" y="215900"/>
                </a:cubicBezTo>
                <a:cubicBezTo>
                  <a:pt x="10306" y="215900"/>
                  <a:pt x="10306" y="215900"/>
                  <a:pt x="329419" y="215900"/>
                </a:cubicBezTo>
                <a:cubicBezTo>
                  <a:pt x="330738" y="215900"/>
                  <a:pt x="333375" y="213179"/>
                  <a:pt x="333375" y="211818"/>
                </a:cubicBezTo>
                <a:lnTo>
                  <a:pt x="333375" y="196850"/>
                </a:lnTo>
                <a:cubicBezTo>
                  <a:pt x="333375" y="196850"/>
                  <a:pt x="333375" y="196850"/>
                  <a:pt x="6350" y="196850"/>
                </a:cubicBezTo>
                <a:close/>
                <a:moveTo>
                  <a:pt x="25400" y="176212"/>
                </a:moveTo>
                <a:lnTo>
                  <a:pt x="25400" y="190500"/>
                </a:lnTo>
                <a:lnTo>
                  <a:pt x="312738" y="190500"/>
                </a:lnTo>
                <a:lnTo>
                  <a:pt x="312738" y="176212"/>
                </a:lnTo>
                <a:close/>
                <a:moveTo>
                  <a:pt x="91503" y="28320"/>
                </a:moveTo>
                <a:cubicBezTo>
                  <a:pt x="92837" y="26987"/>
                  <a:pt x="94170" y="26987"/>
                  <a:pt x="95504" y="28320"/>
                </a:cubicBezTo>
                <a:cubicBezTo>
                  <a:pt x="96837" y="28320"/>
                  <a:pt x="96837" y="30987"/>
                  <a:pt x="95504" y="32321"/>
                </a:cubicBezTo>
                <a:cubicBezTo>
                  <a:pt x="95504" y="32321"/>
                  <a:pt x="95504" y="32321"/>
                  <a:pt x="35496" y="92328"/>
                </a:cubicBezTo>
                <a:cubicBezTo>
                  <a:pt x="34163" y="93662"/>
                  <a:pt x="34163" y="93662"/>
                  <a:pt x="32829" y="93662"/>
                </a:cubicBezTo>
                <a:cubicBezTo>
                  <a:pt x="31496" y="93662"/>
                  <a:pt x="31496" y="93662"/>
                  <a:pt x="30162" y="92328"/>
                </a:cubicBezTo>
                <a:cubicBezTo>
                  <a:pt x="30162" y="92328"/>
                  <a:pt x="30162" y="89661"/>
                  <a:pt x="30162" y="88328"/>
                </a:cubicBezTo>
                <a:cubicBezTo>
                  <a:pt x="30162" y="88328"/>
                  <a:pt x="30162" y="88328"/>
                  <a:pt x="91503" y="28320"/>
                </a:cubicBezTo>
                <a:close/>
                <a:moveTo>
                  <a:pt x="56621" y="28310"/>
                </a:moveTo>
                <a:cubicBezTo>
                  <a:pt x="57943" y="26987"/>
                  <a:pt x="59266" y="26987"/>
                  <a:pt x="60589" y="28310"/>
                </a:cubicBezTo>
                <a:cubicBezTo>
                  <a:pt x="61912" y="28310"/>
                  <a:pt x="61912" y="30956"/>
                  <a:pt x="60589" y="32278"/>
                </a:cubicBezTo>
                <a:cubicBezTo>
                  <a:pt x="60589" y="32278"/>
                  <a:pt x="60589" y="32278"/>
                  <a:pt x="35454" y="57414"/>
                </a:cubicBezTo>
                <a:cubicBezTo>
                  <a:pt x="34131" y="58737"/>
                  <a:pt x="34131" y="58737"/>
                  <a:pt x="32808" y="58737"/>
                </a:cubicBezTo>
                <a:cubicBezTo>
                  <a:pt x="31485" y="58737"/>
                  <a:pt x="31485" y="58737"/>
                  <a:pt x="30162" y="57414"/>
                </a:cubicBezTo>
                <a:cubicBezTo>
                  <a:pt x="30162" y="56091"/>
                  <a:pt x="30162" y="54768"/>
                  <a:pt x="30162" y="53445"/>
                </a:cubicBezTo>
                <a:cubicBezTo>
                  <a:pt x="30162" y="53445"/>
                  <a:pt x="30162" y="53445"/>
                  <a:pt x="56621" y="28310"/>
                </a:cubicBezTo>
                <a:close/>
                <a:moveTo>
                  <a:pt x="126415" y="28303"/>
                </a:moveTo>
                <a:cubicBezTo>
                  <a:pt x="127752" y="26987"/>
                  <a:pt x="129089" y="26987"/>
                  <a:pt x="130425" y="28303"/>
                </a:cubicBezTo>
                <a:cubicBezTo>
                  <a:pt x="131762" y="28303"/>
                  <a:pt x="131762" y="30935"/>
                  <a:pt x="130425" y="32251"/>
                </a:cubicBezTo>
                <a:cubicBezTo>
                  <a:pt x="130425" y="32251"/>
                  <a:pt x="130425" y="32251"/>
                  <a:pt x="35510" y="125684"/>
                </a:cubicBezTo>
                <a:cubicBezTo>
                  <a:pt x="34173" y="127000"/>
                  <a:pt x="34173" y="127000"/>
                  <a:pt x="32836" y="127000"/>
                </a:cubicBezTo>
                <a:cubicBezTo>
                  <a:pt x="31499" y="127000"/>
                  <a:pt x="31499" y="127000"/>
                  <a:pt x="30162" y="125684"/>
                </a:cubicBezTo>
                <a:cubicBezTo>
                  <a:pt x="30162" y="125684"/>
                  <a:pt x="30162" y="123052"/>
                  <a:pt x="30162" y="121736"/>
                </a:cubicBezTo>
                <a:cubicBezTo>
                  <a:pt x="30162" y="121736"/>
                  <a:pt x="30162" y="121736"/>
                  <a:pt x="126415" y="28303"/>
                </a:cubicBezTo>
                <a:close/>
                <a:moveTo>
                  <a:pt x="25400" y="19050"/>
                </a:moveTo>
                <a:lnTo>
                  <a:pt x="25400" y="169863"/>
                </a:lnTo>
                <a:cubicBezTo>
                  <a:pt x="25400" y="169863"/>
                  <a:pt x="25400" y="169863"/>
                  <a:pt x="312738" y="169863"/>
                </a:cubicBezTo>
                <a:cubicBezTo>
                  <a:pt x="312738" y="169863"/>
                  <a:pt x="312738" y="169863"/>
                  <a:pt x="312738" y="160602"/>
                </a:cubicBezTo>
                <a:cubicBezTo>
                  <a:pt x="312738" y="160602"/>
                  <a:pt x="312738" y="160602"/>
                  <a:pt x="265288" y="160602"/>
                </a:cubicBezTo>
                <a:cubicBezTo>
                  <a:pt x="263970" y="160602"/>
                  <a:pt x="262652" y="159279"/>
                  <a:pt x="262652" y="157956"/>
                </a:cubicBezTo>
                <a:cubicBezTo>
                  <a:pt x="262652" y="155311"/>
                  <a:pt x="263970" y="153988"/>
                  <a:pt x="265288" y="153988"/>
                </a:cubicBezTo>
                <a:cubicBezTo>
                  <a:pt x="265288" y="153988"/>
                  <a:pt x="265288" y="153988"/>
                  <a:pt x="312738" y="153988"/>
                </a:cubicBezTo>
                <a:cubicBezTo>
                  <a:pt x="312738" y="153988"/>
                  <a:pt x="312738" y="153988"/>
                  <a:pt x="312738" y="146050"/>
                </a:cubicBezTo>
                <a:cubicBezTo>
                  <a:pt x="312738" y="146050"/>
                  <a:pt x="312738" y="146050"/>
                  <a:pt x="233654" y="146050"/>
                </a:cubicBezTo>
                <a:cubicBezTo>
                  <a:pt x="232336" y="146050"/>
                  <a:pt x="231018" y="144727"/>
                  <a:pt x="231018" y="143404"/>
                </a:cubicBezTo>
                <a:cubicBezTo>
                  <a:pt x="231018" y="140758"/>
                  <a:pt x="232336" y="139436"/>
                  <a:pt x="233654" y="139436"/>
                </a:cubicBezTo>
                <a:cubicBezTo>
                  <a:pt x="233654" y="139436"/>
                  <a:pt x="233654" y="139436"/>
                  <a:pt x="312738" y="139436"/>
                </a:cubicBezTo>
                <a:cubicBezTo>
                  <a:pt x="312738" y="139436"/>
                  <a:pt x="312738" y="139436"/>
                  <a:pt x="312738" y="19050"/>
                </a:cubicBezTo>
                <a:cubicBezTo>
                  <a:pt x="312738" y="19050"/>
                  <a:pt x="312738" y="19050"/>
                  <a:pt x="25400" y="19050"/>
                </a:cubicBezTo>
                <a:close/>
                <a:moveTo>
                  <a:pt x="35945" y="4762"/>
                </a:moveTo>
                <a:cubicBezTo>
                  <a:pt x="30673" y="4762"/>
                  <a:pt x="26718" y="8844"/>
                  <a:pt x="25400" y="14287"/>
                </a:cubicBezTo>
                <a:cubicBezTo>
                  <a:pt x="25400" y="14287"/>
                  <a:pt x="25400" y="14287"/>
                  <a:pt x="312738" y="14287"/>
                </a:cubicBezTo>
                <a:cubicBezTo>
                  <a:pt x="311420" y="8844"/>
                  <a:pt x="307466" y="4762"/>
                  <a:pt x="302194" y="4762"/>
                </a:cubicBezTo>
                <a:cubicBezTo>
                  <a:pt x="302194" y="4762"/>
                  <a:pt x="302194" y="4762"/>
                  <a:pt x="35945" y="4762"/>
                </a:cubicBezTo>
                <a:close/>
                <a:moveTo>
                  <a:pt x="35663" y="0"/>
                </a:moveTo>
                <a:cubicBezTo>
                  <a:pt x="35663" y="0"/>
                  <a:pt x="35663" y="0"/>
                  <a:pt x="302475" y="0"/>
                </a:cubicBezTo>
                <a:cubicBezTo>
                  <a:pt x="311721" y="0"/>
                  <a:pt x="318325" y="6567"/>
                  <a:pt x="318325" y="15761"/>
                </a:cubicBezTo>
                <a:cubicBezTo>
                  <a:pt x="318325" y="15761"/>
                  <a:pt x="318325" y="15761"/>
                  <a:pt x="318325" y="190453"/>
                </a:cubicBezTo>
                <a:cubicBezTo>
                  <a:pt x="318325" y="190453"/>
                  <a:pt x="318325" y="190453"/>
                  <a:pt x="335497" y="190453"/>
                </a:cubicBezTo>
                <a:cubicBezTo>
                  <a:pt x="336817" y="190453"/>
                  <a:pt x="338138" y="191766"/>
                  <a:pt x="338138" y="194393"/>
                </a:cubicBezTo>
                <a:cubicBezTo>
                  <a:pt x="338138" y="194393"/>
                  <a:pt x="338138" y="194393"/>
                  <a:pt x="338138" y="211469"/>
                </a:cubicBezTo>
                <a:cubicBezTo>
                  <a:pt x="338138" y="216723"/>
                  <a:pt x="334176" y="220663"/>
                  <a:pt x="328892" y="220663"/>
                </a:cubicBezTo>
                <a:cubicBezTo>
                  <a:pt x="328892" y="220663"/>
                  <a:pt x="328892" y="220663"/>
                  <a:pt x="9246" y="220663"/>
                </a:cubicBezTo>
                <a:cubicBezTo>
                  <a:pt x="3962" y="220663"/>
                  <a:pt x="0" y="216723"/>
                  <a:pt x="0" y="211469"/>
                </a:cubicBezTo>
                <a:cubicBezTo>
                  <a:pt x="0" y="211469"/>
                  <a:pt x="0" y="211469"/>
                  <a:pt x="0" y="194393"/>
                </a:cubicBezTo>
                <a:cubicBezTo>
                  <a:pt x="0" y="191766"/>
                  <a:pt x="1321" y="190453"/>
                  <a:pt x="2641" y="190453"/>
                </a:cubicBezTo>
                <a:cubicBezTo>
                  <a:pt x="2641" y="190453"/>
                  <a:pt x="2641" y="190453"/>
                  <a:pt x="19813" y="190453"/>
                </a:cubicBezTo>
                <a:cubicBezTo>
                  <a:pt x="19813" y="190453"/>
                  <a:pt x="19813" y="190453"/>
                  <a:pt x="19813" y="15761"/>
                </a:cubicBezTo>
                <a:cubicBezTo>
                  <a:pt x="19813" y="6567"/>
                  <a:pt x="26417" y="0"/>
                  <a:pt x="35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900">
              <a:cs typeface="+mn-ea"/>
              <a:sym typeface="+mn-lt"/>
            </a:endParaRPr>
          </a:p>
        </p:txBody>
      </p:sp>
      <p:grpSp>
        <p:nvGrpSpPr>
          <p:cNvPr id="4" name="组合 3"/>
          <p:cNvGrpSpPr/>
          <p:nvPr/>
        </p:nvGrpSpPr>
        <p:grpSpPr>
          <a:xfrm>
            <a:off x="729382" y="2080260"/>
            <a:ext cx="1663298" cy="396592"/>
            <a:chOff x="729382" y="2080260"/>
            <a:chExt cx="1663298" cy="396592"/>
          </a:xfrm>
        </p:grpSpPr>
        <p:sp>
          <p:nvSpPr>
            <p:cNvPr id="2" name="矩形 1"/>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766918" y="2080260"/>
            <a:ext cx="1663298" cy="396592"/>
            <a:chOff x="729382" y="2080260"/>
            <a:chExt cx="1663298" cy="396592"/>
          </a:xfrm>
        </p:grpSpPr>
        <p:sp>
          <p:nvSpPr>
            <p:cNvPr id="35" name="矩形 34"/>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4"/>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811252" y="2080260"/>
            <a:ext cx="1663298" cy="396592"/>
            <a:chOff x="729382" y="2080260"/>
            <a:chExt cx="1663298" cy="396592"/>
          </a:xfrm>
        </p:grpSpPr>
        <p:sp>
          <p:nvSpPr>
            <p:cNvPr id="38" name="矩形 37"/>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2"/>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2722583" y="2080260"/>
            <a:ext cx="1663298" cy="396592"/>
            <a:chOff x="729382" y="2080260"/>
            <a:chExt cx="1663298" cy="396592"/>
          </a:xfrm>
        </p:grpSpPr>
        <p:sp>
          <p:nvSpPr>
            <p:cNvPr id="41" name="矩形 40"/>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grpSp>
      <p:sp>
        <p:nvSpPr>
          <p:cNvPr id="43" name="TextBox 35"/>
          <p:cNvSpPr txBox="1"/>
          <p:nvPr/>
        </p:nvSpPr>
        <p:spPr>
          <a:xfrm>
            <a:off x="596857" y="27990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35"/>
          <p:cNvSpPr txBox="1"/>
          <p:nvPr/>
        </p:nvSpPr>
        <p:spPr>
          <a:xfrm>
            <a:off x="2592486" y="27990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35"/>
          <p:cNvSpPr txBox="1"/>
          <p:nvPr/>
        </p:nvSpPr>
        <p:spPr>
          <a:xfrm>
            <a:off x="4636821" y="27990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Box 35"/>
          <p:cNvSpPr txBox="1"/>
          <p:nvPr/>
        </p:nvSpPr>
        <p:spPr>
          <a:xfrm>
            <a:off x="6681155" y="27990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25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75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37"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900" decel="100000" fill="hold"/>
                                        <p:tgtEl>
                                          <p:spTgt spid="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2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900" decel="100000" fill="hold"/>
                                        <p:tgtEl>
                                          <p:spTgt spid="4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5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900" decel="100000" fill="hold"/>
                                        <p:tgtEl>
                                          <p:spTgt spid="3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75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1000"/>
                                        <p:tgtEl>
                                          <p:spTgt spid="37"/>
                                        </p:tgtEl>
                                      </p:cBhvr>
                                    </p:animEffect>
                                    <p:anim calcmode="lin" valueType="num">
                                      <p:cBhvr>
                                        <p:cTn id="80" dur="1000" fill="hold"/>
                                        <p:tgtEl>
                                          <p:spTgt spid="37"/>
                                        </p:tgtEl>
                                        <p:attrNameLst>
                                          <p:attrName>ppt_x</p:attrName>
                                        </p:attrNameLst>
                                      </p:cBhvr>
                                      <p:tavLst>
                                        <p:tav tm="0">
                                          <p:val>
                                            <p:strVal val="#ppt_x"/>
                                          </p:val>
                                        </p:tav>
                                        <p:tav tm="100000">
                                          <p:val>
                                            <p:strVal val="#ppt_x"/>
                                          </p:val>
                                        </p:tav>
                                      </p:tavLst>
                                    </p:anim>
                                    <p:anim calcmode="lin" valueType="num">
                                      <p:cBhvr>
                                        <p:cTn id="81" dur="900" decel="100000" fill="hold"/>
                                        <p:tgtEl>
                                          <p:spTgt spid="37"/>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3" fill="hold">
                            <p:stCondLst>
                              <p:cond delay="4000"/>
                            </p:stCondLst>
                            <p:childTnLst>
                              <p:par>
                                <p:cTn id="84" presetID="10"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childTnLst>
                          </p:cTn>
                        </p:par>
                        <p:par>
                          <p:cTn id="91" fill="hold">
                            <p:stCondLst>
                              <p:cond delay="5000"/>
                            </p:stCondLst>
                            <p:childTnLst>
                              <p:par>
                                <p:cTn id="92" presetID="10" presetClass="entr" presetSubtype="0"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23" grpId="0" animBg="1"/>
      <p:bldP spid="24" grpId="0" animBg="1"/>
      <p:bldP spid="25" grpId="0" animBg="1"/>
      <p:bldP spid="29"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2"/>
                </a:solidFill>
                <a:latin typeface="微软雅黑" panose="020B0503020204020204" pitchFamily="34" charset="-122"/>
                <a:ea typeface="微软雅黑" panose="020B0503020204020204" pitchFamily="34" charset="-122"/>
              </a:rPr>
              <a:t>课题现状及发展情况</a:t>
            </a:r>
            <a:endParaRPr lang="zh-CN" altLang="en-US" sz="1800" b="1" dirty="0">
              <a:solidFill>
                <a:schemeClr val="accent2"/>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6" name="组合 55"/>
          <p:cNvGrpSpPr/>
          <p:nvPr/>
        </p:nvGrpSpPr>
        <p:grpSpPr>
          <a:xfrm>
            <a:off x="360" y="1336435"/>
            <a:ext cx="9143641" cy="2914250"/>
            <a:chOff x="360" y="1336435"/>
            <a:chExt cx="9143641" cy="2914250"/>
          </a:xfrm>
        </p:grpSpPr>
        <p:grpSp>
          <p:nvGrpSpPr>
            <p:cNvPr id="20" name="Group 32"/>
            <p:cNvGrpSpPr/>
            <p:nvPr/>
          </p:nvGrpSpPr>
          <p:grpSpPr>
            <a:xfrm>
              <a:off x="360" y="1336435"/>
              <a:ext cx="9143641" cy="2914250"/>
              <a:chOff x="359" y="1659836"/>
              <a:chExt cx="9143641" cy="2914250"/>
            </a:xfrm>
          </p:grpSpPr>
          <p:sp>
            <p:nvSpPr>
              <p:cNvPr id="37" name="Freeform: Shape 33"/>
              <p:cNvSpPr/>
              <p:nvPr/>
            </p:nvSpPr>
            <p:spPr bwMode="auto">
              <a:xfrm flipH="1" flipV="1">
                <a:off x="5649774" y="3497190"/>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38" name="Straight Connector 34"/>
              <p:cNvSpPr/>
              <p:nvPr/>
            </p:nvSpPr>
            <p:spPr bwMode="auto">
              <a:xfrm flipH="1" flipV="1">
                <a:off x="5649774" y="2736730"/>
                <a:ext cx="0" cy="784815"/>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39" name="Straight Connector 35"/>
              <p:cNvSpPr/>
              <p:nvPr/>
            </p:nvSpPr>
            <p:spPr bwMode="auto">
              <a:xfrm>
                <a:off x="7805138" y="2716769"/>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40" name="Freeform: Shape 36"/>
              <p:cNvSpPr/>
              <p:nvPr/>
            </p:nvSpPr>
            <p:spPr bwMode="auto">
              <a:xfrm>
                <a:off x="3494410" y="1659836"/>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41" name="Freeform: Shape 37"/>
              <p:cNvSpPr/>
              <p:nvPr/>
            </p:nvSpPr>
            <p:spPr bwMode="auto">
              <a:xfrm flipH="1" flipV="1">
                <a:off x="1339046" y="3497191"/>
                <a:ext cx="2155364" cy="1076895"/>
              </a:xfrm>
              <a:custGeom>
                <a:avLst/>
                <a:gdLst>
                  <a:gd name="T0" fmla="*/ 2734 w 2734"/>
                  <a:gd name="T1" fmla="*/ 1366 h 1366"/>
                  <a:gd name="T2" fmla="*/ 2726 w 2734"/>
                  <a:gd name="T3" fmla="*/ 1226 h 1366"/>
                  <a:gd name="T4" fmla="*/ 2706 w 2734"/>
                  <a:gd name="T5" fmla="*/ 1091 h 1366"/>
                  <a:gd name="T6" fmla="*/ 2672 w 2734"/>
                  <a:gd name="T7" fmla="*/ 959 h 1366"/>
                  <a:gd name="T8" fmla="*/ 2626 w 2734"/>
                  <a:gd name="T9" fmla="*/ 835 h 1366"/>
                  <a:gd name="T10" fmla="*/ 2568 w 2734"/>
                  <a:gd name="T11" fmla="*/ 715 h 1366"/>
                  <a:gd name="T12" fmla="*/ 2501 w 2734"/>
                  <a:gd name="T13" fmla="*/ 601 h 1366"/>
                  <a:gd name="T14" fmla="*/ 2423 w 2734"/>
                  <a:gd name="T15" fmla="*/ 497 h 1366"/>
                  <a:gd name="T16" fmla="*/ 2335 w 2734"/>
                  <a:gd name="T17" fmla="*/ 400 h 1366"/>
                  <a:gd name="T18" fmla="*/ 2237 w 2734"/>
                  <a:gd name="T19" fmla="*/ 312 h 1366"/>
                  <a:gd name="T20" fmla="*/ 2131 w 2734"/>
                  <a:gd name="T21" fmla="*/ 232 h 1366"/>
                  <a:gd name="T22" fmla="*/ 2019 w 2734"/>
                  <a:gd name="T23" fmla="*/ 164 h 1366"/>
                  <a:gd name="T24" fmla="*/ 1899 w 2734"/>
                  <a:gd name="T25" fmla="*/ 106 h 1366"/>
                  <a:gd name="T26" fmla="*/ 1774 w 2734"/>
                  <a:gd name="T27" fmla="*/ 60 h 1366"/>
                  <a:gd name="T28" fmla="*/ 1642 w 2734"/>
                  <a:gd name="T29" fmla="*/ 26 h 1366"/>
                  <a:gd name="T30" fmla="*/ 1508 w 2734"/>
                  <a:gd name="T31" fmla="*/ 6 h 1366"/>
                  <a:gd name="T32" fmla="*/ 1368 w 2734"/>
                  <a:gd name="T33" fmla="*/ 0 h 1366"/>
                  <a:gd name="T34" fmla="*/ 1296 w 2734"/>
                  <a:gd name="T35" fmla="*/ 0 h 1366"/>
                  <a:gd name="T36" fmla="*/ 1159 w 2734"/>
                  <a:gd name="T37" fmla="*/ 14 h 1366"/>
                  <a:gd name="T38" fmla="*/ 1025 w 2734"/>
                  <a:gd name="T39" fmla="*/ 42 h 1366"/>
                  <a:gd name="T40" fmla="*/ 897 w 2734"/>
                  <a:gd name="T41" fmla="*/ 82 h 1366"/>
                  <a:gd name="T42" fmla="*/ 775 w 2734"/>
                  <a:gd name="T43" fmla="*/ 134 h 1366"/>
                  <a:gd name="T44" fmla="*/ 659 w 2734"/>
                  <a:gd name="T45" fmla="*/ 198 h 1366"/>
                  <a:gd name="T46" fmla="*/ 550 w 2734"/>
                  <a:gd name="T47" fmla="*/ 272 h 1366"/>
                  <a:gd name="T48" fmla="*/ 448 w 2734"/>
                  <a:gd name="T49" fmla="*/ 354 h 1366"/>
                  <a:gd name="T50" fmla="*/ 356 w 2734"/>
                  <a:gd name="T51" fmla="*/ 447 h 1366"/>
                  <a:gd name="T52" fmla="*/ 272 w 2734"/>
                  <a:gd name="T53" fmla="*/ 547 h 1366"/>
                  <a:gd name="T54" fmla="*/ 198 w 2734"/>
                  <a:gd name="T55" fmla="*/ 657 h 1366"/>
                  <a:gd name="T56" fmla="*/ 136 w 2734"/>
                  <a:gd name="T57" fmla="*/ 773 h 1366"/>
                  <a:gd name="T58" fmla="*/ 84 w 2734"/>
                  <a:gd name="T59" fmla="*/ 897 h 1366"/>
                  <a:gd name="T60" fmla="*/ 44 w 2734"/>
                  <a:gd name="T61" fmla="*/ 1025 h 1366"/>
                  <a:gd name="T62" fmla="*/ 16 w 2734"/>
                  <a:gd name="T63" fmla="*/ 1159 h 1366"/>
                  <a:gd name="T64" fmla="*/ 2 w 2734"/>
                  <a:gd name="T65" fmla="*/ 129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4" h="1366">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42" name="Straight Connector 38"/>
              <p:cNvSpPr/>
              <p:nvPr/>
            </p:nvSpPr>
            <p:spPr bwMode="auto">
              <a:xfrm>
                <a:off x="3494410" y="2716772"/>
                <a:ext cx="0" cy="791062"/>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43" name="Freeform: Shape 39"/>
              <p:cNvSpPr/>
              <p:nvPr/>
            </p:nvSpPr>
            <p:spPr>
              <a:xfrm>
                <a:off x="7805313"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1" fmla="*/ 0 w 1338687"/>
                  <a:gd name="connsiteY0-2" fmla="*/ 1074214 h 1074214"/>
                  <a:gd name="connsiteX1-3" fmla="*/ 1077507 w 1338687"/>
                  <a:gd name="connsiteY1-4" fmla="*/ 0 h 1074214"/>
                  <a:gd name="connsiteX2-5" fmla="*/ 1338687 w 1338687"/>
                  <a:gd name="connsiteY2-6" fmla="*/ 33206 h 1074214"/>
                  <a:gd name="connsiteX3-7" fmla="*/ 1338687 w 1338687"/>
                  <a:gd name="connsiteY3-8" fmla="*/ 1074214 h 1074214"/>
                  <a:gd name="connsiteX0-9" fmla="*/ 0 w 1338687"/>
                  <a:gd name="connsiteY0-10" fmla="*/ 1074214 h 1074214"/>
                  <a:gd name="connsiteX1-11" fmla="*/ 1077507 w 1338687"/>
                  <a:gd name="connsiteY1-12" fmla="*/ 0 h 1074214"/>
                  <a:gd name="connsiteX2-13" fmla="*/ 1338687 w 1338687"/>
                  <a:gd name="connsiteY2-14" fmla="*/ 33206 h 1074214"/>
                </a:gdLst>
                <a:ahLst/>
                <a:cxnLst>
                  <a:cxn ang="0">
                    <a:pos x="connsiteX0-1" y="connsiteY0-2"/>
                  </a:cxn>
                  <a:cxn ang="0">
                    <a:pos x="connsiteX1-3" y="connsiteY1-4"/>
                  </a:cxn>
                  <a:cxn ang="0">
                    <a:pos x="connsiteX2-5" y="connsiteY2-6"/>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44" name="Freeform: Shape 40"/>
              <p:cNvSpPr/>
              <p:nvPr/>
            </p:nvSpPr>
            <p:spPr>
              <a:xfrm flipH="1">
                <a:off x="359" y="1661133"/>
                <a:ext cx="1338687" cy="1074214"/>
              </a:xfrm>
              <a:custGeom>
                <a:avLst/>
                <a:gdLst>
                  <a:gd name="connsiteX0" fmla="*/ 0 w 1338687"/>
                  <a:gd name="connsiteY0" fmla="*/ 1074214 h 1165654"/>
                  <a:gd name="connsiteX1" fmla="*/ 1077507 w 1338687"/>
                  <a:gd name="connsiteY1" fmla="*/ 0 h 1165654"/>
                  <a:gd name="connsiteX2" fmla="*/ 1338687 w 1338687"/>
                  <a:gd name="connsiteY2" fmla="*/ 33206 h 1165654"/>
                  <a:gd name="connsiteX3" fmla="*/ 1338687 w 1338687"/>
                  <a:gd name="connsiteY3" fmla="*/ 1074214 h 1165654"/>
                  <a:gd name="connsiteX4" fmla="*/ 91440 w 1338687"/>
                  <a:gd name="connsiteY4" fmla="*/ 1165654 h 1165654"/>
                  <a:gd name="connsiteX0-1" fmla="*/ 0 w 1338687"/>
                  <a:gd name="connsiteY0-2" fmla="*/ 1074214 h 1074214"/>
                  <a:gd name="connsiteX1-3" fmla="*/ 1077507 w 1338687"/>
                  <a:gd name="connsiteY1-4" fmla="*/ 0 h 1074214"/>
                  <a:gd name="connsiteX2-5" fmla="*/ 1338687 w 1338687"/>
                  <a:gd name="connsiteY2-6" fmla="*/ 33206 h 1074214"/>
                  <a:gd name="connsiteX3-7" fmla="*/ 1338687 w 1338687"/>
                  <a:gd name="connsiteY3-8" fmla="*/ 1074214 h 1074214"/>
                  <a:gd name="connsiteX0-9" fmla="*/ 0 w 1338687"/>
                  <a:gd name="connsiteY0-10" fmla="*/ 1074214 h 1074214"/>
                  <a:gd name="connsiteX1-11" fmla="*/ 1077507 w 1338687"/>
                  <a:gd name="connsiteY1-12" fmla="*/ 0 h 1074214"/>
                  <a:gd name="connsiteX2-13" fmla="*/ 1338687 w 1338687"/>
                  <a:gd name="connsiteY2-14" fmla="*/ 33206 h 1074214"/>
                </a:gdLst>
                <a:ahLst/>
                <a:cxnLst>
                  <a:cxn ang="0">
                    <a:pos x="connsiteX0-1" y="connsiteY0-2"/>
                  </a:cxn>
                  <a:cxn ang="0">
                    <a:pos x="connsiteX1-3" y="connsiteY1-4"/>
                  </a:cxn>
                  <a:cxn ang="0">
                    <a:pos x="connsiteX2-5" y="connsiteY2-6"/>
                  </a:cxn>
                </a:cxnLst>
                <a:rect l="l" t="t" r="r" b="b"/>
                <a:pathLst>
                  <a:path w="1338687" h="1074214">
                    <a:moveTo>
                      <a:pt x="0" y="1074214"/>
                    </a:moveTo>
                    <a:cubicBezTo>
                      <a:pt x="1701" y="480622"/>
                      <a:pt x="483477" y="0"/>
                      <a:pt x="1077507" y="0"/>
                    </a:cubicBezTo>
                    <a:cubicBezTo>
                      <a:pt x="1167688" y="0"/>
                      <a:pt x="1255281" y="11077"/>
                      <a:pt x="1338687" y="33206"/>
                    </a:cubicBezTo>
                  </a:path>
                </a:pathLst>
              </a:cu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sp>
          <p:nvSpPr>
            <p:cNvPr id="21" name="Straight Connector 41"/>
            <p:cNvSpPr/>
            <p:nvPr/>
          </p:nvSpPr>
          <p:spPr bwMode="auto">
            <a:xfrm flipH="1" flipV="1">
              <a:off x="1339046" y="2413331"/>
              <a:ext cx="0" cy="784815"/>
            </a:xfrm>
            <a:prstGeom prst="line">
              <a:avLst/>
            </a:prstGeom>
            <a:noFill/>
            <a:ln w="19050" cap="rnd">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922136" y="2382729"/>
            <a:ext cx="1620180" cy="1620180"/>
            <a:chOff x="5922136" y="2382729"/>
            <a:chExt cx="1620180" cy="1620180"/>
          </a:xfrm>
        </p:grpSpPr>
        <p:sp>
          <p:nvSpPr>
            <p:cNvPr id="23" name="Oval 60"/>
            <p:cNvSpPr/>
            <p:nvPr/>
          </p:nvSpPr>
          <p:spPr>
            <a:xfrm>
              <a:off x="5922136" y="2382729"/>
              <a:ext cx="1620180" cy="162018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5" name="Freeform: Shape 64"/>
            <p:cNvSpPr/>
            <p:nvPr/>
          </p:nvSpPr>
          <p:spPr bwMode="auto">
            <a:xfrm>
              <a:off x="6434053" y="2899416"/>
              <a:ext cx="586806" cy="58680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606639" y="2382729"/>
            <a:ext cx="1620180" cy="1620180"/>
            <a:chOff x="1606639" y="2382729"/>
            <a:chExt cx="1620180" cy="1620180"/>
          </a:xfrm>
        </p:grpSpPr>
        <p:sp>
          <p:nvSpPr>
            <p:cNvPr id="22" name="Oval 59"/>
            <p:cNvSpPr/>
            <p:nvPr/>
          </p:nvSpPr>
          <p:spPr>
            <a:xfrm>
              <a:off x="1606639" y="2382729"/>
              <a:ext cx="1620180" cy="162018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6" name="Freeform: Shape 65"/>
            <p:cNvSpPr/>
            <p:nvPr/>
          </p:nvSpPr>
          <p:spPr bwMode="auto">
            <a:xfrm>
              <a:off x="2127248" y="2858334"/>
              <a:ext cx="586806" cy="58680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787434" y="1560249"/>
            <a:ext cx="1620180" cy="1620180"/>
            <a:chOff x="3787434" y="1560249"/>
            <a:chExt cx="1620180" cy="1620180"/>
          </a:xfrm>
        </p:grpSpPr>
        <p:sp>
          <p:nvSpPr>
            <p:cNvPr id="24" name="Oval 61"/>
            <p:cNvSpPr/>
            <p:nvPr/>
          </p:nvSpPr>
          <p:spPr>
            <a:xfrm>
              <a:off x="3787434" y="1560249"/>
              <a:ext cx="1620180" cy="162018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7" name="Freeform: Shape 66"/>
            <p:cNvSpPr/>
            <p:nvPr/>
          </p:nvSpPr>
          <p:spPr bwMode="auto">
            <a:xfrm>
              <a:off x="4300451" y="2076936"/>
              <a:ext cx="586806" cy="58680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440345" y="1325491"/>
            <a:ext cx="1952595" cy="1057239"/>
            <a:chOff x="1440345" y="1325491"/>
            <a:chExt cx="1952595" cy="1057239"/>
          </a:xfrm>
        </p:grpSpPr>
        <p:sp>
          <p:nvSpPr>
            <p:cNvPr id="31" name="TextBox 43"/>
            <p:cNvSpPr txBox="1"/>
            <p:nvPr/>
          </p:nvSpPr>
          <p:spPr bwMode="auto">
            <a:xfrm>
              <a:off x="1440345" y="1793999"/>
              <a:ext cx="1952595" cy="588731"/>
            </a:xfrm>
            <a:prstGeom prst="rect">
              <a:avLst/>
            </a:prstGeom>
          </p:spPr>
          <p:txBody>
            <a:bodyPr wrap="square" lIns="0" tIns="72000" rIns="0" bIns="0" anchor="t" anchorCtr="1">
              <a:normAutofit lnSpcReduction="10000"/>
            </a:bodyPr>
            <a:lstStyle/>
            <a:p>
              <a:pPr marL="0" indent="0" algn="ctr">
                <a:lnSpc>
                  <a:spcPct val="120000"/>
                </a:lnSpc>
                <a:spcBef>
                  <a:spcPct val="0"/>
                </a:spcBef>
                <a:defRPr/>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584993" y="1325491"/>
              <a:ext cx="1663298" cy="396592"/>
              <a:chOff x="729382" y="2080260"/>
              <a:chExt cx="1663298" cy="396592"/>
            </a:xfrm>
          </p:grpSpPr>
          <p:sp>
            <p:nvSpPr>
              <p:cNvPr id="46" name="矩形 45"/>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3595795" y="3259354"/>
            <a:ext cx="1952595" cy="891883"/>
            <a:chOff x="3595795" y="3259354"/>
            <a:chExt cx="1952595" cy="891883"/>
          </a:xfrm>
        </p:grpSpPr>
        <p:sp>
          <p:nvSpPr>
            <p:cNvPr id="35" name="TextBox 27"/>
            <p:cNvSpPr txBox="1"/>
            <p:nvPr/>
          </p:nvSpPr>
          <p:spPr bwMode="auto">
            <a:xfrm>
              <a:off x="3595795" y="3670518"/>
              <a:ext cx="1952595" cy="480719"/>
            </a:xfrm>
            <a:prstGeom prst="rect">
              <a:avLst/>
            </a:prstGeom>
          </p:spPr>
          <p:txBody>
            <a:bodyPr wrap="square" lIns="0" tIns="72000" rIns="0" bIns="0" anchor="t" anchorCtr="1">
              <a:normAutofit fontScale="92500"/>
            </a:bodyPr>
            <a:lstStyle/>
            <a:p>
              <a:pPr marL="0" indent="0" algn="ctr">
                <a:lnSpc>
                  <a:spcPct val="120000"/>
                </a:lnSpc>
                <a:spcBef>
                  <a:spcPct val="0"/>
                </a:spcBef>
                <a:defRPr/>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3718885" y="3259354"/>
              <a:ext cx="1663298" cy="396592"/>
              <a:chOff x="729382" y="2080260"/>
              <a:chExt cx="1663298" cy="396592"/>
            </a:xfrm>
          </p:grpSpPr>
          <p:sp>
            <p:nvSpPr>
              <p:cNvPr id="49" name="矩形 48"/>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2"/>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5734370" y="1325491"/>
            <a:ext cx="1952595" cy="1057239"/>
            <a:chOff x="5734370" y="1325491"/>
            <a:chExt cx="1952595" cy="1057239"/>
          </a:xfrm>
        </p:grpSpPr>
        <p:sp>
          <p:nvSpPr>
            <p:cNvPr id="51" name="TextBox 43"/>
            <p:cNvSpPr txBox="1"/>
            <p:nvPr/>
          </p:nvSpPr>
          <p:spPr bwMode="auto">
            <a:xfrm>
              <a:off x="5734370" y="1793999"/>
              <a:ext cx="1952595" cy="588731"/>
            </a:xfrm>
            <a:prstGeom prst="rect">
              <a:avLst/>
            </a:prstGeom>
          </p:spPr>
          <p:txBody>
            <a:bodyPr wrap="square" lIns="0" tIns="72000" rIns="0" bIns="0" anchor="t" anchorCtr="1">
              <a:normAutofit lnSpcReduction="10000"/>
            </a:bodyPr>
            <a:lstStyle/>
            <a:p>
              <a:pPr marL="0" indent="0" algn="ctr">
                <a:lnSpc>
                  <a:spcPct val="120000"/>
                </a:lnSpc>
                <a:spcBef>
                  <a:spcPct val="0"/>
                </a:spcBef>
                <a:defRPr/>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5879018" y="1325491"/>
              <a:ext cx="1663298" cy="396592"/>
              <a:chOff x="729382" y="2080260"/>
              <a:chExt cx="1663298" cy="396592"/>
            </a:xfrm>
          </p:grpSpPr>
          <p:sp>
            <p:nvSpPr>
              <p:cNvPr id="53" name="矩形 52"/>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16" presetClass="entr" presetSubtype="21"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childTnLst>
                          </p:cTn>
                        </p:par>
                        <p:par>
                          <p:cTn id="45" fill="hold">
                            <p:stCondLst>
                              <p:cond delay="3000"/>
                            </p:stCondLst>
                            <p:childTnLst>
                              <p:par>
                                <p:cTn id="46" presetID="2" presetClass="entr" presetSubtype="2"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1+#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32"/>
          <p:cNvSpPr/>
          <p:nvPr/>
        </p:nvSpPr>
        <p:spPr>
          <a:xfrm>
            <a:off x="2077153" y="875002"/>
            <a:ext cx="1958707" cy="1958706"/>
          </a:xfrm>
          <a:prstGeom prst="diamond">
            <a:avLst/>
          </a:prstGeom>
          <a:solidFill>
            <a:schemeClr val="accent3"/>
          </a:solidFill>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812585" y="1134787"/>
            <a:ext cx="2223275" cy="1958706"/>
            <a:chOff x="1818738" y="1245426"/>
            <a:chExt cx="2223275" cy="1958706"/>
          </a:xfrm>
        </p:grpSpPr>
        <p:sp>
          <p:nvSpPr>
            <p:cNvPr id="4" name="Diamond 32"/>
            <p:cNvSpPr/>
            <p:nvPr/>
          </p:nvSpPr>
          <p:spPr>
            <a:xfrm>
              <a:off x="2083306" y="1245426"/>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5" name="Rectangle 51"/>
            <p:cNvSpPr/>
            <p:nvPr/>
          </p:nvSpPr>
          <p:spPr>
            <a:xfrm>
              <a:off x="1818738" y="1888703"/>
              <a:ext cx="1668256" cy="703467"/>
            </a:xfrm>
            <a:prstGeom prst="rect">
              <a:avLst/>
            </a:prstGeom>
          </p:spPr>
          <p:txBody>
            <a:bodyPr wrap="square">
              <a:noAutofit/>
            </a:bodyPr>
            <a:lstStyle/>
            <a:p>
              <a:pPr algn="r"/>
              <a:r>
                <a:rPr lang="en-US" altLang="zh-CN" sz="4000" b="1" spc="300">
                  <a:solidFill>
                    <a:schemeClr val="accent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03</a:t>
              </a:r>
              <a:endParaRPr lang="zh-CN" altLang="en-US" sz="4000" b="1" spc="300" dirty="0">
                <a:solidFill>
                  <a:schemeClr val="accent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a:off x="4772694" y="974473"/>
            <a:ext cx="0" cy="2442754"/>
          </a:xfrm>
          <a:prstGeom prst="line">
            <a:avLst/>
          </a:prstGeom>
          <a:ln w="15875">
            <a:solidFill>
              <a:schemeClr val="accent3"/>
            </a:solidFill>
            <a:prstDash val="dash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86955" y="3091668"/>
            <a:ext cx="2339102" cy="461665"/>
          </a:xfrm>
          <a:prstGeom prst="rect">
            <a:avLst/>
          </a:prstGeom>
        </p:spPr>
        <p:txBody>
          <a:bodyPr wrap="none">
            <a:spAutoFit/>
          </a:bodyPr>
          <a:lstStyle/>
          <a:p>
            <a:r>
              <a:rPr lang="zh-CN" altLang="en-US" sz="2400" b="1">
                <a:solidFill>
                  <a:schemeClr val="accent3"/>
                </a:solidFill>
                <a:latin typeface="微软雅黑" panose="020B0503020204020204" pitchFamily="34" charset="-122"/>
                <a:ea typeface="微软雅黑" panose="020B0503020204020204" pitchFamily="34" charset="-122"/>
              </a:rPr>
              <a:t>研究思路及过程</a:t>
            </a:r>
            <a:endParaRPr lang="zh-CN" altLang="en-US" sz="2400" b="1" dirty="0">
              <a:solidFill>
                <a:schemeClr val="accent3"/>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563194" y="1427340"/>
            <a:ext cx="477650" cy="377437"/>
            <a:chOff x="4410794" y="1065514"/>
            <a:chExt cx="477650" cy="377437"/>
          </a:xfrm>
          <a:effectLst>
            <a:outerShdw blurRad="63500" sx="102000" sy="102000" algn="ctr" rotWithShape="0">
              <a:prstClr val="black">
                <a:alpha val="40000"/>
              </a:prstClr>
            </a:outerShdw>
          </a:effectLst>
        </p:grpSpPr>
        <p:sp>
          <p:nvSpPr>
            <p:cNvPr id="9" name="椭圆 8"/>
            <p:cNvSpPr/>
            <p:nvPr/>
          </p:nvSpPr>
          <p:spPr>
            <a:xfrm>
              <a:off x="4431575" y="1065514"/>
              <a:ext cx="377437" cy="377437"/>
            </a:xfrm>
            <a:prstGeom prst="ellipse">
              <a:avLst/>
            </a:prstGeom>
            <a:gradFill flip="none" rotWithShape="1">
              <a:gsLst>
                <a:gs pos="0">
                  <a:schemeClr val="accent3"/>
                </a:gs>
                <a:gs pos="100000">
                  <a:schemeClr val="accent3">
                    <a:lumMod val="50000"/>
                  </a:schemeClr>
                </a:gs>
              </a:gsLst>
              <a:lin ang="18900000" scaled="1"/>
              <a:tileRect/>
            </a:gradFill>
            <a:ln>
              <a:gradFill flip="none" rotWithShape="1">
                <a:gsLst>
                  <a:gs pos="0">
                    <a:schemeClr val="accent3">
                      <a:lumMod val="50000"/>
                    </a:schemeClr>
                  </a:gs>
                  <a:gs pos="100000">
                    <a:schemeClr val="accent3"/>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63194" y="1958189"/>
            <a:ext cx="477650" cy="377437"/>
            <a:chOff x="4410794" y="1065514"/>
            <a:chExt cx="477650" cy="377437"/>
          </a:xfrm>
        </p:grpSpPr>
        <p:sp>
          <p:nvSpPr>
            <p:cNvPr id="13" name="椭圆 12"/>
            <p:cNvSpPr/>
            <p:nvPr/>
          </p:nvSpPr>
          <p:spPr>
            <a:xfrm>
              <a:off x="4431575" y="1065514"/>
              <a:ext cx="377437" cy="377437"/>
            </a:xfrm>
            <a:prstGeom prst="ellipse">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410794" y="1083616"/>
              <a:ext cx="477650" cy="338554"/>
            </a:xfrm>
            <a:prstGeom prst="rect">
              <a:avLst/>
            </a:prstGeom>
            <a:noFill/>
          </p:spPr>
          <p:txBody>
            <a:bodyPr wrap="square" rtlCol="0">
              <a:spAutoFit/>
            </a:bodyPr>
            <a:lstStyle/>
            <a:p>
              <a:r>
                <a:rPr lang="en-US" altLang="zh-CN" sz="1600" b="1">
                  <a:solidFill>
                    <a:schemeClr val="accent3"/>
                  </a:solidFill>
                  <a:latin typeface="微软雅黑" panose="020B0503020204020204" pitchFamily="34" charset="-122"/>
                  <a:ea typeface="微软雅黑" panose="020B0503020204020204" pitchFamily="34" charset="-122"/>
                </a:rPr>
                <a:t>02</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63194" y="2456271"/>
            <a:ext cx="477650" cy="377437"/>
            <a:chOff x="4410794" y="1065514"/>
            <a:chExt cx="477650" cy="377437"/>
          </a:xfrm>
          <a:effectLst>
            <a:outerShdw blurRad="63500" sx="102000" sy="102000" algn="ctr" rotWithShape="0">
              <a:prstClr val="black">
                <a:alpha val="40000"/>
              </a:prstClr>
            </a:outerShdw>
          </a:effectLst>
        </p:grpSpPr>
        <p:sp>
          <p:nvSpPr>
            <p:cNvPr id="16" name="椭圆 15"/>
            <p:cNvSpPr/>
            <p:nvPr/>
          </p:nvSpPr>
          <p:spPr>
            <a:xfrm>
              <a:off x="4431575" y="1065514"/>
              <a:ext cx="377437" cy="377437"/>
            </a:xfrm>
            <a:prstGeom prst="ellipse">
              <a:avLst/>
            </a:prstGeom>
            <a:gradFill flip="none" rotWithShape="1">
              <a:gsLst>
                <a:gs pos="0">
                  <a:schemeClr val="accent3"/>
                </a:gs>
                <a:gs pos="100000">
                  <a:schemeClr val="accent3">
                    <a:lumMod val="50000"/>
                  </a:schemeClr>
                </a:gs>
              </a:gsLst>
              <a:lin ang="18900000" scaled="1"/>
              <a:tileRect/>
            </a:gradFill>
            <a:ln>
              <a:gradFill flip="none" rotWithShape="1">
                <a:gsLst>
                  <a:gs pos="0">
                    <a:schemeClr val="accent3">
                      <a:lumMod val="50000"/>
                    </a:schemeClr>
                  </a:gs>
                  <a:gs pos="100000">
                    <a:schemeClr val="accent3"/>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5061625" y="1445442"/>
            <a:ext cx="1664756" cy="338554"/>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061625" y="1972294"/>
            <a:ext cx="1664756" cy="338554"/>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061625" y="2491537"/>
            <a:ext cx="1664756" cy="338554"/>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sp>
        <p:nvSpPr>
          <p:cNvPr id="20" name="Freeform 5"/>
          <p:cNvSpPr/>
          <p:nvPr/>
        </p:nvSpPr>
        <p:spPr bwMode="auto">
          <a:xfrm>
            <a:off x="144013" y="5039228"/>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solidFill>
            <a:srgbClr val="00436F"/>
          </a:solidFill>
          <a:ln>
            <a:noFill/>
          </a:ln>
        </p:spPr>
        <p:txBody>
          <a:bodyPr vert="horz" wrap="square" lIns="91440" tIns="45720" rIns="91440" bIns="45720" numCol="1" anchor="t" anchorCtr="0" compatLnSpc="1"/>
          <a:lstStyle/>
          <a:p>
            <a:endParaRPr lang="zh-CN" altLang="en-US"/>
          </a:p>
        </p:txBody>
      </p:sp>
      <p:sp>
        <p:nvSpPr>
          <p:cNvPr id="24" name="Freeform 6"/>
          <p:cNvSpPr/>
          <p:nvPr/>
        </p:nvSpPr>
        <p:spPr bwMode="auto">
          <a:xfrm>
            <a:off x="-1130152" y="3149592"/>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solidFill>
            <a:srgbClr val="0066B2"/>
          </a:solidFill>
          <a:ln>
            <a:noFill/>
          </a:ln>
        </p:spPr>
        <p:txBody>
          <a:bodyPr vert="horz" wrap="square" lIns="91440" tIns="45720" rIns="91440" bIns="45720" numCol="1" anchor="t" anchorCtr="0" compatLnSpc="1"/>
          <a:lstStyle/>
          <a:p>
            <a:endParaRPr lang="zh-CN" altLang="en-US"/>
          </a:p>
        </p:txBody>
      </p:sp>
      <p:sp>
        <p:nvSpPr>
          <p:cNvPr id="25" name="Freeform 7"/>
          <p:cNvSpPr/>
          <p:nvPr/>
        </p:nvSpPr>
        <p:spPr bwMode="auto">
          <a:xfrm>
            <a:off x="1971631" y="3786675"/>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26" name="Freeform 10"/>
          <p:cNvSpPr/>
          <p:nvPr/>
        </p:nvSpPr>
        <p:spPr bwMode="auto">
          <a:xfrm>
            <a:off x="755724" y="4411542"/>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4223825" y="4824549"/>
            <a:ext cx="1095632" cy="1096571"/>
          </a:xfrm>
          <a:custGeom>
            <a:avLst/>
            <a:gdLst>
              <a:gd name="T0" fmla="*/ 1166 w 1166"/>
              <a:gd name="T1" fmla="*/ 585 h 1167"/>
              <a:gd name="T2" fmla="*/ 582 w 1166"/>
              <a:gd name="T3" fmla="*/ 0 h 1167"/>
              <a:gd name="T4" fmla="*/ 0 w 1166"/>
              <a:gd name="T5" fmla="*/ 585 h 1167"/>
              <a:gd name="T6" fmla="*/ 582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2" y="0"/>
                </a:lnTo>
                <a:lnTo>
                  <a:pt x="0" y="585"/>
                </a:lnTo>
                <a:lnTo>
                  <a:pt x="582" y="1167"/>
                </a:lnTo>
                <a:lnTo>
                  <a:pt x="1166" y="585"/>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p:nvPr/>
        </p:nvSpPr>
        <p:spPr bwMode="auto">
          <a:xfrm>
            <a:off x="1402203" y="3706804"/>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012160" y="450222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5193949" y="4316029"/>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47"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37"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900" decel="100000" fill="hold"/>
                                        <p:tgtEl>
                                          <p:spTgt spid="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2799"/>
                            </p:stCondLst>
                            <p:childTnLst>
                              <p:par>
                                <p:cTn id="55" presetID="16" presetClass="entr" presetSubtype="2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Horizontal)">
                                      <p:cBhvr>
                                        <p:cTn id="57" dur="500"/>
                                        <p:tgtEl>
                                          <p:spTgt spid="7"/>
                                        </p:tgtEl>
                                      </p:cBhvr>
                                    </p:animEffect>
                                  </p:childTnLst>
                                </p:cTn>
                              </p:par>
                            </p:childTnLst>
                          </p:cTn>
                        </p:par>
                        <p:par>
                          <p:cTn id="58" fill="hold">
                            <p:stCondLst>
                              <p:cond delay="3299"/>
                            </p:stCondLst>
                            <p:childTnLst>
                              <p:par>
                                <p:cTn id="59" presetID="2" presetClass="entr" presetSubtype="2"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3799"/>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childTnLst>
                          </p:cTn>
                        </p:par>
                        <p:par>
                          <p:cTn id="68" fill="hold">
                            <p:stCondLst>
                              <p:cond delay="4299"/>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4799"/>
                            </p:stCondLst>
                            <p:childTnLst>
                              <p:par>
                                <p:cTn id="74" presetID="1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p:tgtEl>
                                          <p:spTgt spid="22"/>
                                        </p:tgtEl>
                                        <p:attrNameLst>
                                          <p:attrName>ppt_x</p:attrName>
                                        </p:attrNameLst>
                                      </p:cBhvr>
                                      <p:tavLst>
                                        <p:tav tm="0">
                                          <p:val>
                                            <p:strVal val="#ppt_x-#ppt_w*1.125000"/>
                                          </p:val>
                                        </p:tav>
                                        <p:tav tm="100000">
                                          <p:val>
                                            <p:strVal val="#ppt_x"/>
                                          </p:val>
                                        </p:tav>
                                      </p:tavLst>
                                    </p:anim>
                                    <p:animEffect transition="in" filter="wipe(right)">
                                      <p:cBhvr>
                                        <p:cTn id="77" dur="500"/>
                                        <p:tgtEl>
                                          <p:spTgt spid="22"/>
                                        </p:tgtEl>
                                      </p:cBhvr>
                                    </p:animEffect>
                                  </p:childTnLst>
                                </p:cTn>
                              </p:par>
                            </p:childTnLst>
                          </p:cTn>
                        </p:par>
                        <p:par>
                          <p:cTn id="78" fill="hold">
                            <p:stCondLst>
                              <p:cond delay="5299"/>
                            </p:stCondLst>
                            <p:childTnLst>
                              <p:par>
                                <p:cTn id="79" presetID="2" presetClass="entr" presetSubtype="2"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1+#ppt_w/2"/>
                                          </p:val>
                                        </p:tav>
                                        <p:tav tm="100000">
                                          <p:val>
                                            <p:strVal val="#ppt_x"/>
                                          </p:val>
                                        </p:tav>
                                      </p:tavLst>
                                    </p:anim>
                                    <p:anim calcmode="lin" valueType="num">
                                      <p:cBhvr additive="base">
                                        <p:cTn id="82" dur="500" fill="hold"/>
                                        <p:tgtEl>
                                          <p:spTgt spid="15"/>
                                        </p:tgtEl>
                                        <p:attrNameLst>
                                          <p:attrName>ppt_y</p:attrName>
                                        </p:attrNameLst>
                                      </p:cBhvr>
                                      <p:tavLst>
                                        <p:tav tm="0">
                                          <p:val>
                                            <p:strVal val="#ppt_y"/>
                                          </p:val>
                                        </p:tav>
                                        <p:tav tm="100000">
                                          <p:val>
                                            <p:strVal val="#ppt_y"/>
                                          </p:val>
                                        </p:tav>
                                      </p:tavLst>
                                    </p:anim>
                                  </p:childTnLst>
                                </p:cTn>
                              </p:par>
                            </p:childTnLst>
                          </p:cTn>
                        </p:par>
                        <p:par>
                          <p:cTn id="83" fill="hold">
                            <p:stCondLst>
                              <p:cond delay="5799"/>
                            </p:stCondLst>
                            <p:childTnLst>
                              <p:par>
                                <p:cTn id="84" presetID="1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p:tgtEl>
                                          <p:spTgt spid="23"/>
                                        </p:tgtEl>
                                        <p:attrNameLst>
                                          <p:attrName>ppt_x</p:attrName>
                                        </p:attrNameLst>
                                      </p:cBhvr>
                                      <p:tavLst>
                                        <p:tav tm="0">
                                          <p:val>
                                            <p:strVal val="#ppt_x-#ppt_w*1.125000"/>
                                          </p:val>
                                        </p:tav>
                                        <p:tav tm="100000">
                                          <p:val>
                                            <p:strVal val="#ppt_x"/>
                                          </p:val>
                                        </p:tav>
                                      </p:tavLst>
                                    </p:anim>
                                    <p:animEffect transition="in" filter="wipe(right)">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1" grpId="0"/>
      <p:bldP spid="22" grpId="0"/>
      <p:bldP spid="23" grpId="0"/>
      <p:bldP spid="20" grpId="0" animBg="1"/>
      <p:bldP spid="24" grpId="0" animBg="1"/>
      <p:bldP spid="25" grpId="0" animBg="1"/>
      <p:bldP spid="26"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3"/>
                </a:solidFill>
                <a:latin typeface="微软雅黑" panose="020B0503020204020204" pitchFamily="34" charset="-122"/>
                <a:ea typeface="微软雅黑" panose="020B0503020204020204" pitchFamily="34" charset="-122"/>
              </a:rPr>
              <a:t>研究思路及过程</a:t>
            </a:r>
            <a:endParaRPr lang="zh-CN" altLang="en-US" sz="1800" b="1" dirty="0">
              <a:solidFill>
                <a:schemeClr val="accent3"/>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Shape 2"/>
          <p:cNvSpPr/>
          <p:nvPr/>
        </p:nvSpPr>
        <p:spPr bwMode="auto">
          <a:xfrm>
            <a:off x="1103858" y="1874640"/>
            <a:ext cx="1150144" cy="1304925"/>
          </a:xfrm>
          <a:custGeom>
            <a:avLst/>
            <a:gdLst/>
            <a:ahLst/>
            <a:cxnLst/>
            <a:rect l="0" t="0" r="r" b="b"/>
            <a:pathLst>
              <a:path w="20943" h="20681">
                <a:moveTo>
                  <a:pt x="20877" y="2814"/>
                </a:moveTo>
                <a:lnTo>
                  <a:pt x="20438" y="2113"/>
                </a:lnTo>
                <a:cubicBezTo>
                  <a:pt x="20438" y="966"/>
                  <a:pt x="20218" y="1029"/>
                  <a:pt x="18680" y="329"/>
                </a:cubicBezTo>
                <a:cubicBezTo>
                  <a:pt x="17143" y="-372"/>
                  <a:pt x="16191" y="265"/>
                  <a:pt x="16191" y="265"/>
                </a:cubicBezTo>
                <a:cubicBezTo>
                  <a:pt x="16191" y="265"/>
                  <a:pt x="15605" y="966"/>
                  <a:pt x="14946" y="902"/>
                </a:cubicBezTo>
                <a:cubicBezTo>
                  <a:pt x="14287" y="838"/>
                  <a:pt x="14434" y="838"/>
                  <a:pt x="13263" y="1030"/>
                </a:cubicBezTo>
                <a:cubicBezTo>
                  <a:pt x="12091" y="1221"/>
                  <a:pt x="9528" y="2814"/>
                  <a:pt x="8284" y="3706"/>
                </a:cubicBezTo>
                <a:cubicBezTo>
                  <a:pt x="7039" y="4598"/>
                  <a:pt x="4110" y="7529"/>
                  <a:pt x="3232" y="8803"/>
                </a:cubicBezTo>
                <a:cubicBezTo>
                  <a:pt x="2353" y="10077"/>
                  <a:pt x="1694" y="11097"/>
                  <a:pt x="3012" y="11861"/>
                </a:cubicBezTo>
                <a:cubicBezTo>
                  <a:pt x="4329" y="12626"/>
                  <a:pt x="4915" y="14155"/>
                  <a:pt x="4915" y="14155"/>
                </a:cubicBezTo>
                <a:cubicBezTo>
                  <a:pt x="4037" y="14092"/>
                  <a:pt x="2426" y="15685"/>
                  <a:pt x="2060" y="16131"/>
                </a:cubicBezTo>
                <a:cubicBezTo>
                  <a:pt x="1694" y="16577"/>
                  <a:pt x="1255" y="16513"/>
                  <a:pt x="522" y="16959"/>
                </a:cubicBezTo>
                <a:cubicBezTo>
                  <a:pt x="-210" y="17405"/>
                  <a:pt x="-64" y="18170"/>
                  <a:pt x="302" y="18424"/>
                </a:cubicBezTo>
                <a:cubicBezTo>
                  <a:pt x="669" y="18680"/>
                  <a:pt x="1254" y="19635"/>
                  <a:pt x="1254" y="19635"/>
                </a:cubicBezTo>
                <a:cubicBezTo>
                  <a:pt x="1840" y="21228"/>
                  <a:pt x="3671" y="20527"/>
                  <a:pt x="3671" y="20527"/>
                </a:cubicBezTo>
                <a:cubicBezTo>
                  <a:pt x="4695" y="20527"/>
                  <a:pt x="4622" y="19699"/>
                  <a:pt x="3890" y="19571"/>
                </a:cubicBezTo>
                <a:cubicBezTo>
                  <a:pt x="3158" y="19444"/>
                  <a:pt x="2499" y="18680"/>
                  <a:pt x="2133" y="18424"/>
                </a:cubicBezTo>
                <a:cubicBezTo>
                  <a:pt x="1767" y="18170"/>
                  <a:pt x="1913" y="17851"/>
                  <a:pt x="1913" y="17851"/>
                </a:cubicBezTo>
                <a:cubicBezTo>
                  <a:pt x="2426" y="17660"/>
                  <a:pt x="5062" y="16449"/>
                  <a:pt x="7039" y="15175"/>
                </a:cubicBezTo>
                <a:cubicBezTo>
                  <a:pt x="9016" y="13901"/>
                  <a:pt x="8284" y="11925"/>
                  <a:pt x="8284" y="11925"/>
                </a:cubicBezTo>
                <a:cubicBezTo>
                  <a:pt x="8357" y="12180"/>
                  <a:pt x="9382" y="12562"/>
                  <a:pt x="9382" y="12562"/>
                </a:cubicBezTo>
                <a:cubicBezTo>
                  <a:pt x="8796" y="13136"/>
                  <a:pt x="9821" y="17086"/>
                  <a:pt x="9821" y="17086"/>
                </a:cubicBezTo>
                <a:cubicBezTo>
                  <a:pt x="9968" y="18615"/>
                  <a:pt x="9821" y="18170"/>
                  <a:pt x="9601" y="18871"/>
                </a:cubicBezTo>
                <a:cubicBezTo>
                  <a:pt x="9382" y="19572"/>
                  <a:pt x="10334" y="19826"/>
                  <a:pt x="10773" y="19890"/>
                </a:cubicBezTo>
                <a:cubicBezTo>
                  <a:pt x="11213" y="19954"/>
                  <a:pt x="12164" y="19954"/>
                  <a:pt x="12164" y="19954"/>
                </a:cubicBezTo>
                <a:cubicBezTo>
                  <a:pt x="12603" y="20208"/>
                  <a:pt x="14214" y="20018"/>
                  <a:pt x="14214" y="20018"/>
                </a:cubicBezTo>
                <a:cubicBezTo>
                  <a:pt x="15459" y="19126"/>
                  <a:pt x="13116" y="18934"/>
                  <a:pt x="13116" y="18934"/>
                </a:cubicBezTo>
                <a:cubicBezTo>
                  <a:pt x="12311" y="18998"/>
                  <a:pt x="12164" y="18297"/>
                  <a:pt x="12164" y="18297"/>
                </a:cubicBezTo>
                <a:cubicBezTo>
                  <a:pt x="12603" y="17787"/>
                  <a:pt x="13336" y="11415"/>
                  <a:pt x="13336" y="11415"/>
                </a:cubicBezTo>
                <a:cubicBezTo>
                  <a:pt x="14141" y="12053"/>
                  <a:pt x="15898" y="16067"/>
                  <a:pt x="16118" y="16704"/>
                </a:cubicBezTo>
                <a:cubicBezTo>
                  <a:pt x="16338" y="17342"/>
                  <a:pt x="15825" y="18807"/>
                  <a:pt x="15825" y="18807"/>
                </a:cubicBezTo>
                <a:cubicBezTo>
                  <a:pt x="15386" y="19890"/>
                  <a:pt x="16777" y="19571"/>
                  <a:pt x="16777" y="19571"/>
                </a:cubicBezTo>
                <a:cubicBezTo>
                  <a:pt x="17656" y="19571"/>
                  <a:pt x="17583" y="17468"/>
                  <a:pt x="17436" y="16576"/>
                </a:cubicBezTo>
                <a:cubicBezTo>
                  <a:pt x="17289" y="15684"/>
                  <a:pt x="16411" y="12817"/>
                  <a:pt x="16045" y="11670"/>
                </a:cubicBezTo>
                <a:cubicBezTo>
                  <a:pt x="15679" y="10523"/>
                  <a:pt x="15679" y="5936"/>
                  <a:pt x="15679" y="5936"/>
                </a:cubicBezTo>
                <a:cubicBezTo>
                  <a:pt x="16338" y="5490"/>
                  <a:pt x="17290" y="4024"/>
                  <a:pt x="17290" y="4024"/>
                </a:cubicBezTo>
                <a:cubicBezTo>
                  <a:pt x="17363" y="3706"/>
                  <a:pt x="17875" y="3833"/>
                  <a:pt x="17875" y="3833"/>
                </a:cubicBezTo>
                <a:cubicBezTo>
                  <a:pt x="18168" y="4215"/>
                  <a:pt x="19559" y="4343"/>
                  <a:pt x="19559" y="4343"/>
                </a:cubicBezTo>
                <a:cubicBezTo>
                  <a:pt x="21390" y="4534"/>
                  <a:pt x="20877" y="2814"/>
                  <a:pt x="20877" y="2814"/>
                </a:cubicBezTo>
                <a:close/>
                <a:moveTo>
                  <a:pt x="11139" y="11097"/>
                </a:moveTo>
                <a:cubicBezTo>
                  <a:pt x="11139" y="11097"/>
                  <a:pt x="10407" y="9759"/>
                  <a:pt x="9821" y="9822"/>
                </a:cubicBezTo>
                <a:cubicBezTo>
                  <a:pt x="9821" y="9822"/>
                  <a:pt x="10773" y="9377"/>
                  <a:pt x="11139" y="9058"/>
                </a:cubicBezTo>
                <a:cubicBezTo>
                  <a:pt x="11139" y="9058"/>
                  <a:pt x="10992" y="10459"/>
                  <a:pt x="11139" y="11097"/>
                </a:cubicBezTo>
                <a:close/>
                <a:moveTo>
                  <a:pt x="11139" y="11097"/>
                </a:moveTo>
              </a:path>
            </a:pathLst>
          </a:custGeom>
          <a:solidFill>
            <a:schemeClr val="accent1"/>
          </a:solidFill>
          <a:ln>
            <a:noFill/>
          </a:ln>
        </p:spPr>
        <p:txBody>
          <a:bodyPr anchor="ctr"/>
          <a:lstStyle/>
          <a:p>
            <a:pPr algn="ctr"/>
          </a:p>
        </p:txBody>
      </p:sp>
      <p:sp>
        <p:nvSpPr>
          <p:cNvPr id="20" name="Freeform: Shape 3"/>
          <p:cNvSpPr/>
          <p:nvPr/>
        </p:nvSpPr>
        <p:spPr bwMode="auto">
          <a:xfrm>
            <a:off x="3045757" y="1107877"/>
            <a:ext cx="1048941" cy="2071688"/>
          </a:xfrm>
          <a:custGeom>
            <a:avLst/>
            <a:gdLst/>
            <a:ahLst/>
            <a:cxnLst/>
            <a:rect l="0" t="0" r="r" b="b"/>
            <a:pathLst>
              <a:path w="20780" h="21191">
                <a:moveTo>
                  <a:pt x="11554" y="83"/>
                </a:moveTo>
                <a:cubicBezTo>
                  <a:pt x="11554" y="83"/>
                  <a:pt x="10199" y="577"/>
                  <a:pt x="9482" y="1235"/>
                </a:cubicBezTo>
                <a:cubicBezTo>
                  <a:pt x="8764" y="1894"/>
                  <a:pt x="8844" y="2099"/>
                  <a:pt x="8366" y="2387"/>
                </a:cubicBezTo>
                <a:cubicBezTo>
                  <a:pt x="7888" y="2675"/>
                  <a:pt x="6931" y="3169"/>
                  <a:pt x="6373" y="4280"/>
                </a:cubicBezTo>
                <a:cubicBezTo>
                  <a:pt x="6373" y="4280"/>
                  <a:pt x="5895" y="7119"/>
                  <a:pt x="5656" y="7448"/>
                </a:cubicBezTo>
                <a:cubicBezTo>
                  <a:pt x="5417" y="7777"/>
                  <a:pt x="5178" y="7900"/>
                  <a:pt x="5656" y="8394"/>
                </a:cubicBezTo>
                <a:cubicBezTo>
                  <a:pt x="6134" y="8888"/>
                  <a:pt x="5815" y="8888"/>
                  <a:pt x="5258" y="9176"/>
                </a:cubicBezTo>
                <a:cubicBezTo>
                  <a:pt x="4700" y="9464"/>
                  <a:pt x="4142" y="10081"/>
                  <a:pt x="5815" y="11480"/>
                </a:cubicBezTo>
                <a:cubicBezTo>
                  <a:pt x="5815" y="11480"/>
                  <a:pt x="5258" y="14319"/>
                  <a:pt x="5656" y="14812"/>
                </a:cubicBezTo>
                <a:cubicBezTo>
                  <a:pt x="5656" y="14812"/>
                  <a:pt x="3424" y="15553"/>
                  <a:pt x="2786" y="16088"/>
                </a:cubicBezTo>
                <a:cubicBezTo>
                  <a:pt x="2149" y="16623"/>
                  <a:pt x="1990" y="17404"/>
                  <a:pt x="1591" y="18104"/>
                </a:cubicBezTo>
                <a:cubicBezTo>
                  <a:pt x="1192" y="18803"/>
                  <a:pt x="1432" y="18227"/>
                  <a:pt x="1432" y="18227"/>
                </a:cubicBezTo>
                <a:cubicBezTo>
                  <a:pt x="1432" y="18227"/>
                  <a:pt x="1192" y="18762"/>
                  <a:pt x="634" y="18927"/>
                </a:cubicBezTo>
                <a:cubicBezTo>
                  <a:pt x="77" y="19091"/>
                  <a:pt x="-561" y="19708"/>
                  <a:pt x="874" y="19914"/>
                </a:cubicBezTo>
                <a:cubicBezTo>
                  <a:pt x="874" y="19914"/>
                  <a:pt x="2229" y="20079"/>
                  <a:pt x="2866" y="20531"/>
                </a:cubicBezTo>
                <a:cubicBezTo>
                  <a:pt x="3504" y="20984"/>
                  <a:pt x="4540" y="21313"/>
                  <a:pt x="5337" y="21149"/>
                </a:cubicBezTo>
                <a:cubicBezTo>
                  <a:pt x="6134" y="20984"/>
                  <a:pt x="7011" y="20490"/>
                  <a:pt x="6055" y="20449"/>
                </a:cubicBezTo>
                <a:cubicBezTo>
                  <a:pt x="6055" y="20449"/>
                  <a:pt x="4700" y="20243"/>
                  <a:pt x="4221" y="19873"/>
                </a:cubicBezTo>
                <a:cubicBezTo>
                  <a:pt x="3743" y="19503"/>
                  <a:pt x="2308" y="18927"/>
                  <a:pt x="3185" y="18556"/>
                </a:cubicBezTo>
                <a:cubicBezTo>
                  <a:pt x="4062" y="18186"/>
                  <a:pt x="5975" y="16952"/>
                  <a:pt x="7170" y="16335"/>
                </a:cubicBezTo>
                <a:cubicBezTo>
                  <a:pt x="8366" y="15718"/>
                  <a:pt x="8844" y="15430"/>
                  <a:pt x="8844" y="14730"/>
                </a:cubicBezTo>
                <a:cubicBezTo>
                  <a:pt x="8844" y="14730"/>
                  <a:pt x="9163" y="13702"/>
                  <a:pt x="10040" y="13907"/>
                </a:cubicBezTo>
                <a:cubicBezTo>
                  <a:pt x="10040" y="13907"/>
                  <a:pt x="11394" y="14813"/>
                  <a:pt x="11873" y="15059"/>
                </a:cubicBezTo>
                <a:cubicBezTo>
                  <a:pt x="11873" y="15059"/>
                  <a:pt x="11793" y="17240"/>
                  <a:pt x="12271" y="17857"/>
                </a:cubicBezTo>
                <a:cubicBezTo>
                  <a:pt x="12750" y="18474"/>
                  <a:pt x="13865" y="19133"/>
                  <a:pt x="14105" y="19750"/>
                </a:cubicBezTo>
                <a:cubicBezTo>
                  <a:pt x="14344" y="20367"/>
                  <a:pt x="13547" y="20943"/>
                  <a:pt x="15300" y="20902"/>
                </a:cubicBezTo>
                <a:cubicBezTo>
                  <a:pt x="17054" y="20861"/>
                  <a:pt x="16814" y="20778"/>
                  <a:pt x="18010" y="20819"/>
                </a:cubicBezTo>
                <a:cubicBezTo>
                  <a:pt x="19206" y="20861"/>
                  <a:pt x="19843" y="20943"/>
                  <a:pt x="20242" y="20861"/>
                </a:cubicBezTo>
                <a:cubicBezTo>
                  <a:pt x="20641" y="20778"/>
                  <a:pt x="21039" y="20367"/>
                  <a:pt x="20561" y="20284"/>
                </a:cubicBezTo>
                <a:cubicBezTo>
                  <a:pt x="20082" y="20202"/>
                  <a:pt x="19524" y="20037"/>
                  <a:pt x="19046" y="20037"/>
                </a:cubicBezTo>
                <a:cubicBezTo>
                  <a:pt x="18568" y="20037"/>
                  <a:pt x="17691" y="19914"/>
                  <a:pt x="17293" y="19832"/>
                </a:cubicBezTo>
                <a:cubicBezTo>
                  <a:pt x="16894" y="19750"/>
                  <a:pt x="16256" y="19708"/>
                  <a:pt x="16097" y="19503"/>
                </a:cubicBezTo>
                <a:cubicBezTo>
                  <a:pt x="15938" y="19297"/>
                  <a:pt x="15141" y="16252"/>
                  <a:pt x="14902" y="15759"/>
                </a:cubicBezTo>
                <a:cubicBezTo>
                  <a:pt x="14663" y="15265"/>
                  <a:pt x="14902" y="15635"/>
                  <a:pt x="14902" y="15635"/>
                </a:cubicBezTo>
                <a:cubicBezTo>
                  <a:pt x="14902" y="15635"/>
                  <a:pt x="15141" y="15265"/>
                  <a:pt x="14503" y="14730"/>
                </a:cubicBezTo>
                <a:cubicBezTo>
                  <a:pt x="13866" y="14195"/>
                  <a:pt x="13547" y="13002"/>
                  <a:pt x="11475" y="11521"/>
                </a:cubicBezTo>
                <a:cubicBezTo>
                  <a:pt x="11475" y="11521"/>
                  <a:pt x="10837" y="11068"/>
                  <a:pt x="11554" y="10328"/>
                </a:cubicBezTo>
                <a:cubicBezTo>
                  <a:pt x="12271" y="9587"/>
                  <a:pt x="12829" y="8970"/>
                  <a:pt x="12909" y="8518"/>
                </a:cubicBezTo>
                <a:cubicBezTo>
                  <a:pt x="12989" y="8065"/>
                  <a:pt x="13149" y="8476"/>
                  <a:pt x="13149" y="8476"/>
                </a:cubicBezTo>
                <a:cubicBezTo>
                  <a:pt x="13149" y="8476"/>
                  <a:pt x="15938" y="9793"/>
                  <a:pt x="16177" y="10657"/>
                </a:cubicBezTo>
                <a:cubicBezTo>
                  <a:pt x="16177" y="10657"/>
                  <a:pt x="16656" y="11027"/>
                  <a:pt x="16496" y="11315"/>
                </a:cubicBezTo>
                <a:cubicBezTo>
                  <a:pt x="16336" y="11603"/>
                  <a:pt x="15540" y="12056"/>
                  <a:pt x="15540" y="11809"/>
                </a:cubicBezTo>
                <a:cubicBezTo>
                  <a:pt x="15540" y="11809"/>
                  <a:pt x="15141" y="12755"/>
                  <a:pt x="16655" y="12673"/>
                </a:cubicBezTo>
                <a:cubicBezTo>
                  <a:pt x="18170" y="12591"/>
                  <a:pt x="18887" y="11809"/>
                  <a:pt x="18329" y="10986"/>
                </a:cubicBezTo>
                <a:cubicBezTo>
                  <a:pt x="17771" y="10163"/>
                  <a:pt x="14264" y="7366"/>
                  <a:pt x="14025" y="6872"/>
                </a:cubicBezTo>
                <a:cubicBezTo>
                  <a:pt x="13786" y="6378"/>
                  <a:pt x="13547" y="6173"/>
                  <a:pt x="13946" y="5843"/>
                </a:cubicBezTo>
                <a:cubicBezTo>
                  <a:pt x="14344" y="5514"/>
                  <a:pt x="14424" y="4568"/>
                  <a:pt x="13866" y="4074"/>
                </a:cubicBezTo>
                <a:cubicBezTo>
                  <a:pt x="13308" y="3580"/>
                  <a:pt x="12670" y="3004"/>
                  <a:pt x="13388" y="2840"/>
                </a:cubicBezTo>
                <a:cubicBezTo>
                  <a:pt x="13388" y="2840"/>
                  <a:pt x="16895" y="3292"/>
                  <a:pt x="15779" y="1853"/>
                </a:cubicBezTo>
                <a:cubicBezTo>
                  <a:pt x="15779" y="1853"/>
                  <a:pt x="16576" y="1153"/>
                  <a:pt x="15221" y="700"/>
                </a:cubicBezTo>
                <a:cubicBezTo>
                  <a:pt x="15220" y="700"/>
                  <a:pt x="13706" y="-287"/>
                  <a:pt x="11554" y="83"/>
                </a:cubicBezTo>
                <a:close/>
                <a:moveTo>
                  <a:pt x="11554" y="83"/>
                </a:moveTo>
              </a:path>
            </a:pathLst>
          </a:custGeom>
          <a:solidFill>
            <a:schemeClr val="accent2"/>
          </a:solidFill>
          <a:ln>
            <a:noFill/>
          </a:ln>
        </p:spPr>
        <p:txBody>
          <a:bodyPr anchor="ctr"/>
          <a:lstStyle/>
          <a:p>
            <a:pPr algn="ctr"/>
          </a:p>
        </p:txBody>
      </p:sp>
      <p:sp>
        <p:nvSpPr>
          <p:cNvPr id="21" name="Freeform: Shape 4"/>
          <p:cNvSpPr/>
          <p:nvPr/>
        </p:nvSpPr>
        <p:spPr bwMode="auto">
          <a:xfrm>
            <a:off x="6732835" y="770930"/>
            <a:ext cx="1549004" cy="2408635"/>
          </a:xfrm>
          <a:custGeom>
            <a:avLst/>
            <a:gdLst/>
            <a:ahLst/>
            <a:cxnLst/>
            <a:rect l="0" t="0" r="r" b="b"/>
            <a:pathLst>
              <a:path w="21600" h="21239">
                <a:moveTo>
                  <a:pt x="20141" y="19523"/>
                </a:moveTo>
                <a:cubicBezTo>
                  <a:pt x="19244" y="19630"/>
                  <a:pt x="17953" y="19240"/>
                  <a:pt x="17953" y="19240"/>
                </a:cubicBezTo>
                <a:lnTo>
                  <a:pt x="18346" y="18991"/>
                </a:lnTo>
                <a:cubicBezTo>
                  <a:pt x="18346" y="18991"/>
                  <a:pt x="17561" y="17927"/>
                  <a:pt x="16663" y="17111"/>
                </a:cubicBezTo>
                <a:cubicBezTo>
                  <a:pt x="15765" y="16296"/>
                  <a:pt x="16214" y="15125"/>
                  <a:pt x="15877" y="14664"/>
                </a:cubicBezTo>
                <a:cubicBezTo>
                  <a:pt x="15541" y="14203"/>
                  <a:pt x="11894" y="10940"/>
                  <a:pt x="11894" y="10940"/>
                </a:cubicBezTo>
                <a:cubicBezTo>
                  <a:pt x="12736" y="9876"/>
                  <a:pt x="13128" y="6649"/>
                  <a:pt x="13128" y="6649"/>
                </a:cubicBezTo>
                <a:cubicBezTo>
                  <a:pt x="13184" y="6897"/>
                  <a:pt x="14026" y="7039"/>
                  <a:pt x="14026" y="7039"/>
                </a:cubicBezTo>
                <a:cubicBezTo>
                  <a:pt x="15373" y="6897"/>
                  <a:pt x="15485" y="5584"/>
                  <a:pt x="15485" y="5584"/>
                </a:cubicBezTo>
                <a:cubicBezTo>
                  <a:pt x="15429" y="4520"/>
                  <a:pt x="13746" y="3208"/>
                  <a:pt x="13746" y="3208"/>
                </a:cubicBezTo>
                <a:lnTo>
                  <a:pt x="14082" y="2782"/>
                </a:lnTo>
                <a:cubicBezTo>
                  <a:pt x="14194" y="2570"/>
                  <a:pt x="13746" y="2215"/>
                  <a:pt x="13746" y="2215"/>
                </a:cubicBezTo>
                <a:cubicBezTo>
                  <a:pt x="14755" y="2250"/>
                  <a:pt x="13858" y="1505"/>
                  <a:pt x="13858" y="1505"/>
                </a:cubicBezTo>
                <a:cubicBezTo>
                  <a:pt x="13970" y="1364"/>
                  <a:pt x="13577" y="654"/>
                  <a:pt x="13577" y="654"/>
                </a:cubicBezTo>
                <a:cubicBezTo>
                  <a:pt x="13241" y="122"/>
                  <a:pt x="12343" y="-268"/>
                  <a:pt x="10492" y="229"/>
                </a:cubicBezTo>
                <a:cubicBezTo>
                  <a:pt x="8640" y="725"/>
                  <a:pt x="9875" y="2428"/>
                  <a:pt x="9987" y="2641"/>
                </a:cubicBezTo>
                <a:cubicBezTo>
                  <a:pt x="10099" y="2853"/>
                  <a:pt x="9706" y="3102"/>
                  <a:pt x="8640" y="3314"/>
                </a:cubicBezTo>
                <a:cubicBezTo>
                  <a:pt x="7574" y="3527"/>
                  <a:pt x="7181" y="4307"/>
                  <a:pt x="7069" y="5159"/>
                </a:cubicBezTo>
                <a:cubicBezTo>
                  <a:pt x="6957" y="6010"/>
                  <a:pt x="7013" y="6400"/>
                  <a:pt x="6564" y="7074"/>
                </a:cubicBezTo>
                <a:cubicBezTo>
                  <a:pt x="6115" y="7748"/>
                  <a:pt x="6901" y="8386"/>
                  <a:pt x="6845" y="10337"/>
                </a:cubicBezTo>
                <a:cubicBezTo>
                  <a:pt x="6789" y="12287"/>
                  <a:pt x="5667" y="12110"/>
                  <a:pt x="5667" y="12110"/>
                </a:cubicBezTo>
                <a:cubicBezTo>
                  <a:pt x="5067" y="12039"/>
                  <a:pt x="4568" y="12205"/>
                  <a:pt x="4303" y="12324"/>
                </a:cubicBezTo>
                <a:lnTo>
                  <a:pt x="2637" y="11578"/>
                </a:lnTo>
                <a:lnTo>
                  <a:pt x="0" y="14061"/>
                </a:lnTo>
                <a:lnTo>
                  <a:pt x="4825" y="16154"/>
                </a:lnTo>
                <a:cubicBezTo>
                  <a:pt x="4488" y="16650"/>
                  <a:pt x="3254" y="18459"/>
                  <a:pt x="2861" y="18849"/>
                </a:cubicBezTo>
                <a:cubicBezTo>
                  <a:pt x="2469" y="19239"/>
                  <a:pt x="2805" y="19381"/>
                  <a:pt x="2805" y="19381"/>
                </a:cubicBezTo>
                <a:cubicBezTo>
                  <a:pt x="2525" y="19488"/>
                  <a:pt x="2525" y="19772"/>
                  <a:pt x="2300" y="20126"/>
                </a:cubicBezTo>
                <a:cubicBezTo>
                  <a:pt x="2075" y="20481"/>
                  <a:pt x="2917" y="20516"/>
                  <a:pt x="3703" y="20658"/>
                </a:cubicBezTo>
                <a:cubicBezTo>
                  <a:pt x="4488" y="20800"/>
                  <a:pt x="5779" y="21190"/>
                  <a:pt x="5779" y="21190"/>
                </a:cubicBezTo>
                <a:cubicBezTo>
                  <a:pt x="6564" y="21332"/>
                  <a:pt x="7518" y="21119"/>
                  <a:pt x="7518" y="21119"/>
                </a:cubicBezTo>
                <a:cubicBezTo>
                  <a:pt x="7574" y="20764"/>
                  <a:pt x="6901" y="20516"/>
                  <a:pt x="6901" y="20516"/>
                </a:cubicBezTo>
                <a:cubicBezTo>
                  <a:pt x="6228" y="20587"/>
                  <a:pt x="5498" y="20197"/>
                  <a:pt x="5498" y="20197"/>
                </a:cubicBezTo>
                <a:lnTo>
                  <a:pt x="6059" y="20162"/>
                </a:lnTo>
                <a:cubicBezTo>
                  <a:pt x="6059" y="20162"/>
                  <a:pt x="6396" y="19523"/>
                  <a:pt x="6620" y="18530"/>
                </a:cubicBezTo>
                <a:cubicBezTo>
                  <a:pt x="6845" y="17537"/>
                  <a:pt x="7631" y="16756"/>
                  <a:pt x="8584" y="15693"/>
                </a:cubicBezTo>
                <a:cubicBezTo>
                  <a:pt x="9538" y="14628"/>
                  <a:pt x="10043" y="13174"/>
                  <a:pt x="10043" y="13174"/>
                </a:cubicBezTo>
                <a:cubicBezTo>
                  <a:pt x="10492" y="12891"/>
                  <a:pt x="11389" y="13919"/>
                  <a:pt x="12174" y="14416"/>
                </a:cubicBezTo>
                <a:cubicBezTo>
                  <a:pt x="12960" y="14912"/>
                  <a:pt x="13240" y="15444"/>
                  <a:pt x="13409" y="16402"/>
                </a:cubicBezTo>
                <a:cubicBezTo>
                  <a:pt x="13577" y="17360"/>
                  <a:pt x="15709" y="20020"/>
                  <a:pt x="15709" y="20020"/>
                </a:cubicBezTo>
                <a:lnTo>
                  <a:pt x="16214" y="20055"/>
                </a:lnTo>
                <a:lnTo>
                  <a:pt x="16550" y="20587"/>
                </a:lnTo>
                <a:cubicBezTo>
                  <a:pt x="16607" y="20942"/>
                  <a:pt x="17392" y="20800"/>
                  <a:pt x="17729" y="20694"/>
                </a:cubicBezTo>
                <a:cubicBezTo>
                  <a:pt x="18065" y="20587"/>
                  <a:pt x="19131" y="20587"/>
                  <a:pt x="20197" y="20374"/>
                </a:cubicBezTo>
                <a:cubicBezTo>
                  <a:pt x="21263" y="20162"/>
                  <a:pt x="21600" y="19842"/>
                  <a:pt x="21600" y="19842"/>
                </a:cubicBezTo>
                <a:cubicBezTo>
                  <a:pt x="21600" y="19488"/>
                  <a:pt x="21039" y="19417"/>
                  <a:pt x="20141" y="19523"/>
                </a:cubicBezTo>
                <a:close/>
                <a:moveTo>
                  <a:pt x="13689" y="5194"/>
                </a:moveTo>
                <a:cubicBezTo>
                  <a:pt x="13577" y="4769"/>
                  <a:pt x="12006" y="3953"/>
                  <a:pt x="12006" y="3953"/>
                </a:cubicBezTo>
                <a:cubicBezTo>
                  <a:pt x="13633" y="3456"/>
                  <a:pt x="13689" y="5194"/>
                  <a:pt x="13689" y="5194"/>
                </a:cubicBezTo>
                <a:close/>
                <a:moveTo>
                  <a:pt x="4621" y="12466"/>
                </a:moveTo>
                <a:cubicBezTo>
                  <a:pt x="6131" y="12089"/>
                  <a:pt x="6284" y="13210"/>
                  <a:pt x="6284" y="13210"/>
                </a:cubicBezTo>
                <a:lnTo>
                  <a:pt x="4621" y="12466"/>
                </a:lnTo>
                <a:close/>
                <a:moveTo>
                  <a:pt x="4621" y="12466"/>
                </a:moveTo>
              </a:path>
            </a:pathLst>
          </a:custGeom>
          <a:solidFill>
            <a:schemeClr val="accent4"/>
          </a:solidFill>
          <a:ln>
            <a:noFill/>
          </a:ln>
        </p:spPr>
        <p:txBody>
          <a:bodyPr anchor="ctr"/>
          <a:lstStyle/>
          <a:p>
            <a:pPr algn="ctr"/>
          </a:p>
        </p:txBody>
      </p:sp>
      <p:sp>
        <p:nvSpPr>
          <p:cNvPr id="22" name="Freeform: Shape 5"/>
          <p:cNvSpPr/>
          <p:nvPr/>
        </p:nvSpPr>
        <p:spPr bwMode="auto">
          <a:xfrm>
            <a:off x="4923253" y="876896"/>
            <a:ext cx="1268016" cy="2302669"/>
          </a:xfrm>
          <a:custGeom>
            <a:avLst/>
            <a:gdLst/>
            <a:ahLst/>
            <a:cxnLst/>
            <a:rect l="0" t="0" r="r" b="b"/>
            <a:pathLst>
              <a:path w="21289" h="21470">
                <a:moveTo>
                  <a:pt x="3328" y="19440"/>
                </a:moveTo>
                <a:cubicBezTo>
                  <a:pt x="3328" y="19440"/>
                  <a:pt x="3251" y="20336"/>
                  <a:pt x="3661" y="20621"/>
                </a:cubicBezTo>
                <a:cubicBezTo>
                  <a:pt x="3661" y="20621"/>
                  <a:pt x="3969" y="20777"/>
                  <a:pt x="4455" y="20920"/>
                </a:cubicBezTo>
                <a:cubicBezTo>
                  <a:pt x="4942" y="21062"/>
                  <a:pt x="5044" y="21119"/>
                  <a:pt x="4994" y="21261"/>
                </a:cubicBezTo>
                <a:cubicBezTo>
                  <a:pt x="4942" y="21404"/>
                  <a:pt x="4968" y="21503"/>
                  <a:pt x="4660" y="21460"/>
                </a:cubicBezTo>
                <a:cubicBezTo>
                  <a:pt x="4352" y="21418"/>
                  <a:pt x="3815" y="21361"/>
                  <a:pt x="3815" y="21361"/>
                </a:cubicBezTo>
                <a:cubicBezTo>
                  <a:pt x="3815" y="21361"/>
                  <a:pt x="2815" y="21218"/>
                  <a:pt x="2405" y="20905"/>
                </a:cubicBezTo>
                <a:cubicBezTo>
                  <a:pt x="1995" y="20593"/>
                  <a:pt x="1432" y="20692"/>
                  <a:pt x="1022" y="20607"/>
                </a:cubicBezTo>
                <a:cubicBezTo>
                  <a:pt x="612" y="20521"/>
                  <a:pt x="-208" y="20180"/>
                  <a:pt x="48" y="19853"/>
                </a:cubicBezTo>
                <a:cubicBezTo>
                  <a:pt x="304" y="19525"/>
                  <a:pt x="714" y="19397"/>
                  <a:pt x="919" y="19269"/>
                </a:cubicBezTo>
                <a:cubicBezTo>
                  <a:pt x="1124" y="19141"/>
                  <a:pt x="2123" y="18515"/>
                  <a:pt x="2533" y="18102"/>
                </a:cubicBezTo>
                <a:cubicBezTo>
                  <a:pt x="2943" y="17690"/>
                  <a:pt x="2918" y="17733"/>
                  <a:pt x="3072" y="17334"/>
                </a:cubicBezTo>
                <a:cubicBezTo>
                  <a:pt x="3225" y="16936"/>
                  <a:pt x="3533" y="16466"/>
                  <a:pt x="4199" y="16139"/>
                </a:cubicBezTo>
                <a:cubicBezTo>
                  <a:pt x="4865" y="15811"/>
                  <a:pt x="6249" y="15285"/>
                  <a:pt x="6377" y="15185"/>
                </a:cubicBezTo>
                <a:cubicBezTo>
                  <a:pt x="6505" y="15086"/>
                  <a:pt x="6428" y="14958"/>
                  <a:pt x="6530" y="14616"/>
                </a:cubicBezTo>
                <a:cubicBezTo>
                  <a:pt x="6633" y="14275"/>
                  <a:pt x="6761" y="13364"/>
                  <a:pt x="6941" y="13208"/>
                </a:cubicBezTo>
                <a:cubicBezTo>
                  <a:pt x="6941" y="13208"/>
                  <a:pt x="6326" y="13193"/>
                  <a:pt x="6402" y="13051"/>
                </a:cubicBezTo>
                <a:cubicBezTo>
                  <a:pt x="6402" y="13051"/>
                  <a:pt x="6018" y="13065"/>
                  <a:pt x="6018" y="12966"/>
                </a:cubicBezTo>
                <a:cubicBezTo>
                  <a:pt x="6018" y="12966"/>
                  <a:pt x="5609" y="13065"/>
                  <a:pt x="5557" y="12738"/>
                </a:cubicBezTo>
                <a:cubicBezTo>
                  <a:pt x="5506" y="12411"/>
                  <a:pt x="5557" y="11685"/>
                  <a:pt x="5813" y="11287"/>
                </a:cubicBezTo>
                <a:cubicBezTo>
                  <a:pt x="6069" y="10888"/>
                  <a:pt x="6095" y="11002"/>
                  <a:pt x="6146" y="10547"/>
                </a:cubicBezTo>
                <a:cubicBezTo>
                  <a:pt x="6197" y="10091"/>
                  <a:pt x="6018" y="9138"/>
                  <a:pt x="6120" y="8682"/>
                </a:cubicBezTo>
                <a:cubicBezTo>
                  <a:pt x="6223" y="8227"/>
                  <a:pt x="6326" y="8113"/>
                  <a:pt x="6505" y="7687"/>
                </a:cubicBezTo>
                <a:cubicBezTo>
                  <a:pt x="6684" y="7260"/>
                  <a:pt x="6607" y="6790"/>
                  <a:pt x="6658" y="6264"/>
                </a:cubicBezTo>
                <a:cubicBezTo>
                  <a:pt x="6710" y="5737"/>
                  <a:pt x="6146" y="4599"/>
                  <a:pt x="7145" y="4044"/>
                </a:cubicBezTo>
                <a:cubicBezTo>
                  <a:pt x="8145" y="3489"/>
                  <a:pt x="8401" y="3546"/>
                  <a:pt x="8529" y="3389"/>
                </a:cubicBezTo>
                <a:cubicBezTo>
                  <a:pt x="8657" y="3233"/>
                  <a:pt x="8734" y="3119"/>
                  <a:pt x="8734" y="3119"/>
                </a:cubicBezTo>
                <a:cubicBezTo>
                  <a:pt x="8734" y="3119"/>
                  <a:pt x="8478" y="3318"/>
                  <a:pt x="8144" y="3033"/>
                </a:cubicBezTo>
                <a:cubicBezTo>
                  <a:pt x="7811" y="2749"/>
                  <a:pt x="7427" y="2592"/>
                  <a:pt x="7786" y="2379"/>
                </a:cubicBezTo>
                <a:cubicBezTo>
                  <a:pt x="8144" y="2166"/>
                  <a:pt x="8298" y="2023"/>
                  <a:pt x="8272" y="1625"/>
                </a:cubicBezTo>
                <a:cubicBezTo>
                  <a:pt x="8247" y="1226"/>
                  <a:pt x="8068" y="757"/>
                  <a:pt x="8657" y="515"/>
                </a:cubicBezTo>
                <a:cubicBezTo>
                  <a:pt x="9246" y="273"/>
                  <a:pt x="9451" y="188"/>
                  <a:pt x="10194" y="145"/>
                </a:cubicBezTo>
                <a:cubicBezTo>
                  <a:pt x="10937" y="102"/>
                  <a:pt x="11552" y="-97"/>
                  <a:pt x="12065" y="60"/>
                </a:cubicBezTo>
                <a:cubicBezTo>
                  <a:pt x="12577" y="216"/>
                  <a:pt x="13141" y="273"/>
                  <a:pt x="12885" y="757"/>
                </a:cubicBezTo>
                <a:cubicBezTo>
                  <a:pt x="12885" y="757"/>
                  <a:pt x="13422" y="1127"/>
                  <a:pt x="13192" y="1525"/>
                </a:cubicBezTo>
                <a:cubicBezTo>
                  <a:pt x="13192" y="1525"/>
                  <a:pt x="13115" y="1568"/>
                  <a:pt x="13192" y="1653"/>
                </a:cubicBezTo>
                <a:cubicBezTo>
                  <a:pt x="13192" y="1653"/>
                  <a:pt x="13781" y="2137"/>
                  <a:pt x="13371" y="2222"/>
                </a:cubicBezTo>
                <a:cubicBezTo>
                  <a:pt x="13371" y="2222"/>
                  <a:pt x="13397" y="2521"/>
                  <a:pt x="13141" y="2578"/>
                </a:cubicBezTo>
                <a:cubicBezTo>
                  <a:pt x="13141" y="2578"/>
                  <a:pt x="13295" y="2635"/>
                  <a:pt x="13039" y="2777"/>
                </a:cubicBezTo>
                <a:cubicBezTo>
                  <a:pt x="13039" y="2777"/>
                  <a:pt x="12936" y="2948"/>
                  <a:pt x="12885" y="3105"/>
                </a:cubicBezTo>
                <a:cubicBezTo>
                  <a:pt x="12833" y="3261"/>
                  <a:pt x="12936" y="3361"/>
                  <a:pt x="12603" y="3403"/>
                </a:cubicBezTo>
                <a:cubicBezTo>
                  <a:pt x="12270" y="3446"/>
                  <a:pt x="11860" y="3546"/>
                  <a:pt x="11681" y="3475"/>
                </a:cubicBezTo>
                <a:cubicBezTo>
                  <a:pt x="11681" y="3475"/>
                  <a:pt x="11245" y="3731"/>
                  <a:pt x="11476" y="3973"/>
                </a:cubicBezTo>
                <a:cubicBezTo>
                  <a:pt x="11706" y="4214"/>
                  <a:pt x="12911" y="4684"/>
                  <a:pt x="13218" y="5324"/>
                </a:cubicBezTo>
                <a:cubicBezTo>
                  <a:pt x="13526" y="5965"/>
                  <a:pt x="13628" y="6135"/>
                  <a:pt x="13321" y="6392"/>
                </a:cubicBezTo>
                <a:cubicBezTo>
                  <a:pt x="13321" y="6392"/>
                  <a:pt x="13244" y="7487"/>
                  <a:pt x="13295" y="7630"/>
                </a:cubicBezTo>
                <a:cubicBezTo>
                  <a:pt x="13346" y="7772"/>
                  <a:pt x="14294" y="8597"/>
                  <a:pt x="15037" y="8953"/>
                </a:cubicBezTo>
                <a:cubicBezTo>
                  <a:pt x="15780" y="9309"/>
                  <a:pt x="15909" y="9522"/>
                  <a:pt x="16447" y="9721"/>
                </a:cubicBezTo>
                <a:cubicBezTo>
                  <a:pt x="16985" y="9921"/>
                  <a:pt x="17267" y="10077"/>
                  <a:pt x="17472" y="10234"/>
                </a:cubicBezTo>
                <a:cubicBezTo>
                  <a:pt x="17677" y="10390"/>
                  <a:pt x="17651" y="10419"/>
                  <a:pt x="17600" y="10732"/>
                </a:cubicBezTo>
                <a:cubicBezTo>
                  <a:pt x="17549" y="11045"/>
                  <a:pt x="17420" y="11130"/>
                  <a:pt x="17164" y="11301"/>
                </a:cubicBezTo>
                <a:cubicBezTo>
                  <a:pt x="16908" y="11472"/>
                  <a:pt x="16780" y="11543"/>
                  <a:pt x="16395" y="11543"/>
                </a:cubicBezTo>
                <a:cubicBezTo>
                  <a:pt x="16395" y="11543"/>
                  <a:pt x="16113" y="11415"/>
                  <a:pt x="16395" y="11329"/>
                </a:cubicBezTo>
                <a:cubicBezTo>
                  <a:pt x="16677" y="11244"/>
                  <a:pt x="16293" y="11329"/>
                  <a:pt x="16293" y="11329"/>
                </a:cubicBezTo>
                <a:cubicBezTo>
                  <a:pt x="16293" y="11329"/>
                  <a:pt x="15396" y="11443"/>
                  <a:pt x="15934" y="11158"/>
                </a:cubicBezTo>
                <a:cubicBezTo>
                  <a:pt x="15934" y="11158"/>
                  <a:pt x="16114" y="11130"/>
                  <a:pt x="16037" y="10959"/>
                </a:cubicBezTo>
                <a:cubicBezTo>
                  <a:pt x="15960" y="10789"/>
                  <a:pt x="15396" y="10575"/>
                  <a:pt x="15422" y="10333"/>
                </a:cubicBezTo>
                <a:cubicBezTo>
                  <a:pt x="15447" y="10091"/>
                  <a:pt x="15063" y="9992"/>
                  <a:pt x="14704" y="9878"/>
                </a:cubicBezTo>
                <a:cubicBezTo>
                  <a:pt x="14346" y="9764"/>
                  <a:pt x="13398" y="9351"/>
                  <a:pt x="13218" y="9238"/>
                </a:cubicBezTo>
                <a:cubicBezTo>
                  <a:pt x="13218" y="9238"/>
                  <a:pt x="12962" y="9992"/>
                  <a:pt x="12757" y="10291"/>
                </a:cubicBezTo>
                <a:cubicBezTo>
                  <a:pt x="12757" y="10291"/>
                  <a:pt x="13654" y="11016"/>
                  <a:pt x="13961" y="11429"/>
                </a:cubicBezTo>
                <a:cubicBezTo>
                  <a:pt x="14268" y="11841"/>
                  <a:pt x="15012" y="13506"/>
                  <a:pt x="15243" y="13890"/>
                </a:cubicBezTo>
                <a:cubicBezTo>
                  <a:pt x="15473" y="14275"/>
                  <a:pt x="15524" y="14346"/>
                  <a:pt x="15883" y="14716"/>
                </a:cubicBezTo>
                <a:cubicBezTo>
                  <a:pt x="16242" y="15086"/>
                  <a:pt x="16268" y="15427"/>
                  <a:pt x="16191" y="15797"/>
                </a:cubicBezTo>
                <a:cubicBezTo>
                  <a:pt x="16114" y="16167"/>
                  <a:pt x="16498" y="17348"/>
                  <a:pt x="16421" y="18288"/>
                </a:cubicBezTo>
                <a:cubicBezTo>
                  <a:pt x="16344" y="19227"/>
                  <a:pt x="16805" y="19653"/>
                  <a:pt x="17497" y="19952"/>
                </a:cubicBezTo>
                <a:cubicBezTo>
                  <a:pt x="18189" y="20251"/>
                  <a:pt x="18907" y="20379"/>
                  <a:pt x="19726" y="20379"/>
                </a:cubicBezTo>
                <a:cubicBezTo>
                  <a:pt x="20546" y="20379"/>
                  <a:pt x="20546" y="20351"/>
                  <a:pt x="20803" y="20336"/>
                </a:cubicBezTo>
                <a:cubicBezTo>
                  <a:pt x="21059" y="20322"/>
                  <a:pt x="21315" y="20223"/>
                  <a:pt x="21239" y="20436"/>
                </a:cubicBezTo>
                <a:cubicBezTo>
                  <a:pt x="21239" y="20436"/>
                  <a:pt x="21392" y="20607"/>
                  <a:pt x="21161" y="20692"/>
                </a:cubicBezTo>
                <a:cubicBezTo>
                  <a:pt x="21161" y="20692"/>
                  <a:pt x="21187" y="20835"/>
                  <a:pt x="20854" y="20849"/>
                </a:cubicBezTo>
                <a:cubicBezTo>
                  <a:pt x="20854" y="20849"/>
                  <a:pt x="20700" y="21005"/>
                  <a:pt x="20418" y="20991"/>
                </a:cubicBezTo>
                <a:cubicBezTo>
                  <a:pt x="20418" y="20991"/>
                  <a:pt x="20316" y="21105"/>
                  <a:pt x="19881" y="21119"/>
                </a:cubicBezTo>
                <a:cubicBezTo>
                  <a:pt x="19445" y="21133"/>
                  <a:pt x="18958" y="21247"/>
                  <a:pt x="18369" y="21261"/>
                </a:cubicBezTo>
                <a:cubicBezTo>
                  <a:pt x="17780" y="21275"/>
                  <a:pt x="17497" y="21290"/>
                  <a:pt x="16780" y="21347"/>
                </a:cubicBezTo>
                <a:cubicBezTo>
                  <a:pt x="16063" y="21404"/>
                  <a:pt x="15089" y="21503"/>
                  <a:pt x="15063" y="21162"/>
                </a:cubicBezTo>
                <a:cubicBezTo>
                  <a:pt x="15038" y="20820"/>
                  <a:pt x="14909" y="20080"/>
                  <a:pt x="14705" y="19639"/>
                </a:cubicBezTo>
                <a:cubicBezTo>
                  <a:pt x="14500" y="19198"/>
                  <a:pt x="14115" y="19041"/>
                  <a:pt x="13808" y="18615"/>
                </a:cubicBezTo>
                <a:cubicBezTo>
                  <a:pt x="13500" y="18188"/>
                  <a:pt x="12552" y="17249"/>
                  <a:pt x="12911" y="16494"/>
                </a:cubicBezTo>
                <a:cubicBezTo>
                  <a:pt x="13270" y="15740"/>
                  <a:pt x="13372" y="15754"/>
                  <a:pt x="13142" y="15499"/>
                </a:cubicBezTo>
                <a:cubicBezTo>
                  <a:pt x="12925" y="15258"/>
                  <a:pt x="11171" y="14314"/>
                  <a:pt x="10874" y="14047"/>
                </a:cubicBezTo>
                <a:cubicBezTo>
                  <a:pt x="10855" y="14030"/>
                  <a:pt x="10842" y="14015"/>
                  <a:pt x="10836" y="14004"/>
                </a:cubicBezTo>
                <a:cubicBezTo>
                  <a:pt x="10733" y="13819"/>
                  <a:pt x="9657" y="15256"/>
                  <a:pt x="9375" y="15399"/>
                </a:cubicBezTo>
                <a:cubicBezTo>
                  <a:pt x="9375" y="15399"/>
                  <a:pt x="9452" y="15996"/>
                  <a:pt x="8606" y="16324"/>
                </a:cubicBezTo>
                <a:cubicBezTo>
                  <a:pt x="7761" y="16651"/>
                  <a:pt x="7095" y="17064"/>
                  <a:pt x="6710" y="17334"/>
                </a:cubicBezTo>
                <a:cubicBezTo>
                  <a:pt x="6326" y="17604"/>
                  <a:pt x="3635" y="19283"/>
                  <a:pt x="3328" y="19440"/>
                </a:cubicBezTo>
                <a:close/>
                <a:moveTo>
                  <a:pt x="3328" y="19440"/>
                </a:moveTo>
              </a:path>
            </a:pathLst>
          </a:custGeom>
          <a:solidFill>
            <a:schemeClr val="accent3"/>
          </a:solidFill>
          <a:ln>
            <a:noFill/>
          </a:ln>
        </p:spPr>
        <p:txBody>
          <a:bodyPr anchor="ctr"/>
          <a:lstStyle/>
          <a:p>
            <a:pPr algn="ctr"/>
          </a:p>
        </p:txBody>
      </p:sp>
      <p:grpSp>
        <p:nvGrpSpPr>
          <p:cNvPr id="25" name="组合 24"/>
          <p:cNvGrpSpPr/>
          <p:nvPr/>
        </p:nvGrpSpPr>
        <p:grpSpPr>
          <a:xfrm>
            <a:off x="870155" y="3398131"/>
            <a:ext cx="1569200" cy="396592"/>
            <a:chOff x="729382" y="2080260"/>
            <a:chExt cx="1663298" cy="396592"/>
          </a:xfrm>
        </p:grpSpPr>
        <p:sp>
          <p:nvSpPr>
            <p:cNvPr id="26" name="矩形 25"/>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785627" y="3398131"/>
            <a:ext cx="1569200" cy="396592"/>
            <a:chOff x="729382" y="2080260"/>
            <a:chExt cx="1663298" cy="396592"/>
          </a:xfrm>
        </p:grpSpPr>
        <p:sp>
          <p:nvSpPr>
            <p:cNvPr id="29" name="矩形 28"/>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2"/>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772661" y="3398131"/>
            <a:ext cx="1569200" cy="396592"/>
            <a:chOff x="729382" y="2080260"/>
            <a:chExt cx="1663298" cy="396592"/>
          </a:xfrm>
        </p:grpSpPr>
        <p:sp>
          <p:nvSpPr>
            <p:cNvPr id="32" name="矩形 31"/>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732835" y="3398131"/>
            <a:ext cx="1569200" cy="396592"/>
            <a:chOff x="729382" y="2080260"/>
            <a:chExt cx="1663298" cy="396592"/>
          </a:xfrm>
        </p:grpSpPr>
        <p:sp>
          <p:nvSpPr>
            <p:cNvPr id="35" name="矩形 34"/>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4"/>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sp>
        <p:nvSpPr>
          <p:cNvPr id="37" name="TextBox 35"/>
          <p:cNvSpPr txBox="1"/>
          <p:nvPr/>
        </p:nvSpPr>
        <p:spPr>
          <a:xfrm>
            <a:off x="729382" y="39039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35"/>
          <p:cNvSpPr txBox="1"/>
          <p:nvPr/>
        </p:nvSpPr>
        <p:spPr>
          <a:xfrm>
            <a:off x="2632833" y="39039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TextBox 35"/>
          <p:cNvSpPr txBox="1"/>
          <p:nvPr/>
        </p:nvSpPr>
        <p:spPr>
          <a:xfrm>
            <a:off x="4619867" y="39039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5"/>
          <p:cNvSpPr txBox="1"/>
          <p:nvPr/>
        </p:nvSpPr>
        <p:spPr>
          <a:xfrm>
            <a:off x="6637257" y="3903951"/>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49" presetClass="entr" presetSubtype="0" decel="10000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 calcmode="lin" valueType="num">
                                      <p:cBhvr>
                                        <p:cTn id="46" dur="500" fill="hold"/>
                                        <p:tgtEl>
                                          <p:spTgt spid="19"/>
                                        </p:tgtEl>
                                        <p:attrNameLst>
                                          <p:attrName>style.rotation</p:attrName>
                                        </p:attrNameLst>
                                      </p:cBhvr>
                                      <p:tavLst>
                                        <p:tav tm="0">
                                          <p:val>
                                            <p:fltVal val="360"/>
                                          </p:val>
                                        </p:tav>
                                        <p:tav tm="100000">
                                          <p:val>
                                            <p:fltVal val="0"/>
                                          </p:val>
                                        </p:tav>
                                      </p:tavLst>
                                    </p:anim>
                                    <p:animEffect transition="in" filter="fade">
                                      <p:cBhvr>
                                        <p:cTn id="47" dur="500"/>
                                        <p:tgtEl>
                                          <p:spTgt spid="19"/>
                                        </p:tgtEl>
                                      </p:cBhvr>
                                    </p:animEffect>
                                  </p:childTnLst>
                                </p:cTn>
                              </p:par>
                            </p:childTnLst>
                          </p:cTn>
                        </p:par>
                        <p:par>
                          <p:cTn id="48" fill="hold">
                            <p:stCondLst>
                              <p:cond delay="3000"/>
                            </p:stCondLst>
                            <p:childTnLst>
                              <p:par>
                                <p:cTn id="49" presetID="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4000"/>
                            </p:stCondLst>
                            <p:childTnLst>
                              <p:par>
                                <p:cTn id="58" presetID="49" presetClass="entr" presetSubtype="0" decel="10000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 calcmode="lin" valueType="num">
                                      <p:cBhvr>
                                        <p:cTn id="62" dur="500" fill="hold"/>
                                        <p:tgtEl>
                                          <p:spTgt spid="20"/>
                                        </p:tgtEl>
                                        <p:attrNameLst>
                                          <p:attrName>style.rotation</p:attrName>
                                        </p:attrNameLst>
                                      </p:cBhvr>
                                      <p:tavLst>
                                        <p:tav tm="0">
                                          <p:val>
                                            <p:fltVal val="360"/>
                                          </p:val>
                                        </p:tav>
                                        <p:tav tm="100000">
                                          <p:val>
                                            <p:fltVal val="0"/>
                                          </p:val>
                                        </p:tav>
                                      </p:tavLst>
                                    </p:anim>
                                    <p:animEffect transition="in" filter="fade">
                                      <p:cBhvr>
                                        <p:cTn id="63" dur="500"/>
                                        <p:tgtEl>
                                          <p:spTgt spid="20"/>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style.rotation</p:attrName>
                                        </p:attrNameLst>
                                      </p:cBhvr>
                                      <p:tavLst>
                                        <p:tav tm="0">
                                          <p:val>
                                            <p:fltVal val="360"/>
                                          </p:val>
                                        </p:tav>
                                        <p:tav tm="100000">
                                          <p:val>
                                            <p:fltVal val="0"/>
                                          </p:val>
                                        </p:tav>
                                      </p:tavLst>
                                    </p:anim>
                                    <p:animEffect transition="in" filter="fade">
                                      <p:cBhvr>
                                        <p:cTn id="78" dur="500"/>
                                        <p:tgtEl>
                                          <p:spTgt spid="22"/>
                                        </p:tgtEl>
                                      </p:cBhvr>
                                    </p:animEffect>
                                  </p:childTnLst>
                                </p:cTn>
                              </p:par>
                            </p:childTnLst>
                          </p:cTn>
                        </p:par>
                        <p:par>
                          <p:cTn id="79" fill="hold">
                            <p:stCondLst>
                              <p:cond delay="5500"/>
                            </p:stCondLst>
                            <p:childTnLst>
                              <p:par>
                                <p:cTn id="80" presetID="2" presetClass="entr" presetSubtype="4"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ppt_x"/>
                                          </p:val>
                                        </p:tav>
                                        <p:tav tm="100000">
                                          <p:val>
                                            <p:strVal val="#ppt_x"/>
                                          </p:val>
                                        </p:tav>
                                      </p:tavLst>
                                    </p:anim>
                                    <p:anim calcmode="lin" valueType="num">
                                      <p:cBhvr additive="base">
                                        <p:cTn id="83" dur="500" fill="hold"/>
                                        <p:tgtEl>
                                          <p:spTgt spid="31"/>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childTnLst>
                          </p:cTn>
                        </p:par>
                        <p:par>
                          <p:cTn id="88" fill="hold">
                            <p:stCondLst>
                              <p:cond delay="6500"/>
                            </p:stCondLst>
                            <p:childTnLst>
                              <p:par>
                                <p:cTn id="89" presetID="49" presetClass="entr" presetSubtype="0" decel="10000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 calcmode="lin" valueType="num">
                                      <p:cBhvr>
                                        <p:cTn id="93" dur="500" fill="hold"/>
                                        <p:tgtEl>
                                          <p:spTgt spid="21"/>
                                        </p:tgtEl>
                                        <p:attrNameLst>
                                          <p:attrName>style.rotation</p:attrName>
                                        </p:attrNameLst>
                                      </p:cBhvr>
                                      <p:tavLst>
                                        <p:tav tm="0">
                                          <p:val>
                                            <p:fltVal val="360"/>
                                          </p:val>
                                        </p:tav>
                                        <p:tav tm="100000">
                                          <p:val>
                                            <p:fltVal val="0"/>
                                          </p:val>
                                        </p:tav>
                                      </p:tavLst>
                                    </p:anim>
                                    <p:animEffect transition="in" filter="fade">
                                      <p:cBhvr>
                                        <p:cTn id="94" dur="500"/>
                                        <p:tgtEl>
                                          <p:spTgt spid="21"/>
                                        </p:tgtEl>
                                      </p:cBhvr>
                                    </p:animEffect>
                                  </p:childTnLst>
                                </p:cTn>
                              </p:par>
                            </p:childTnLst>
                          </p:cTn>
                        </p:par>
                        <p:par>
                          <p:cTn id="95" fill="hold">
                            <p:stCondLst>
                              <p:cond delay="7000"/>
                            </p:stCondLst>
                            <p:childTnLst>
                              <p:par>
                                <p:cTn id="96" presetID="2" presetClass="entr" presetSubtype="4" fill="hold" nodeType="after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fill="hold"/>
                                        <p:tgtEl>
                                          <p:spTgt spid="34"/>
                                        </p:tgtEl>
                                        <p:attrNameLst>
                                          <p:attrName>ppt_x</p:attrName>
                                        </p:attrNameLst>
                                      </p:cBhvr>
                                      <p:tavLst>
                                        <p:tav tm="0">
                                          <p:val>
                                            <p:strVal val="#ppt_x"/>
                                          </p:val>
                                        </p:tav>
                                        <p:tav tm="100000">
                                          <p:val>
                                            <p:strVal val="#ppt_x"/>
                                          </p:val>
                                        </p:tav>
                                      </p:tavLst>
                                    </p:anim>
                                    <p:anim calcmode="lin" valueType="num">
                                      <p:cBhvr additive="base">
                                        <p:cTn id="99" dur="500" fill="hold"/>
                                        <p:tgtEl>
                                          <p:spTgt spid="34"/>
                                        </p:tgtEl>
                                        <p:attrNameLst>
                                          <p:attrName>ppt_y</p:attrName>
                                        </p:attrNameLst>
                                      </p:cBhvr>
                                      <p:tavLst>
                                        <p:tav tm="0">
                                          <p:val>
                                            <p:strVal val="1+#ppt_h/2"/>
                                          </p:val>
                                        </p:tav>
                                        <p:tav tm="100000">
                                          <p:val>
                                            <p:strVal val="#ppt_y"/>
                                          </p:val>
                                        </p:tav>
                                      </p:tavLst>
                                    </p:anim>
                                  </p:childTnLst>
                                </p:cTn>
                              </p:par>
                            </p:childTnLst>
                          </p:cTn>
                        </p:par>
                        <p:par>
                          <p:cTn id="100" fill="hold">
                            <p:stCondLst>
                              <p:cond delay="75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19" grpId="0" animBg="1"/>
      <p:bldP spid="20" grpId="0" animBg="1"/>
      <p:bldP spid="21" grpId="0" animBg="1"/>
      <p:bldP spid="22" grpId="0" animBg="1"/>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3"/>
                </a:solidFill>
                <a:latin typeface="微软雅黑" panose="020B0503020204020204" pitchFamily="34" charset="-122"/>
                <a:ea typeface="微软雅黑" panose="020B0503020204020204" pitchFamily="34" charset="-122"/>
              </a:rPr>
              <a:t>研究思路及过程</a:t>
            </a:r>
            <a:endParaRPr lang="zh-CN" altLang="en-US" sz="1800" b="1" dirty="0">
              <a:solidFill>
                <a:schemeClr val="accent3"/>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76275" y="1289958"/>
            <a:ext cx="1543050" cy="1105719"/>
            <a:chOff x="676275" y="1289958"/>
            <a:chExt cx="1543050" cy="1105719"/>
          </a:xfrm>
        </p:grpSpPr>
        <p:sp>
          <p:nvSpPr>
            <p:cNvPr id="20" name="对角圆角矩形 1"/>
            <p:cNvSpPr/>
            <p:nvPr/>
          </p:nvSpPr>
          <p:spPr>
            <a:xfrm>
              <a:off x="676275" y="1289958"/>
              <a:ext cx="1543050" cy="1105719"/>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文本框 5"/>
            <p:cNvSpPr txBox="1"/>
            <p:nvPr/>
          </p:nvSpPr>
          <p:spPr>
            <a:xfrm>
              <a:off x="1090010" y="1990943"/>
              <a:ext cx="715580" cy="300083"/>
            </a:xfrm>
            <a:prstGeom prst="rect">
              <a:avLst/>
            </a:prstGeom>
            <a:noFill/>
          </p:spPr>
          <p:txBody>
            <a:bodyPr wrap="none">
              <a:normAutofit fontScale="85000" lnSpcReduction="20000"/>
            </a:bodyPr>
            <a:lstStyle/>
            <a:p>
              <a:pPr algn="ctr"/>
              <a:r>
                <a:rPr lang="zh-CN" altLang="en-US" sz="2000">
                  <a:solidFill>
                    <a:schemeClr val="bg1"/>
                  </a:solidFill>
                </a:rPr>
                <a:t>关键词</a:t>
              </a:r>
              <a:endParaRPr lang="zh-CN" altLang="en-US" sz="2000">
                <a:solidFill>
                  <a:schemeClr val="bg1"/>
                </a:solidFill>
              </a:endParaRPr>
            </a:p>
          </p:txBody>
        </p:sp>
        <p:sp>
          <p:nvSpPr>
            <p:cNvPr id="36" name="任意多边形 42"/>
            <p:cNvSpPr/>
            <p:nvPr/>
          </p:nvSpPr>
          <p:spPr>
            <a:xfrm>
              <a:off x="1271089" y="1496836"/>
              <a:ext cx="353423" cy="384717"/>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3" name="组合 2"/>
          <p:cNvGrpSpPr/>
          <p:nvPr/>
        </p:nvGrpSpPr>
        <p:grpSpPr>
          <a:xfrm>
            <a:off x="2759075" y="1289958"/>
            <a:ext cx="1543050" cy="1105719"/>
            <a:chOff x="2759075" y="1289958"/>
            <a:chExt cx="1543050" cy="1105719"/>
          </a:xfrm>
        </p:grpSpPr>
        <p:sp>
          <p:nvSpPr>
            <p:cNvPr id="21" name="对角圆角矩形 2"/>
            <p:cNvSpPr/>
            <p:nvPr/>
          </p:nvSpPr>
          <p:spPr>
            <a:xfrm>
              <a:off x="2759075" y="1289958"/>
              <a:ext cx="1543050" cy="1105719"/>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5" name="文本框 6"/>
            <p:cNvSpPr txBox="1"/>
            <p:nvPr/>
          </p:nvSpPr>
          <p:spPr>
            <a:xfrm>
              <a:off x="3178943" y="1990943"/>
              <a:ext cx="715580" cy="300083"/>
            </a:xfrm>
            <a:prstGeom prst="rect">
              <a:avLst/>
            </a:prstGeom>
            <a:noFill/>
          </p:spPr>
          <p:txBody>
            <a:bodyPr wrap="none">
              <a:normAutofit fontScale="85000" lnSpcReduction="20000"/>
            </a:bodyPr>
            <a:lstStyle/>
            <a:p>
              <a:pPr algn="ctr"/>
              <a:r>
                <a:rPr lang="zh-CN" altLang="en-US" sz="2000">
                  <a:solidFill>
                    <a:schemeClr val="bg1"/>
                  </a:solidFill>
                </a:rPr>
                <a:t>关键词</a:t>
              </a:r>
              <a:endParaRPr lang="zh-CN" altLang="en-US" sz="2000">
                <a:solidFill>
                  <a:schemeClr val="bg1"/>
                </a:solidFill>
              </a:endParaRPr>
            </a:p>
          </p:txBody>
        </p:sp>
        <p:sp>
          <p:nvSpPr>
            <p:cNvPr id="37" name="任意多边形 43"/>
            <p:cNvSpPr/>
            <p:nvPr/>
          </p:nvSpPr>
          <p:spPr>
            <a:xfrm>
              <a:off x="3360022" y="1496836"/>
              <a:ext cx="353423" cy="384717"/>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4" name="组合 3"/>
          <p:cNvGrpSpPr/>
          <p:nvPr/>
        </p:nvGrpSpPr>
        <p:grpSpPr>
          <a:xfrm>
            <a:off x="4841876" y="1289958"/>
            <a:ext cx="1543050" cy="1105719"/>
            <a:chOff x="4841876" y="1289958"/>
            <a:chExt cx="1543050" cy="1105719"/>
          </a:xfrm>
        </p:grpSpPr>
        <p:sp>
          <p:nvSpPr>
            <p:cNvPr id="22" name="对角圆角矩形 3"/>
            <p:cNvSpPr/>
            <p:nvPr/>
          </p:nvSpPr>
          <p:spPr>
            <a:xfrm>
              <a:off x="4841876" y="1289958"/>
              <a:ext cx="1543050" cy="1105719"/>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6" name="文本框 7"/>
            <p:cNvSpPr txBox="1"/>
            <p:nvPr/>
          </p:nvSpPr>
          <p:spPr>
            <a:xfrm>
              <a:off x="5253402" y="1990943"/>
              <a:ext cx="715580" cy="300083"/>
            </a:xfrm>
            <a:prstGeom prst="rect">
              <a:avLst/>
            </a:prstGeom>
            <a:noFill/>
          </p:spPr>
          <p:txBody>
            <a:bodyPr wrap="none">
              <a:normAutofit fontScale="85000" lnSpcReduction="20000"/>
            </a:bodyPr>
            <a:lstStyle/>
            <a:p>
              <a:pPr algn="ctr"/>
              <a:r>
                <a:rPr lang="zh-CN" altLang="en-US" sz="2000">
                  <a:solidFill>
                    <a:schemeClr val="bg1"/>
                  </a:solidFill>
                </a:rPr>
                <a:t>关键词</a:t>
              </a:r>
              <a:endParaRPr lang="zh-CN" altLang="en-US" sz="2000">
                <a:solidFill>
                  <a:schemeClr val="bg1"/>
                </a:solidFill>
              </a:endParaRPr>
            </a:p>
          </p:txBody>
        </p:sp>
        <p:sp>
          <p:nvSpPr>
            <p:cNvPr id="38" name="任意多边形 44"/>
            <p:cNvSpPr/>
            <p:nvPr/>
          </p:nvSpPr>
          <p:spPr>
            <a:xfrm>
              <a:off x="5429916" y="1496836"/>
              <a:ext cx="353423" cy="384717"/>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5" name="组合 4"/>
          <p:cNvGrpSpPr/>
          <p:nvPr/>
        </p:nvGrpSpPr>
        <p:grpSpPr>
          <a:xfrm>
            <a:off x="6924675" y="1289958"/>
            <a:ext cx="1543050" cy="1105719"/>
            <a:chOff x="6924675" y="1289958"/>
            <a:chExt cx="1543050" cy="1105719"/>
          </a:xfrm>
        </p:grpSpPr>
        <p:sp>
          <p:nvSpPr>
            <p:cNvPr id="23" name="对角圆角矩形 4"/>
            <p:cNvSpPr/>
            <p:nvPr/>
          </p:nvSpPr>
          <p:spPr>
            <a:xfrm>
              <a:off x="6924675" y="1289958"/>
              <a:ext cx="1543050" cy="1105719"/>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7" name="文本框 8"/>
            <p:cNvSpPr txBox="1"/>
            <p:nvPr/>
          </p:nvSpPr>
          <p:spPr>
            <a:xfrm>
              <a:off x="7338411" y="1990943"/>
              <a:ext cx="715580" cy="300083"/>
            </a:xfrm>
            <a:prstGeom prst="rect">
              <a:avLst/>
            </a:prstGeom>
            <a:noFill/>
          </p:spPr>
          <p:txBody>
            <a:bodyPr wrap="none">
              <a:normAutofit fontScale="85000" lnSpcReduction="20000"/>
            </a:bodyPr>
            <a:lstStyle/>
            <a:p>
              <a:pPr algn="ctr"/>
              <a:r>
                <a:rPr lang="zh-CN" altLang="en-US" sz="2000">
                  <a:solidFill>
                    <a:schemeClr val="bg1"/>
                  </a:solidFill>
                </a:rPr>
                <a:t>关键词</a:t>
              </a:r>
              <a:endParaRPr lang="zh-CN" altLang="en-US" sz="2000">
                <a:solidFill>
                  <a:schemeClr val="bg1"/>
                </a:solidFill>
              </a:endParaRPr>
            </a:p>
          </p:txBody>
        </p:sp>
        <p:sp>
          <p:nvSpPr>
            <p:cNvPr id="39" name="任意多边形 45"/>
            <p:cNvSpPr/>
            <p:nvPr/>
          </p:nvSpPr>
          <p:spPr>
            <a:xfrm>
              <a:off x="7512713" y="1496836"/>
              <a:ext cx="353423" cy="384717"/>
            </a:xfrm>
            <a:custGeom>
              <a:avLst/>
              <a:gdLst>
                <a:gd name="connsiteX0" fmla="*/ 141287 w 304800"/>
                <a:gd name="connsiteY0" fmla="*/ 280988 h 331788"/>
                <a:gd name="connsiteX1" fmla="*/ 204787 w 304800"/>
                <a:gd name="connsiteY1" fmla="*/ 305737 h 331788"/>
                <a:gd name="connsiteX2" fmla="*/ 268287 w 304800"/>
                <a:gd name="connsiteY2" fmla="*/ 280988 h 331788"/>
                <a:gd name="connsiteX3" fmla="*/ 268287 w 304800"/>
                <a:gd name="connsiteY3" fmla="*/ 305737 h 331788"/>
                <a:gd name="connsiteX4" fmla="*/ 204787 w 304800"/>
                <a:gd name="connsiteY4" fmla="*/ 331788 h 331788"/>
                <a:gd name="connsiteX5" fmla="*/ 141287 w 304800"/>
                <a:gd name="connsiteY5" fmla="*/ 305737 h 331788"/>
                <a:gd name="connsiteX6" fmla="*/ 141287 w 304800"/>
                <a:gd name="connsiteY6" fmla="*/ 280988 h 331788"/>
                <a:gd name="connsiteX7" fmla="*/ 17462 w 304800"/>
                <a:gd name="connsiteY7" fmla="*/ 249238 h 331788"/>
                <a:gd name="connsiteX8" fmla="*/ 81265 w 304800"/>
                <a:gd name="connsiteY8" fmla="*/ 274638 h 331788"/>
                <a:gd name="connsiteX9" fmla="*/ 133350 w 304800"/>
                <a:gd name="connsiteY9" fmla="*/ 263208 h 331788"/>
                <a:gd name="connsiteX10" fmla="*/ 133350 w 304800"/>
                <a:gd name="connsiteY10" fmla="*/ 288608 h 331788"/>
                <a:gd name="connsiteX11" fmla="*/ 81265 w 304800"/>
                <a:gd name="connsiteY11" fmla="*/ 300038 h 331788"/>
                <a:gd name="connsiteX12" fmla="*/ 17462 w 304800"/>
                <a:gd name="connsiteY12" fmla="*/ 274638 h 331788"/>
                <a:gd name="connsiteX13" fmla="*/ 17462 w 304800"/>
                <a:gd name="connsiteY13" fmla="*/ 249238 h 331788"/>
                <a:gd name="connsiteX14" fmla="*/ 223837 w 304800"/>
                <a:gd name="connsiteY14" fmla="*/ 226394 h 331788"/>
                <a:gd name="connsiteX15" fmla="*/ 236313 w 304800"/>
                <a:gd name="connsiteY15" fmla="*/ 228141 h 331788"/>
                <a:gd name="connsiteX16" fmla="*/ 223837 w 304800"/>
                <a:gd name="connsiteY16" fmla="*/ 255588 h 331788"/>
                <a:gd name="connsiteX17" fmla="*/ 204787 w 304800"/>
                <a:gd name="connsiteY17" fmla="*/ 217488 h 331788"/>
                <a:gd name="connsiteX18" fmla="*/ 223837 w 304800"/>
                <a:gd name="connsiteY18" fmla="*/ 220641 h 331788"/>
                <a:gd name="connsiteX19" fmla="*/ 223837 w 304800"/>
                <a:gd name="connsiteY19" fmla="*/ 226394 h 331788"/>
                <a:gd name="connsiteX20" fmla="*/ 205582 w 304800"/>
                <a:gd name="connsiteY20" fmla="*/ 223838 h 331788"/>
                <a:gd name="connsiteX21" fmla="*/ 149225 w 304800"/>
                <a:gd name="connsiteY21" fmla="*/ 242888 h 331788"/>
                <a:gd name="connsiteX22" fmla="*/ 205582 w 304800"/>
                <a:gd name="connsiteY22" fmla="*/ 261938 h 331788"/>
                <a:gd name="connsiteX23" fmla="*/ 261939 w 304800"/>
                <a:gd name="connsiteY23" fmla="*/ 242888 h 331788"/>
                <a:gd name="connsiteX24" fmla="*/ 245433 w 304800"/>
                <a:gd name="connsiteY24" fmla="*/ 229418 h 331788"/>
                <a:gd name="connsiteX25" fmla="*/ 236313 w 304800"/>
                <a:gd name="connsiteY25" fmla="*/ 228141 h 331788"/>
                <a:gd name="connsiteX26" fmla="*/ 238611 w 304800"/>
                <a:gd name="connsiteY26" fmla="*/ 223086 h 331788"/>
                <a:gd name="connsiteX27" fmla="*/ 249659 w 304800"/>
                <a:gd name="connsiteY27" fmla="*/ 224914 h 331788"/>
                <a:gd name="connsiteX28" fmla="*/ 268287 w 304800"/>
                <a:gd name="connsiteY28" fmla="*/ 242027 h 331788"/>
                <a:gd name="connsiteX29" fmla="*/ 268287 w 304800"/>
                <a:gd name="connsiteY29" fmla="*/ 267858 h 331788"/>
                <a:gd name="connsiteX30" fmla="*/ 204787 w 304800"/>
                <a:gd name="connsiteY30" fmla="*/ 293688 h 331788"/>
                <a:gd name="connsiteX31" fmla="*/ 141287 w 304800"/>
                <a:gd name="connsiteY31" fmla="*/ 267858 h 331788"/>
                <a:gd name="connsiteX32" fmla="*/ 141287 w 304800"/>
                <a:gd name="connsiteY32" fmla="*/ 242027 h 331788"/>
                <a:gd name="connsiteX33" fmla="*/ 204787 w 304800"/>
                <a:gd name="connsiteY33" fmla="*/ 217488 h 331788"/>
                <a:gd name="connsiteX34" fmla="*/ 223837 w 304800"/>
                <a:gd name="connsiteY34" fmla="*/ 195310 h 331788"/>
                <a:gd name="connsiteX35" fmla="*/ 223837 w 304800"/>
                <a:gd name="connsiteY35" fmla="*/ 211770 h 331788"/>
                <a:gd name="connsiteX36" fmla="*/ 192182 w 304800"/>
                <a:gd name="connsiteY36" fmla="*/ 209562 h 331788"/>
                <a:gd name="connsiteX37" fmla="*/ 153115 w 304800"/>
                <a:gd name="connsiteY37" fmla="*/ 219075 h 331788"/>
                <a:gd name="connsiteX38" fmla="*/ 153115 w 304800"/>
                <a:gd name="connsiteY38" fmla="*/ 211336 h 331788"/>
                <a:gd name="connsiteX39" fmla="*/ 149225 w 304800"/>
                <a:gd name="connsiteY39" fmla="*/ 199727 h 331788"/>
                <a:gd name="connsiteX40" fmla="*/ 177755 w 304800"/>
                <a:gd name="connsiteY40" fmla="*/ 203597 h 331788"/>
                <a:gd name="connsiteX41" fmla="*/ 222658 w 304800"/>
                <a:gd name="connsiteY41" fmla="*/ 196019 h 331788"/>
                <a:gd name="connsiteX42" fmla="*/ 80962 w 304800"/>
                <a:gd name="connsiteY42" fmla="*/ 192088 h 331788"/>
                <a:gd name="connsiteX43" fmla="*/ 80963 w 304800"/>
                <a:gd name="connsiteY43" fmla="*/ 192088 h 331788"/>
                <a:gd name="connsiteX44" fmla="*/ 80963 w 304800"/>
                <a:gd name="connsiteY44" fmla="*/ 206375 h 331788"/>
                <a:gd name="connsiteX45" fmla="*/ 74852 w 304800"/>
                <a:gd name="connsiteY45" fmla="*/ 192932 h 331788"/>
                <a:gd name="connsiteX46" fmla="*/ 80963 w 304800"/>
                <a:gd name="connsiteY46" fmla="*/ 185738 h 331788"/>
                <a:gd name="connsiteX47" fmla="*/ 125833 w 304800"/>
                <a:gd name="connsiteY47" fmla="*/ 192800 h 331788"/>
                <a:gd name="connsiteX48" fmla="*/ 144462 w 304800"/>
                <a:gd name="connsiteY48" fmla="*/ 210700 h 331788"/>
                <a:gd name="connsiteX49" fmla="*/ 144462 w 304800"/>
                <a:gd name="connsiteY49" fmla="*/ 223838 h 331788"/>
                <a:gd name="connsiteX50" fmla="*/ 132798 w 304800"/>
                <a:gd name="connsiteY50" fmla="*/ 242231 h 331788"/>
                <a:gd name="connsiteX51" fmla="*/ 132798 w 304800"/>
                <a:gd name="connsiteY51" fmla="*/ 251428 h 331788"/>
                <a:gd name="connsiteX52" fmla="*/ 80962 w 304800"/>
                <a:gd name="connsiteY52" fmla="*/ 261938 h 331788"/>
                <a:gd name="connsiteX53" fmla="*/ 17462 w 304800"/>
                <a:gd name="connsiteY53" fmla="*/ 236976 h 331788"/>
                <a:gd name="connsiteX54" fmla="*/ 17462 w 304800"/>
                <a:gd name="connsiteY54" fmla="*/ 210700 h 331788"/>
                <a:gd name="connsiteX55" fmla="*/ 36091 w 304800"/>
                <a:gd name="connsiteY55" fmla="*/ 192800 h 331788"/>
                <a:gd name="connsiteX56" fmla="*/ 72209 w 304800"/>
                <a:gd name="connsiteY56" fmla="*/ 187116 h 331788"/>
                <a:gd name="connsiteX57" fmla="*/ 74852 w 304800"/>
                <a:gd name="connsiteY57" fmla="*/ 192932 h 331788"/>
                <a:gd name="connsiteX58" fmla="*/ 40551 w 304800"/>
                <a:gd name="connsiteY58" fmla="*/ 197668 h 331788"/>
                <a:gd name="connsiteX59" fmla="*/ 23812 w 304800"/>
                <a:gd name="connsiteY59" fmla="*/ 211138 h 331788"/>
                <a:gd name="connsiteX60" fmla="*/ 80962 w 304800"/>
                <a:gd name="connsiteY60" fmla="*/ 230188 h 331788"/>
                <a:gd name="connsiteX61" fmla="*/ 138112 w 304800"/>
                <a:gd name="connsiteY61" fmla="*/ 211138 h 331788"/>
                <a:gd name="connsiteX62" fmla="*/ 121373 w 304800"/>
                <a:gd name="connsiteY62" fmla="*/ 197668 h 331788"/>
                <a:gd name="connsiteX63" fmla="*/ 80963 w 304800"/>
                <a:gd name="connsiteY63" fmla="*/ 192088 h 331788"/>
                <a:gd name="connsiteX64" fmla="*/ 241300 w 304800"/>
                <a:gd name="connsiteY64" fmla="*/ 157163 h 331788"/>
                <a:gd name="connsiteX65" fmla="*/ 304800 w 304800"/>
                <a:gd name="connsiteY65" fmla="*/ 157163 h 331788"/>
                <a:gd name="connsiteX66" fmla="*/ 304800 w 304800"/>
                <a:gd name="connsiteY66" fmla="*/ 220663 h 331788"/>
                <a:gd name="connsiteX67" fmla="*/ 239712 w 304800"/>
                <a:gd name="connsiteY67" fmla="*/ 220663 h 331788"/>
                <a:gd name="connsiteX68" fmla="*/ 238611 w 304800"/>
                <a:gd name="connsiteY68" fmla="*/ 223086 h 331788"/>
                <a:gd name="connsiteX69" fmla="*/ 223837 w 304800"/>
                <a:gd name="connsiteY69" fmla="*/ 220641 h 331788"/>
                <a:gd name="connsiteX70" fmla="*/ 223837 w 304800"/>
                <a:gd name="connsiteY70" fmla="*/ 211770 h 331788"/>
                <a:gd name="connsiteX71" fmla="*/ 236113 w 304800"/>
                <a:gd name="connsiteY71" fmla="*/ 212626 h 331788"/>
                <a:gd name="connsiteX72" fmla="*/ 241300 w 304800"/>
                <a:gd name="connsiteY72" fmla="*/ 203597 h 331788"/>
                <a:gd name="connsiteX73" fmla="*/ 241300 w 304800"/>
                <a:gd name="connsiteY73" fmla="*/ 177800 h 331788"/>
                <a:gd name="connsiteX74" fmla="*/ 236295 w 304800"/>
                <a:gd name="connsiteY74" fmla="*/ 187816 h 331788"/>
                <a:gd name="connsiteX75" fmla="*/ 223837 w 304800"/>
                <a:gd name="connsiteY75" fmla="*/ 195310 h 331788"/>
                <a:gd name="connsiteX76" fmla="*/ 223837 w 304800"/>
                <a:gd name="connsiteY76" fmla="*/ 182139 h 331788"/>
                <a:gd name="connsiteX77" fmla="*/ 236299 w 304800"/>
                <a:gd name="connsiteY77" fmla="*/ 174564 h 331788"/>
                <a:gd name="connsiteX78" fmla="*/ 241300 w 304800"/>
                <a:gd name="connsiteY78" fmla="*/ 164449 h 331788"/>
                <a:gd name="connsiteX79" fmla="*/ 114300 w 304800"/>
                <a:gd name="connsiteY79" fmla="*/ 139700 h 331788"/>
                <a:gd name="connsiteX80" fmla="*/ 177800 w 304800"/>
                <a:gd name="connsiteY80" fmla="*/ 164449 h 331788"/>
                <a:gd name="connsiteX81" fmla="*/ 241300 w 304800"/>
                <a:gd name="connsiteY81" fmla="*/ 139700 h 331788"/>
                <a:gd name="connsiteX82" fmla="*/ 241300 w 304800"/>
                <a:gd name="connsiteY82" fmla="*/ 150141 h 331788"/>
                <a:gd name="connsiteX83" fmla="*/ 241300 w 304800"/>
                <a:gd name="connsiteY83" fmla="*/ 157163 h 331788"/>
                <a:gd name="connsiteX84" fmla="*/ 223837 w 304800"/>
                <a:gd name="connsiteY84" fmla="*/ 157163 h 331788"/>
                <a:gd name="connsiteX85" fmla="*/ 223837 w 304800"/>
                <a:gd name="connsiteY85" fmla="*/ 182139 h 331788"/>
                <a:gd name="connsiteX86" fmla="*/ 222671 w 304800"/>
                <a:gd name="connsiteY86" fmla="*/ 182847 h 331788"/>
                <a:gd name="connsiteX87" fmla="*/ 177800 w 304800"/>
                <a:gd name="connsiteY87" fmla="*/ 190500 h 331788"/>
                <a:gd name="connsiteX88" fmla="*/ 114300 w 304800"/>
                <a:gd name="connsiteY88" fmla="*/ 164449 h 331788"/>
                <a:gd name="connsiteX89" fmla="*/ 114300 w 304800"/>
                <a:gd name="connsiteY89" fmla="*/ 139700 h 331788"/>
                <a:gd name="connsiteX90" fmla="*/ 0 w 304800"/>
                <a:gd name="connsiteY90" fmla="*/ 107950 h 331788"/>
                <a:gd name="connsiteX91" fmla="*/ 80963 w 304800"/>
                <a:gd name="connsiteY91" fmla="*/ 107950 h 331788"/>
                <a:gd name="connsiteX92" fmla="*/ 80963 w 304800"/>
                <a:gd name="connsiteY92" fmla="*/ 185738 h 331788"/>
                <a:gd name="connsiteX93" fmla="*/ 80962 w 304800"/>
                <a:gd name="connsiteY93" fmla="*/ 185738 h 331788"/>
                <a:gd name="connsiteX94" fmla="*/ 72209 w 304800"/>
                <a:gd name="connsiteY94" fmla="*/ 187116 h 331788"/>
                <a:gd name="connsiteX95" fmla="*/ 65088 w 304800"/>
                <a:gd name="connsiteY95" fmla="*/ 171450 h 331788"/>
                <a:gd name="connsiteX96" fmla="*/ 0 w 304800"/>
                <a:gd name="connsiteY96" fmla="*/ 171450 h 331788"/>
                <a:gd name="connsiteX97" fmla="*/ 174625 w 304800"/>
                <a:gd name="connsiteY97" fmla="*/ 82988 h 331788"/>
                <a:gd name="connsiteX98" fmla="*/ 174625 w 304800"/>
                <a:gd name="connsiteY98" fmla="*/ 98425 h 331788"/>
                <a:gd name="connsiteX99" fmla="*/ 168293 w 304800"/>
                <a:gd name="connsiteY99" fmla="*/ 83863 h 331788"/>
                <a:gd name="connsiteX100" fmla="*/ 177800 w 304800"/>
                <a:gd name="connsiteY100" fmla="*/ 76200 h 331788"/>
                <a:gd name="connsiteX101" fmla="*/ 241300 w 304800"/>
                <a:gd name="connsiteY101" fmla="*/ 100642 h 331788"/>
                <a:gd name="connsiteX102" fmla="*/ 241300 w 304800"/>
                <a:gd name="connsiteY102" fmla="*/ 126371 h 331788"/>
                <a:gd name="connsiteX103" fmla="*/ 177800 w 304800"/>
                <a:gd name="connsiteY103" fmla="*/ 150813 h 331788"/>
                <a:gd name="connsiteX104" fmla="*/ 114300 w 304800"/>
                <a:gd name="connsiteY104" fmla="*/ 126371 h 331788"/>
                <a:gd name="connsiteX105" fmla="*/ 114300 w 304800"/>
                <a:gd name="connsiteY105" fmla="*/ 100642 h 331788"/>
                <a:gd name="connsiteX106" fmla="*/ 132929 w 304800"/>
                <a:gd name="connsiteY106" fmla="*/ 83115 h 331788"/>
                <a:gd name="connsiteX107" fmla="*/ 165768 w 304800"/>
                <a:gd name="connsiteY107" fmla="*/ 78054 h 331788"/>
                <a:gd name="connsiteX108" fmla="*/ 168293 w 304800"/>
                <a:gd name="connsiteY108" fmla="*/ 83863 h 331788"/>
                <a:gd name="connsiteX109" fmla="*/ 137389 w 304800"/>
                <a:gd name="connsiteY109" fmla="*/ 88130 h 331788"/>
                <a:gd name="connsiteX110" fmla="*/ 120650 w 304800"/>
                <a:gd name="connsiteY110" fmla="*/ 101600 h 331788"/>
                <a:gd name="connsiteX111" fmla="*/ 177800 w 304800"/>
                <a:gd name="connsiteY111" fmla="*/ 120650 h 331788"/>
                <a:gd name="connsiteX112" fmla="*/ 234950 w 304800"/>
                <a:gd name="connsiteY112" fmla="*/ 101600 h 331788"/>
                <a:gd name="connsiteX113" fmla="*/ 177800 w 304800"/>
                <a:gd name="connsiteY113" fmla="*/ 82550 h 331788"/>
                <a:gd name="connsiteX114" fmla="*/ 174625 w 304800"/>
                <a:gd name="connsiteY114" fmla="*/ 82988 h 331788"/>
                <a:gd name="connsiteX115" fmla="*/ 174625 w 304800"/>
                <a:gd name="connsiteY115" fmla="*/ 76689 h 331788"/>
                <a:gd name="connsiteX116" fmla="*/ 92075 w 304800"/>
                <a:gd name="connsiteY116" fmla="*/ 0 h 331788"/>
                <a:gd name="connsiteX117" fmla="*/ 174625 w 304800"/>
                <a:gd name="connsiteY117" fmla="*/ 0 h 331788"/>
                <a:gd name="connsiteX118" fmla="*/ 174625 w 304800"/>
                <a:gd name="connsiteY118" fmla="*/ 76689 h 331788"/>
                <a:gd name="connsiteX119" fmla="*/ 165768 w 304800"/>
                <a:gd name="connsiteY119" fmla="*/ 78054 h 331788"/>
                <a:gd name="connsiteX120" fmla="*/ 158750 w 304800"/>
                <a:gd name="connsiteY120" fmla="*/ 61913 h 331788"/>
                <a:gd name="connsiteX121" fmla="*/ 92075 w 304800"/>
                <a:gd name="connsiteY121" fmla="*/ 61913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04800" h="331788">
                  <a:moveTo>
                    <a:pt x="141287" y="280988"/>
                  </a:moveTo>
                  <a:cubicBezTo>
                    <a:pt x="141287" y="295316"/>
                    <a:pt x="169797" y="305737"/>
                    <a:pt x="204787" y="305737"/>
                  </a:cubicBezTo>
                  <a:cubicBezTo>
                    <a:pt x="239777" y="305737"/>
                    <a:pt x="268287" y="295316"/>
                    <a:pt x="268287" y="280988"/>
                  </a:cubicBezTo>
                  <a:cubicBezTo>
                    <a:pt x="268287" y="280988"/>
                    <a:pt x="268287" y="280988"/>
                    <a:pt x="268287" y="305737"/>
                  </a:cubicBezTo>
                  <a:cubicBezTo>
                    <a:pt x="268287" y="320065"/>
                    <a:pt x="239777" y="331788"/>
                    <a:pt x="204787" y="331788"/>
                  </a:cubicBezTo>
                  <a:cubicBezTo>
                    <a:pt x="169797" y="331788"/>
                    <a:pt x="141287" y="320065"/>
                    <a:pt x="141287" y="305737"/>
                  </a:cubicBezTo>
                  <a:cubicBezTo>
                    <a:pt x="141287" y="305737"/>
                    <a:pt x="141287" y="305737"/>
                    <a:pt x="141287" y="280988"/>
                  </a:cubicBezTo>
                  <a:close/>
                  <a:moveTo>
                    <a:pt x="17462" y="249238"/>
                  </a:moveTo>
                  <a:cubicBezTo>
                    <a:pt x="17462" y="263208"/>
                    <a:pt x="46108" y="274638"/>
                    <a:pt x="81265" y="274638"/>
                  </a:cubicBezTo>
                  <a:cubicBezTo>
                    <a:pt x="103401" y="274638"/>
                    <a:pt x="121631" y="270828"/>
                    <a:pt x="133350" y="263208"/>
                  </a:cubicBezTo>
                  <a:lnTo>
                    <a:pt x="133350" y="288608"/>
                  </a:lnTo>
                  <a:cubicBezTo>
                    <a:pt x="121631" y="294958"/>
                    <a:pt x="103401" y="300038"/>
                    <a:pt x="81265" y="300038"/>
                  </a:cubicBezTo>
                  <a:cubicBezTo>
                    <a:pt x="46108" y="300038"/>
                    <a:pt x="17462" y="288608"/>
                    <a:pt x="17462" y="274638"/>
                  </a:cubicBezTo>
                  <a:cubicBezTo>
                    <a:pt x="17462" y="274638"/>
                    <a:pt x="17462" y="274638"/>
                    <a:pt x="17462" y="249238"/>
                  </a:cubicBezTo>
                  <a:close/>
                  <a:moveTo>
                    <a:pt x="223837" y="226394"/>
                  </a:moveTo>
                  <a:lnTo>
                    <a:pt x="236313" y="228141"/>
                  </a:lnTo>
                  <a:lnTo>
                    <a:pt x="223837" y="255588"/>
                  </a:lnTo>
                  <a:close/>
                  <a:moveTo>
                    <a:pt x="204787" y="217488"/>
                  </a:moveTo>
                  <a:lnTo>
                    <a:pt x="223837" y="220641"/>
                  </a:lnTo>
                  <a:lnTo>
                    <a:pt x="223837" y="226394"/>
                  </a:lnTo>
                  <a:lnTo>
                    <a:pt x="205582" y="223838"/>
                  </a:lnTo>
                  <a:cubicBezTo>
                    <a:pt x="174457" y="223838"/>
                    <a:pt x="149225" y="232367"/>
                    <a:pt x="149225" y="242888"/>
                  </a:cubicBezTo>
                  <a:cubicBezTo>
                    <a:pt x="149225" y="253409"/>
                    <a:pt x="174457" y="261938"/>
                    <a:pt x="205582" y="261938"/>
                  </a:cubicBezTo>
                  <a:cubicBezTo>
                    <a:pt x="236707" y="261938"/>
                    <a:pt x="261939" y="253409"/>
                    <a:pt x="261939" y="242888"/>
                  </a:cubicBezTo>
                  <a:cubicBezTo>
                    <a:pt x="261939" y="237628"/>
                    <a:pt x="255631" y="232865"/>
                    <a:pt x="245433" y="229418"/>
                  </a:cubicBezTo>
                  <a:lnTo>
                    <a:pt x="236313" y="228141"/>
                  </a:lnTo>
                  <a:lnTo>
                    <a:pt x="238611" y="223086"/>
                  </a:lnTo>
                  <a:lnTo>
                    <a:pt x="249659" y="224914"/>
                  </a:lnTo>
                  <a:cubicBezTo>
                    <a:pt x="261160" y="229435"/>
                    <a:pt x="268287" y="235569"/>
                    <a:pt x="268287" y="242027"/>
                  </a:cubicBezTo>
                  <a:cubicBezTo>
                    <a:pt x="268287" y="242027"/>
                    <a:pt x="268287" y="242027"/>
                    <a:pt x="268287" y="267858"/>
                  </a:cubicBezTo>
                  <a:cubicBezTo>
                    <a:pt x="268287" y="282064"/>
                    <a:pt x="239777" y="293688"/>
                    <a:pt x="204787" y="293688"/>
                  </a:cubicBezTo>
                  <a:cubicBezTo>
                    <a:pt x="169797" y="293688"/>
                    <a:pt x="141287" y="282064"/>
                    <a:pt x="141287" y="267858"/>
                  </a:cubicBezTo>
                  <a:cubicBezTo>
                    <a:pt x="141287" y="267858"/>
                    <a:pt x="141287" y="267858"/>
                    <a:pt x="141287" y="242027"/>
                  </a:cubicBezTo>
                  <a:cubicBezTo>
                    <a:pt x="141287" y="229112"/>
                    <a:pt x="169797" y="217488"/>
                    <a:pt x="204787" y="217488"/>
                  </a:cubicBezTo>
                  <a:close/>
                  <a:moveTo>
                    <a:pt x="223837" y="195310"/>
                  </a:moveTo>
                  <a:lnTo>
                    <a:pt x="223837" y="211770"/>
                  </a:lnTo>
                  <a:lnTo>
                    <a:pt x="192182" y="209562"/>
                  </a:lnTo>
                  <a:cubicBezTo>
                    <a:pt x="177431" y="210691"/>
                    <a:pt x="163490" y="213916"/>
                    <a:pt x="153115" y="219075"/>
                  </a:cubicBezTo>
                  <a:lnTo>
                    <a:pt x="153115" y="211336"/>
                  </a:lnTo>
                  <a:cubicBezTo>
                    <a:pt x="153115" y="207466"/>
                    <a:pt x="150522" y="203597"/>
                    <a:pt x="149225" y="199727"/>
                  </a:cubicBezTo>
                  <a:cubicBezTo>
                    <a:pt x="157006" y="202307"/>
                    <a:pt x="167380" y="203597"/>
                    <a:pt x="177755" y="203597"/>
                  </a:cubicBezTo>
                  <a:cubicBezTo>
                    <a:pt x="195262" y="203597"/>
                    <a:pt x="211148" y="200695"/>
                    <a:pt x="222658" y="196019"/>
                  </a:cubicBezTo>
                  <a:close/>
                  <a:moveTo>
                    <a:pt x="80962" y="192088"/>
                  </a:moveTo>
                  <a:lnTo>
                    <a:pt x="80963" y="192088"/>
                  </a:lnTo>
                  <a:lnTo>
                    <a:pt x="80963" y="206375"/>
                  </a:lnTo>
                  <a:lnTo>
                    <a:pt x="74852" y="192932"/>
                  </a:lnTo>
                  <a:close/>
                  <a:moveTo>
                    <a:pt x="80963" y="185738"/>
                  </a:moveTo>
                  <a:lnTo>
                    <a:pt x="125833" y="192800"/>
                  </a:lnTo>
                  <a:cubicBezTo>
                    <a:pt x="137334" y="197234"/>
                    <a:pt x="144462" y="203474"/>
                    <a:pt x="144462" y="210700"/>
                  </a:cubicBezTo>
                  <a:cubicBezTo>
                    <a:pt x="144462" y="210700"/>
                    <a:pt x="144462" y="210700"/>
                    <a:pt x="144462" y="223838"/>
                  </a:cubicBezTo>
                  <a:cubicBezTo>
                    <a:pt x="137982" y="229093"/>
                    <a:pt x="132798" y="235662"/>
                    <a:pt x="132798" y="242231"/>
                  </a:cubicBezTo>
                  <a:lnTo>
                    <a:pt x="132798" y="251428"/>
                  </a:lnTo>
                  <a:cubicBezTo>
                    <a:pt x="121135" y="257997"/>
                    <a:pt x="102992" y="261938"/>
                    <a:pt x="80962" y="261938"/>
                  </a:cubicBezTo>
                  <a:cubicBezTo>
                    <a:pt x="45972" y="261938"/>
                    <a:pt x="17462" y="251428"/>
                    <a:pt x="17462" y="236976"/>
                  </a:cubicBezTo>
                  <a:cubicBezTo>
                    <a:pt x="17462" y="236976"/>
                    <a:pt x="17462" y="236976"/>
                    <a:pt x="17462" y="210700"/>
                  </a:cubicBezTo>
                  <a:cubicBezTo>
                    <a:pt x="17462" y="203474"/>
                    <a:pt x="24589" y="197234"/>
                    <a:pt x="36091" y="192800"/>
                  </a:cubicBezTo>
                  <a:lnTo>
                    <a:pt x="72209" y="187116"/>
                  </a:lnTo>
                  <a:lnTo>
                    <a:pt x="74852" y="192932"/>
                  </a:lnTo>
                  <a:lnTo>
                    <a:pt x="40551" y="197668"/>
                  </a:lnTo>
                  <a:cubicBezTo>
                    <a:pt x="30209" y="201115"/>
                    <a:pt x="23812" y="205878"/>
                    <a:pt x="23812" y="211138"/>
                  </a:cubicBezTo>
                  <a:cubicBezTo>
                    <a:pt x="23812" y="221659"/>
                    <a:pt x="49399" y="230188"/>
                    <a:pt x="80962" y="230188"/>
                  </a:cubicBezTo>
                  <a:cubicBezTo>
                    <a:pt x="112525" y="230188"/>
                    <a:pt x="138112" y="221659"/>
                    <a:pt x="138112" y="211138"/>
                  </a:cubicBezTo>
                  <a:cubicBezTo>
                    <a:pt x="138112" y="205878"/>
                    <a:pt x="131715" y="201115"/>
                    <a:pt x="121373" y="197668"/>
                  </a:cubicBezTo>
                  <a:lnTo>
                    <a:pt x="80963" y="192088"/>
                  </a:lnTo>
                  <a:close/>
                  <a:moveTo>
                    <a:pt x="241300" y="157163"/>
                  </a:moveTo>
                  <a:lnTo>
                    <a:pt x="304800" y="157163"/>
                  </a:lnTo>
                  <a:lnTo>
                    <a:pt x="304800" y="220663"/>
                  </a:lnTo>
                  <a:lnTo>
                    <a:pt x="239712" y="220663"/>
                  </a:lnTo>
                  <a:lnTo>
                    <a:pt x="238611" y="223086"/>
                  </a:lnTo>
                  <a:lnTo>
                    <a:pt x="223837" y="220641"/>
                  </a:lnTo>
                  <a:lnTo>
                    <a:pt x="223837" y="211770"/>
                  </a:lnTo>
                  <a:lnTo>
                    <a:pt x="236113" y="212626"/>
                  </a:lnTo>
                  <a:cubicBezTo>
                    <a:pt x="238707" y="208756"/>
                    <a:pt x="241300" y="206177"/>
                    <a:pt x="241300" y="203597"/>
                  </a:cubicBezTo>
                  <a:cubicBezTo>
                    <a:pt x="241300" y="177800"/>
                    <a:pt x="241300" y="177800"/>
                    <a:pt x="241300" y="177800"/>
                  </a:cubicBezTo>
                  <a:cubicBezTo>
                    <a:pt x="241300" y="181347"/>
                    <a:pt x="239517" y="184733"/>
                    <a:pt x="236295" y="187816"/>
                  </a:cubicBezTo>
                  <a:lnTo>
                    <a:pt x="223837" y="195310"/>
                  </a:lnTo>
                  <a:lnTo>
                    <a:pt x="223837" y="182139"/>
                  </a:lnTo>
                  <a:lnTo>
                    <a:pt x="236299" y="174564"/>
                  </a:lnTo>
                  <a:cubicBezTo>
                    <a:pt x="239518" y="171450"/>
                    <a:pt x="241300" y="168031"/>
                    <a:pt x="241300" y="164449"/>
                  </a:cubicBezTo>
                  <a:close/>
                  <a:moveTo>
                    <a:pt x="114300" y="139700"/>
                  </a:moveTo>
                  <a:cubicBezTo>
                    <a:pt x="114300" y="152726"/>
                    <a:pt x="142810" y="164449"/>
                    <a:pt x="177800" y="164449"/>
                  </a:cubicBezTo>
                  <a:cubicBezTo>
                    <a:pt x="212790" y="164449"/>
                    <a:pt x="241300" y="152726"/>
                    <a:pt x="241300" y="139700"/>
                  </a:cubicBezTo>
                  <a:cubicBezTo>
                    <a:pt x="241300" y="139700"/>
                    <a:pt x="241300" y="139700"/>
                    <a:pt x="241300" y="150141"/>
                  </a:cubicBezTo>
                  <a:lnTo>
                    <a:pt x="241300" y="157163"/>
                  </a:lnTo>
                  <a:lnTo>
                    <a:pt x="223837" y="157163"/>
                  </a:lnTo>
                  <a:lnTo>
                    <a:pt x="223837" y="182139"/>
                  </a:lnTo>
                  <a:lnTo>
                    <a:pt x="222671" y="182847"/>
                  </a:lnTo>
                  <a:cubicBezTo>
                    <a:pt x="211170" y="187569"/>
                    <a:pt x="195295" y="190500"/>
                    <a:pt x="177800" y="190500"/>
                  </a:cubicBezTo>
                  <a:cubicBezTo>
                    <a:pt x="142810" y="190500"/>
                    <a:pt x="114300" y="178777"/>
                    <a:pt x="114300" y="164449"/>
                  </a:cubicBezTo>
                  <a:cubicBezTo>
                    <a:pt x="114300" y="164449"/>
                    <a:pt x="114300" y="164449"/>
                    <a:pt x="114300" y="139700"/>
                  </a:cubicBezTo>
                  <a:close/>
                  <a:moveTo>
                    <a:pt x="0" y="107950"/>
                  </a:moveTo>
                  <a:lnTo>
                    <a:pt x="80963" y="107950"/>
                  </a:lnTo>
                  <a:lnTo>
                    <a:pt x="80963" y="185738"/>
                  </a:lnTo>
                  <a:lnTo>
                    <a:pt x="80962" y="185738"/>
                  </a:lnTo>
                  <a:lnTo>
                    <a:pt x="72209" y="187116"/>
                  </a:lnTo>
                  <a:lnTo>
                    <a:pt x="65088" y="171450"/>
                  </a:lnTo>
                  <a:lnTo>
                    <a:pt x="0" y="171450"/>
                  </a:lnTo>
                  <a:close/>
                  <a:moveTo>
                    <a:pt x="174625" y="82988"/>
                  </a:moveTo>
                  <a:lnTo>
                    <a:pt x="174625" y="98425"/>
                  </a:lnTo>
                  <a:lnTo>
                    <a:pt x="168293" y="83863"/>
                  </a:lnTo>
                  <a:close/>
                  <a:moveTo>
                    <a:pt x="177800" y="76200"/>
                  </a:moveTo>
                  <a:cubicBezTo>
                    <a:pt x="212790" y="76200"/>
                    <a:pt x="241300" y="86491"/>
                    <a:pt x="241300" y="100642"/>
                  </a:cubicBezTo>
                  <a:cubicBezTo>
                    <a:pt x="241300" y="100642"/>
                    <a:pt x="241300" y="100642"/>
                    <a:pt x="241300" y="126371"/>
                  </a:cubicBezTo>
                  <a:cubicBezTo>
                    <a:pt x="241300" y="140522"/>
                    <a:pt x="212790" y="150813"/>
                    <a:pt x="177800" y="150813"/>
                  </a:cubicBezTo>
                  <a:cubicBezTo>
                    <a:pt x="142810" y="150813"/>
                    <a:pt x="114300" y="140522"/>
                    <a:pt x="114300" y="126371"/>
                  </a:cubicBezTo>
                  <a:cubicBezTo>
                    <a:pt x="114300" y="126371"/>
                    <a:pt x="114300" y="126371"/>
                    <a:pt x="114300" y="100642"/>
                  </a:cubicBezTo>
                  <a:cubicBezTo>
                    <a:pt x="114300" y="93567"/>
                    <a:pt x="121427" y="87456"/>
                    <a:pt x="132929" y="83115"/>
                  </a:cubicBezTo>
                  <a:lnTo>
                    <a:pt x="165768" y="78054"/>
                  </a:lnTo>
                  <a:lnTo>
                    <a:pt x="168293" y="83863"/>
                  </a:lnTo>
                  <a:lnTo>
                    <a:pt x="137389" y="88130"/>
                  </a:lnTo>
                  <a:cubicBezTo>
                    <a:pt x="127047" y="91577"/>
                    <a:pt x="120650" y="96340"/>
                    <a:pt x="120650" y="101600"/>
                  </a:cubicBezTo>
                  <a:cubicBezTo>
                    <a:pt x="120650" y="112121"/>
                    <a:pt x="146237" y="120650"/>
                    <a:pt x="177800" y="120650"/>
                  </a:cubicBezTo>
                  <a:cubicBezTo>
                    <a:pt x="209363" y="120650"/>
                    <a:pt x="234950" y="112121"/>
                    <a:pt x="234950" y="101600"/>
                  </a:cubicBezTo>
                  <a:cubicBezTo>
                    <a:pt x="234950" y="91079"/>
                    <a:pt x="209363" y="82550"/>
                    <a:pt x="177800" y="82550"/>
                  </a:cubicBezTo>
                  <a:lnTo>
                    <a:pt x="174625" y="82988"/>
                  </a:lnTo>
                  <a:lnTo>
                    <a:pt x="174625" y="76689"/>
                  </a:lnTo>
                  <a:close/>
                  <a:moveTo>
                    <a:pt x="92075" y="0"/>
                  </a:moveTo>
                  <a:lnTo>
                    <a:pt x="174625" y="0"/>
                  </a:lnTo>
                  <a:lnTo>
                    <a:pt x="174625" y="76689"/>
                  </a:lnTo>
                  <a:lnTo>
                    <a:pt x="165768" y="78054"/>
                  </a:lnTo>
                  <a:lnTo>
                    <a:pt x="158750" y="61913"/>
                  </a:lnTo>
                  <a:lnTo>
                    <a:pt x="92075" y="6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42" name="组合 41"/>
          <p:cNvGrpSpPr/>
          <p:nvPr/>
        </p:nvGrpSpPr>
        <p:grpSpPr>
          <a:xfrm>
            <a:off x="676275" y="2602487"/>
            <a:ext cx="1569200" cy="396592"/>
            <a:chOff x="729382" y="2080260"/>
            <a:chExt cx="1663298" cy="396592"/>
          </a:xfrm>
        </p:grpSpPr>
        <p:sp>
          <p:nvSpPr>
            <p:cNvPr id="43" name="矩形 42"/>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
        <p:nvSpPr>
          <p:cNvPr id="45" name="TextBox 35"/>
          <p:cNvSpPr txBox="1"/>
          <p:nvPr/>
        </p:nvSpPr>
        <p:spPr>
          <a:xfrm>
            <a:off x="535502" y="3205890"/>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759075" y="2643350"/>
            <a:ext cx="1569200" cy="396592"/>
            <a:chOff x="729382" y="2080260"/>
            <a:chExt cx="1663298" cy="396592"/>
          </a:xfrm>
        </p:grpSpPr>
        <p:sp>
          <p:nvSpPr>
            <p:cNvPr id="47" name="矩形 46"/>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841875" y="2643350"/>
            <a:ext cx="1569200" cy="396592"/>
            <a:chOff x="729382" y="2080260"/>
            <a:chExt cx="1663298" cy="396592"/>
          </a:xfrm>
        </p:grpSpPr>
        <p:sp>
          <p:nvSpPr>
            <p:cNvPr id="50" name="矩形 49"/>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4"/>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6924675" y="2636226"/>
            <a:ext cx="1569200" cy="396592"/>
            <a:chOff x="729382" y="2080260"/>
            <a:chExt cx="1663298" cy="396592"/>
          </a:xfrm>
        </p:grpSpPr>
        <p:sp>
          <p:nvSpPr>
            <p:cNvPr id="53" name="矩形 52"/>
            <p:cNvSpPr/>
            <p:nvPr/>
          </p:nvSpPr>
          <p:spPr>
            <a:xfrm>
              <a:off x="729382" y="2080260"/>
              <a:ext cx="1663298" cy="396592"/>
            </a:xfrm>
            <a:prstGeom prst="rect">
              <a:avLst/>
            </a:prstGeom>
            <a:gradFill flip="none" rotWithShape="1">
              <a:gsLst>
                <a:gs pos="0">
                  <a:schemeClr val="bg2"/>
                </a:gs>
                <a:gs pos="100000">
                  <a:schemeClr val="bg1"/>
                </a:gs>
              </a:gsLst>
              <a:lin ang="8100000" scaled="1"/>
              <a:tileRect/>
            </a:gradFill>
            <a:ln>
              <a:gradFill flip="none" rotWithShape="1">
                <a:gsLst>
                  <a:gs pos="0">
                    <a:schemeClr val="bg1"/>
                  </a:gs>
                  <a:gs pos="100000">
                    <a:schemeClr val="bg2"/>
                  </a:gs>
                </a:gsLst>
                <a:lin ang="81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850677" y="2121123"/>
              <a:ext cx="1542003" cy="338554"/>
            </a:xfrm>
            <a:prstGeom prst="rect">
              <a:avLst/>
            </a:prstGeom>
            <a:noFill/>
          </p:spPr>
          <p:txBody>
            <a:bodyPr wrap="square" rtlCol="0">
              <a:spAutoFit/>
            </a:bodyPr>
            <a:lstStyle/>
            <a:p>
              <a:r>
                <a:rPr lang="zh-CN" altLang="en-US" sz="1600" b="1">
                  <a:solidFill>
                    <a:schemeClr val="accent5"/>
                  </a:solidFill>
                  <a:latin typeface="微软雅黑" panose="020B0503020204020204" pitchFamily="34" charset="-122"/>
                  <a:ea typeface="微软雅黑" panose="020B0503020204020204" pitchFamily="34" charset="-122"/>
                </a:rPr>
                <a:t>插入标题内容</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grpSp>
      <p:sp>
        <p:nvSpPr>
          <p:cNvPr id="55" name="TextBox 35"/>
          <p:cNvSpPr txBox="1"/>
          <p:nvPr/>
        </p:nvSpPr>
        <p:spPr>
          <a:xfrm>
            <a:off x="2606281" y="3246753"/>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35"/>
          <p:cNvSpPr txBox="1"/>
          <p:nvPr/>
        </p:nvSpPr>
        <p:spPr>
          <a:xfrm>
            <a:off x="4689081" y="3246753"/>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Box 35"/>
          <p:cNvSpPr txBox="1"/>
          <p:nvPr/>
        </p:nvSpPr>
        <p:spPr>
          <a:xfrm>
            <a:off x="6829097" y="3239629"/>
            <a:ext cx="1874788"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50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1+#ppt_w/2"/>
                                          </p:val>
                                        </p:tav>
                                        <p:tav tm="100000">
                                          <p:val>
                                            <p:strVal val="#ppt_x"/>
                                          </p:val>
                                        </p:tav>
                                      </p:tavLst>
                                    </p:anim>
                                    <p:anim calcmode="lin" valueType="num">
                                      <p:cBhvr additive="base">
                                        <p:cTn id="53" dur="500" fill="hold"/>
                                        <p:tgtEl>
                                          <p:spTgt spid="4"/>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75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1+#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par>
                          <p:cTn id="67" fill="hold">
                            <p:stCondLst>
                              <p:cond delay="4000"/>
                            </p:stCondLst>
                            <p:childTnLst>
                              <p:par>
                                <p:cTn id="68" presetID="2" presetClass="entr" presetSubtype="4"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ppt_x"/>
                                          </p:val>
                                        </p:tav>
                                        <p:tav tm="100000">
                                          <p:val>
                                            <p:strVal val="#ppt_x"/>
                                          </p:val>
                                        </p:tav>
                                      </p:tavLst>
                                    </p:anim>
                                    <p:anim calcmode="lin" valueType="num">
                                      <p:cBhvr additive="base">
                                        <p:cTn id="71" dur="500" fill="hold"/>
                                        <p:tgtEl>
                                          <p:spTgt spid="46"/>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par>
                          <p:cTn id="76" fill="hold">
                            <p:stCondLst>
                              <p:cond delay="5000"/>
                            </p:stCondLst>
                            <p:childTnLst>
                              <p:par>
                                <p:cTn id="77" presetID="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childTnLst>
                          </p:cTn>
                        </p:par>
                        <p:par>
                          <p:cTn id="85" fill="hold">
                            <p:stCondLst>
                              <p:cond delay="6000"/>
                            </p:stCondLst>
                            <p:childTnLst>
                              <p:par>
                                <p:cTn id="86" presetID="2" presetClass="entr" presetSubtype="4" fill="hold" nodeType="afterEffect">
                                  <p:stCondLst>
                                    <p:cond delay="0"/>
                                  </p:stCondLst>
                                  <p:childTnLst>
                                    <p:set>
                                      <p:cBhvr>
                                        <p:cTn id="87" dur="1" fill="hold">
                                          <p:stCondLst>
                                            <p:cond delay="0"/>
                                          </p:stCondLst>
                                        </p:cTn>
                                        <p:tgtEl>
                                          <p:spTgt spid="52"/>
                                        </p:tgtEl>
                                        <p:attrNameLst>
                                          <p:attrName>style.visibility</p:attrName>
                                        </p:attrNameLst>
                                      </p:cBhvr>
                                      <p:to>
                                        <p:strVal val="visible"/>
                                      </p:to>
                                    </p:set>
                                    <p:anim calcmode="lin" valueType="num">
                                      <p:cBhvr additive="base">
                                        <p:cTn id="88" dur="500" fill="hold"/>
                                        <p:tgtEl>
                                          <p:spTgt spid="52"/>
                                        </p:tgtEl>
                                        <p:attrNameLst>
                                          <p:attrName>ppt_x</p:attrName>
                                        </p:attrNameLst>
                                      </p:cBhvr>
                                      <p:tavLst>
                                        <p:tav tm="0">
                                          <p:val>
                                            <p:strVal val="#ppt_x"/>
                                          </p:val>
                                        </p:tav>
                                        <p:tav tm="100000">
                                          <p:val>
                                            <p:strVal val="#ppt_x"/>
                                          </p:val>
                                        </p:tav>
                                      </p:tavLst>
                                    </p:anim>
                                    <p:anim calcmode="lin" valueType="num">
                                      <p:cBhvr additive="base">
                                        <p:cTn id="89" dur="500" fill="hold"/>
                                        <p:tgtEl>
                                          <p:spTgt spid="52"/>
                                        </p:tgtEl>
                                        <p:attrNameLst>
                                          <p:attrName>ppt_y</p:attrName>
                                        </p:attrNameLst>
                                      </p:cBhvr>
                                      <p:tavLst>
                                        <p:tav tm="0">
                                          <p:val>
                                            <p:strVal val="1+#ppt_h/2"/>
                                          </p:val>
                                        </p:tav>
                                        <p:tav tm="100000">
                                          <p:val>
                                            <p:strVal val="#ppt_y"/>
                                          </p:val>
                                        </p:tav>
                                      </p:tavLst>
                                    </p:anim>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3"/>
                </a:solidFill>
                <a:latin typeface="微软雅黑" panose="020B0503020204020204" pitchFamily="34" charset="-122"/>
                <a:ea typeface="微软雅黑" panose="020B0503020204020204" pitchFamily="34" charset="-122"/>
              </a:rPr>
              <a:t>研究思路及过程</a:t>
            </a:r>
            <a:endParaRPr lang="zh-CN" altLang="en-US" sz="1800" b="1" dirty="0">
              <a:solidFill>
                <a:schemeClr val="accent3"/>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4"/>
          <p:cNvSpPr>
            <a:spLocks noChangeAspect="1"/>
          </p:cNvSpPr>
          <p:nvPr/>
        </p:nvSpPr>
        <p:spPr bwMode="auto">
          <a:xfrm>
            <a:off x="418999" y="869481"/>
            <a:ext cx="4617514" cy="3717998"/>
          </a:xfrm>
          <a:prstGeom prst="rect">
            <a:avLst/>
          </a:prstGeom>
          <a:noFill/>
          <a:ln w="9525">
            <a:noFill/>
            <a:miter lim="800000"/>
          </a:ln>
        </p:spPr>
        <p:txBody>
          <a:bodyPr anchor="ctr"/>
          <a:lstStyle/>
          <a:p>
            <a:pPr algn="ctr"/>
          </a:p>
        </p:txBody>
      </p:sp>
      <p:grpSp>
        <p:nvGrpSpPr>
          <p:cNvPr id="21" name="Group 1"/>
          <p:cNvGrpSpPr/>
          <p:nvPr/>
        </p:nvGrpSpPr>
        <p:grpSpPr>
          <a:xfrm>
            <a:off x="686855" y="821506"/>
            <a:ext cx="4029830" cy="3759977"/>
            <a:chOff x="1196556" y="1095341"/>
            <a:chExt cx="5373107" cy="5013302"/>
          </a:xfrm>
        </p:grpSpPr>
        <p:sp>
          <p:nvSpPr>
            <p:cNvPr id="34" name="Freeform: Shape 5"/>
            <p:cNvSpPr/>
            <p:nvPr/>
          </p:nvSpPr>
          <p:spPr bwMode="auto">
            <a:xfrm>
              <a:off x="2779703" y="5386364"/>
              <a:ext cx="2257452" cy="634326"/>
            </a:xfrm>
            <a:custGeom>
              <a:avLst/>
              <a:gdLst/>
              <a:ahLst/>
              <a:cxnLst>
                <a:cxn ang="0">
                  <a:pos x="563" y="65"/>
                </a:cxn>
                <a:cxn ang="0">
                  <a:pos x="563" y="0"/>
                </a:cxn>
                <a:cxn ang="0">
                  <a:pos x="281" y="0"/>
                </a:cxn>
                <a:cxn ang="0">
                  <a:pos x="281" y="102"/>
                </a:cxn>
                <a:cxn ang="0">
                  <a:pos x="0" y="102"/>
                </a:cxn>
                <a:cxn ang="0">
                  <a:pos x="0" y="238"/>
                </a:cxn>
                <a:cxn ang="0">
                  <a:pos x="281" y="238"/>
                </a:cxn>
                <a:cxn ang="0">
                  <a:pos x="563" y="238"/>
                </a:cxn>
                <a:cxn ang="0">
                  <a:pos x="847" y="238"/>
                </a:cxn>
                <a:cxn ang="0">
                  <a:pos x="847" y="65"/>
                </a:cxn>
                <a:cxn ang="0">
                  <a:pos x="563" y="65"/>
                </a:cxn>
              </a:cxnLst>
              <a:rect l="0" t="0" r="r" b="b"/>
              <a:pathLst>
                <a:path w="847" h="238">
                  <a:moveTo>
                    <a:pt x="563" y="65"/>
                  </a:moveTo>
                  <a:lnTo>
                    <a:pt x="563" y="0"/>
                  </a:lnTo>
                  <a:lnTo>
                    <a:pt x="281" y="0"/>
                  </a:lnTo>
                  <a:lnTo>
                    <a:pt x="281" y="102"/>
                  </a:lnTo>
                  <a:lnTo>
                    <a:pt x="0" y="102"/>
                  </a:lnTo>
                  <a:lnTo>
                    <a:pt x="0" y="238"/>
                  </a:lnTo>
                  <a:lnTo>
                    <a:pt x="281" y="238"/>
                  </a:lnTo>
                  <a:lnTo>
                    <a:pt x="563" y="238"/>
                  </a:lnTo>
                  <a:lnTo>
                    <a:pt x="847" y="238"/>
                  </a:lnTo>
                  <a:lnTo>
                    <a:pt x="847" y="65"/>
                  </a:lnTo>
                  <a:lnTo>
                    <a:pt x="563" y="65"/>
                  </a:lnTo>
                  <a:close/>
                </a:path>
              </a:pathLst>
            </a:custGeom>
            <a:solidFill>
              <a:srgbClr val="000000"/>
            </a:solidFill>
            <a:ln w="9525">
              <a:noFill/>
              <a:round/>
            </a:ln>
          </p:spPr>
          <p:txBody>
            <a:bodyPr anchor="ctr"/>
            <a:lstStyle/>
            <a:p>
              <a:pPr algn="ctr"/>
            </a:p>
          </p:txBody>
        </p:sp>
        <p:sp>
          <p:nvSpPr>
            <p:cNvPr id="35" name="Rectangle 6"/>
            <p:cNvSpPr/>
            <p:nvPr/>
          </p:nvSpPr>
          <p:spPr bwMode="auto">
            <a:xfrm>
              <a:off x="2161370" y="5610244"/>
              <a:ext cx="1151380" cy="498399"/>
            </a:xfrm>
            <a:prstGeom prst="rect">
              <a:avLst/>
            </a:prstGeom>
            <a:solidFill>
              <a:schemeClr val="accent1"/>
            </a:solidFill>
            <a:ln w="9525">
              <a:noFill/>
              <a:miter lim="800000"/>
            </a:ln>
          </p:spPr>
          <p:txBody>
            <a:bodyPr anchor="ctr"/>
            <a:lstStyle/>
            <a:p>
              <a:pPr algn="ctr"/>
            </a:p>
          </p:txBody>
        </p:sp>
        <p:sp>
          <p:nvSpPr>
            <p:cNvPr id="36" name="Rectangle 7"/>
            <p:cNvSpPr/>
            <p:nvPr/>
          </p:nvSpPr>
          <p:spPr bwMode="auto">
            <a:xfrm>
              <a:off x="3304755" y="5221120"/>
              <a:ext cx="1146050" cy="887522"/>
            </a:xfrm>
            <a:prstGeom prst="rect">
              <a:avLst/>
            </a:prstGeom>
            <a:solidFill>
              <a:schemeClr val="accent2"/>
            </a:solidFill>
            <a:ln w="9525">
              <a:noFill/>
              <a:miter lim="800000"/>
            </a:ln>
          </p:spPr>
          <p:txBody>
            <a:bodyPr anchor="ctr"/>
            <a:lstStyle/>
            <a:p>
              <a:pPr algn="ctr"/>
            </a:p>
          </p:txBody>
        </p:sp>
        <p:sp>
          <p:nvSpPr>
            <p:cNvPr id="37" name="Rectangle 8"/>
            <p:cNvSpPr/>
            <p:nvPr/>
          </p:nvSpPr>
          <p:spPr bwMode="auto">
            <a:xfrm>
              <a:off x="4450803" y="5471652"/>
              <a:ext cx="1143384" cy="636990"/>
            </a:xfrm>
            <a:prstGeom prst="rect">
              <a:avLst/>
            </a:prstGeom>
            <a:solidFill>
              <a:schemeClr val="accent3"/>
            </a:solidFill>
            <a:ln w="9525">
              <a:noFill/>
              <a:miter lim="800000"/>
            </a:ln>
          </p:spPr>
          <p:txBody>
            <a:bodyPr anchor="ctr"/>
            <a:lstStyle/>
            <a:p>
              <a:pPr algn="ctr"/>
            </a:p>
          </p:txBody>
        </p:sp>
        <p:sp>
          <p:nvSpPr>
            <p:cNvPr id="38" name="Oval 9"/>
            <p:cNvSpPr/>
            <p:nvPr/>
          </p:nvSpPr>
          <p:spPr bwMode="auto">
            <a:xfrm>
              <a:off x="5354317" y="1817619"/>
              <a:ext cx="1215346" cy="1202020"/>
            </a:xfrm>
            <a:prstGeom prst="ellipse">
              <a:avLst/>
            </a:prstGeom>
            <a:solidFill>
              <a:schemeClr val="accent3"/>
            </a:solidFill>
            <a:ln w="9525">
              <a:noFill/>
              <a:round/>
            </a:ln>
          </p:spPr>
          <p:txBody>
            <a:bodyPr anchor="ctr"/>
            <a:lstStyle/>
            <a:p>
              <a:pPr algn="ctr"/>
            </a:p>
          </p:txBody>
        </p:sp>
        <p:sp>
          <p:nvSpPr>
            <p:cNvPr id="39" name="Freeform: Shape 10"/>
            <p:cNvSpPr/>
            <p:nvPr/>
          </p:nvSpPr>
          <p:spPr bwMode="auto">
            <a:xfrm>
              <a:off x="5253039" y="2473266"/>
              <a:ext cx="642321" cy="644986"/>
            </a:xfrm>
            <a:custGeom>
              <a:avLst/>
              <a:gdLst/>
              <a:ahLst/>
              <a:cxnLst>
                <a:cxn ang="0">
                  <a:pos x="167" y="60"/>
                </a:cxn>
                <a:cxn ang="0">
                  <a:pos x="158" y="55"/>
                </a:cxn>
                <a:cxn ang="0">
                  <a:pos x="150" y="41"/>
                </a:cxn>
                <a:cxn ang="0">
                  <a:pos x="132" y="21"/>
                </a:cxn>
                <a:cxn ang="0">
                  <a:pos x="120" y="15"/>
                </a:cxn>
                <a:cxn ang="0">
                  <a:pos x="114" y="4"/>
                </a:cxn>
                <a:cxn ang="0">
                  <a:pos x="104" y="7"/>
                </a:cxn>
                <a:cxn ang="0">
                  <a:pos x="2" y="173"/>
                </a:cxn>
                <a:cxn ang="0">
                  <a:pos x="2" y="184"/>
                </a:cxn>
                <a:cxn ang="0">
                  <a:pos x="3" y="184"/>
                </a:cxn>
                <a:cxn ang="0">
                  <a:pos x="3" y="187"/>
                </a:cxn>
                <a:cxn ang="0">
                  <a:pos x="14" y="187"/>
                </a:cxn>
                <a:cxn ang="0">
                  <a:pos x="165" y="72"/>
                </a:cxn>
                <a:cxn ang="0">
                  <a:pos x="167" y="60"/>
                </a:cxn>
              </a:cxnLst>
              <a:rect l="0" t="0" r="r" b="b"/>
              <a:pathLst>
                <a:path w="171" h="189">
                  <a:moveTo>
                    <a:pt x="167" y="60"/>
                  </a:moveTo>
                  <a:cubicBezTo>
                    <a:pt x="165" y="55"/>
                    <a:pt x="161" y="53"/>
                    <a:pt x="158" y="55"/>
                  </a:cubicBezTo>
                  <a:cubicBezTo>
                    <a:pt x="156" y="49"/>
                    <a:pt x="154" y="45"/>
                    <a:pt x="150" y="41"/>
                  </a:cubicBezTo>
                  <a:cubicBezTo>
                    <a:pt x="132" y="21"/>
                    <a:pt x="132" y="21"/>
                    <a:pt x="132" y="21"/>
                  </a:cubicBezTo>
                  <a:cubicBezTo>
                    <a:pt x="129" y="16"/>
                    <a:pt x="125" y="15"/>
                    <a:pt x="120" y="15"/>
                  </a:cubicBezTo>
                  <a:cubicBezTo>
                    <a:pt x="121" y="11"/>
                    <a:pt x="120" y="7"/>
                    <a:pt x="114" y="4"/>
                  </a:cubicBezTo>
                  <a:cubicBezTo>
                    <a:pt x="112" y="0"/>
                    <a:pt x="105" y="2"/>
                    <a:pt x="104" y="7"/>
                  </a:cubicBezTo>
                  <a:cubicBezTo>
                    <a:pt x="2" y="173"/>
                    <a:pt x="2" y="173"/>
                    <a:pt x="2" y="173"/>
                  </a:cubicBezTo>
                  <a:cubicBezTo>
                    <a:pt x="0" y="177"/>
                    <a:pt x="0" y="180"/>
                    <a:pt x="2" y="184"/>
                  </a:cubicBezTo>
                  <a:cubicBezTo>
                    <a:pt x="3" y="184"/>
                    <a:pt x="3" y="184"/>
                    <a:pt x="3" y="184"/>
                  </a:cubicBezTo>
                  <a:cubicBezTo>
                    <a:pt x="3" y="187"/>
                    <a:pt x="3" y="187"/>
                    <a:pt x="3" y="187"/>
                  </a:cubicBezTo>
                  <a:cubicBezTo>
                    <a:pt x="7" y="189"/>
                    <a:pt x="11" y="189"/>
                    <a:pt x="14" y="187"/>
                  </a:cubicBezTo>
                  <a:cubicBezTo>
                    <a:pt x="165" y="72"/>
                    <a:pt x="165" y="72"/>
                    <a:pt x="165" y="72"/>
                  </a:cubicBezTo>
                  <a:cubicBezTo>
                    <a:pt x="169" y="70"/>
                    <a:pt x="171" y="63"/>
                    <a:pt x="167" y="60"/>
                  </a:cubicBezTo>
                  <a:close/>
                </a:path>
              </a:pathLst>
            </a:custGeom>
            <a:solidFill>
              <a:schemeClr val="accent3"/>
            </a:solidFill>
            <a:ln w="9525">
              <a:noFill/>
              <a:round/>
            </a:ln>
          </p:spPr>
          <p:txBody>
            <a:bodyPr anchor="ctr"/>
            <a:lstStyle/>
            <a:p>
              <a:pPr algn="ctr"/>
            </a:p>
          </p:txBody>
        </p:sp>
        <p:sp>
          <p:nvSpPr>
            <p:cNvPr id="40" name="Freeform: Shape 11"/>
            <p:cNvSpPr/>
            <p:nvPr/>
          </p:nvSpPr>
          <p:spPr bwMode="auto">
            <a:xfrm>
              <a:off x="2526507" y="4341594"/>
              <a:ext cx="418442" cy="413111"/>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chemeClr val="tx2"/>
            </a:solidFill>
            <a:ln w="9525">
              <a:noFill/>
              <a:round/>
            </a:ln>
          </p:spPr>
          <p:txBody>
            <a:bodyPr anchor="ctr"/>
            <a:lstStyle/>
            <a:p>
              <a:pPr algn="ctr"/>
            </a:p>
          </p:txBody>
        </p:sp>
        <p:sp>
          <p:nvSpPr>
            <p:cNvPr id="41" name="Freeform: Shape 12"/>
            <p:cNvSpPr/>
            <p:nvPr/>
          </p:nvSpPr>
          <p:spPr bwMode="auto">
            <a:xfrm>
              <a:off x="2880983" y="5391695"/>
              <a:ext cx="213218" cy="554369"/>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solidFill>
              <a:schemeClr val="tx2"/>
            </a:solidFill>
            <a:ln w="9525">
              <a:noFill/>
              <a:round/>
            </a:ln>
          </p:spPr>
          <p:txBody>
            <a:bodyPr anchor="ctr"/>
            <a:lstStyle/>
            <a:p>
              <a:pPr algn="ctr"/>
            </a:p>
          </p:txBody>
        </p:sp>
        <p:sp>
          <p:nvSpPr>
            <p:cNvPr id="42" name="Freeform: Shape 13"/>
            <p:cNvSpPr/>
            <p:nvPr/>
          </p:nvSpPr>
          <p:spPr bwMode="auto">
            <a:xfrm>
              <a:off x="2355931" y="5405021"/>
              <a:ext cx="223879" cy="541042"/>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solidFill>
              <a:schemeClr val="tx2"/>
            </a:solidFill>
            <a:ln w="9525">
              <a:noFill/>
              <a:round/>
            </a:ln>
          </p:spPr>
          <p:txBody>
            <a:bodyPr anchor="ctr"/>
            <a:lstStyle/>
            <a:p>
              <a:pPr algn="ctr"/>
            </a:p>
          </p:txBody>
        </p:sp>
        <p:sp>
          <p:nvSpPr>
            <p:cNvPr id="43" name="Freeform: Shape 14"/>
            <p:cNvSpPr/>
            <p:nvPr/>
          </p:nvSpPr>
          <p:spPr bwMode="auto">
            <a:xfrm>
              <a:off x="2188022" y="4549482"/>
              <a:ext cx="1098076" cy="1036775"/>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chemeClr val="tx2"/>
            </a:solidFill>
            <a:ln w="9525">
              <a:noFill/>
              <a:round/>
            </a:ln>
          </p:spPr>
          <p:txBody>
            <a:bodyPr anchor="ctr"/>
            <a:lstStyle/>
            <a:p>
              <a:pPr algn="ctr"/>
            </a:p>
          </p:txBody>
        </p:sp>
        <p:sp>
          <p:nvSpPr>
            <p:cNvPr id="44" name="Freeform: Shape 15"/>
            <p:cNvSpPr/>
            <p:nvPr/>
          </p:nvSpPr>
          <p:spPr bwMode="auto">
            <a:xfrm>
              <a:off x="3328742" y="2603862"/>
              <a:ext cx="1122063" cy="2593271"/>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chemeClr val="tx2"/>
            </a:solidFill>
            <a:ln w="9525">
              <a:noFill/>
              <a:round/>
            </a:ln>
          </p:spPr>
          <p:txBody>
            <a:bodyPr anchor="ctr"/>
            <a:lstStyle/>
            <a:p>
              <a:pPr algn="ctr"/>
            </a:p>
          </p:txBody>
        </p:sp>
        <p:sp>
          <p:nvSpPr>
            <p:cNvPr id="45" name="Oval 16"/>
            <p:cNvSpPr/>
            <p:nvPr/>
          </p:nvSpPr>
          <p:spPr bwMode="auto">
            <a:xfrm>
              <a:off x="3685882" y="2825077"/>
              <a:ext cx="421106" cy="415776"/>
            </a:xfrm>
            <a:prstGeom prst="ellipse">
              <a:avLst/>
            </a:prstGeom>
            <a:solidFill>
              <a:schemeClr val="tx2"/>
            </a:solidFill>
            <a:ln w="9525">
              <a:noFill/>
              <a:round/>
            </a:ln>
          </p:spPr>
          <p:txBody>
            <a:bodyPr anchor="ctr"/>
            <a:lstStyle/>
            <a:p>
              <a:pPr algn="ctr"/>
            </a:p>
          </p:txBody>
        </p:sp>
        <p:sp>
          <p:nvSpPr>
            <p:cNvPr id="46" name="Freeform: Shape 17"/>
            <p:cNvSpPr/>
            <p:nvPr/>
          </p:nvSpPr>
          <p:spPr bwMode="auto">
            <a:xfrm>
              <a:off x="4349525" y="3539358"/>
              <a:ext cx="1268650" cy="1886984"/>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solidFill>
              <a:schemeClr val="tx2"/>
            </a:solidFill>
            <a:ln w="9525">
              <a:noFill/>
              <a:round/>
            </a:ln>
          </p:spPr>
          <p:txBody>
            <a:bodyPr anchor="ctr"/>
            <a:lstStyle/>
            <a:p>
              <a:pPr algn="ctr"/>
            </a:p>
          </p:txBody>
        </p:sp>
        <p:sp>
          <p:nvSpPr>
            <p:cNvPr id="47" name="Freeform: Shape 18"/>
            <p:cNvSpPr/>
            <p:nvPr/>
          </p:nvSpPr>
          <p:spPr bwMode="auto">
            <a:xfrm>
              <a:off x="4770631" y="3046291"/>
              <a:ext cx="426437" cy="426438"/>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solidFill>
              <a:schemeClr val="tx2"/>
            </a:solidFill>
            <a:ln w="9525">
              <a:noFill/>
              <a:round/>
            </a:ln>
          </p:spPr>
          <p:txBody>
            <a:bodyPr anchor="ctr"/>
            <a:lstStyle/>
            <a:p>
              <a:pPr algn="ctr"/>
            </a:p>
          </p:txBody>
        </p:sp>
        <p:sp>
          <p:nvSpPr>
            <p:cNvPr id="48" name="Oval 19"/>
            <p:cNvSpPr/>
            <p:nvPr/>
          </p:nvSpPr>
          <p:spPr bwMode="auto">
            <a:xfrm>
              <a:off x="1196556" y="3003647"/>
              <a:ext cx="1223341" cy="1207350"/>
            </a:xfrm>
            <a:prstGeom prst="ellipse">
              <a:avLst/>
            </a:prstGeom>
            <a:solidFill>
              <a:schemeClr val="accent1"/>
            </a:solidFill>
            <a:ln w="9525">
              <a:noFill/>
              <a:round/>
            </a:ln>
          </p:spPr>
          <p:txBody>
            <a:bodyPr anchor="ctr"/>
            <a:lstStyle/>
            <a:p>
              <a:pPr algn="ctr"/>
            </a:p>
          </p:txBody>
        </p:sp>
        <p:sp>
          <p:nvSpPr>
            <p:cNvPr id="49" name="Freeform: Shape 20"/>
            <p:cNvSpPr/>
            <p:nvPr/>
          </p:nvSpPr>
          <p:spPr bwMode="auto">
            <a:xfrm>
              <a:off x="1878855" y="3664625"/>
              <a:ext cx="647651" cy="644986"/>
            </a:xfrm>
            <a:custGeom>
              <a:avLst/>
              <a:gdLst/>
              <a:ahLst/>
              <a:cxnLst>
                <a:cxn ang="0">
                  <a:pos x="4" y="56"/>
                </a:cxn>
                <a:cxn ang="0">
                  <a:pos x="13" y="53"/>
                </a:cxn>
                <a:cxn ang="0">
                  <a:pos x="19" y="40"/>
                </a:cxn>
                <a:cxn ang="0">
                  <a:pos x="39" y="20"/>
                </a:cxn>
                <a:cxn ang="0">
                  <a:pos x="51" y="11"/>
                </a:cxn>
                <a:cxn ang="0">
                  <a:pos x="55" y="2"/>
                </a:cxn>
                <a:cxn ang="0">
                  <a:pos x="67" y="6"/>
                </a:cxn>
                <a:cxn ang="0">
                  <a:pos x="168" y="172"/>
                </a:cxn>
                <a:cxn ang="0">
                  <a:pos x="168" y="182"/>
                </a:cxn>
                <a:cxn ang="0">
                  <a:pos x="168" y="185"/>
                </a:cxn>
                <a:cxn ang="0">
                  <a:pos x="165" y="187"/>
                </a:cxn>
                <a:cxn ang="0">
                  <a:pos x="156" y="187"/>
                </a:cxn>
                <a:cxn ang="0">
                  <a:pos x="7" y="70"/>
                </a:cxn>
                <a:cxn ang="0">
                  <a:pos x="4" y="56"/>
                </a:cxn>
              </a:cxnLst>
              <a:rect l="0" t="0" r="r" b="b"/>
              <a:pathLst>
                <a:path w="172" h="189">
                  <a:moveTo>
                    <a:pt x="4" y="56"/>
                  </a:moveTo>
                  <a:cubicBezTo>
                    <a:pt x="7" y="54"/>
                    <a:pt x="9" y="53"/>
                    <a:pt x="13" y="53"/>
                  </a:cubicBezTo>
                  <a:cubicBezTo>
                    <a:pt x="13" y="48"/>
                    <a:pt x="15" y="45"/>
                    <a:pt x="19" y="40"/>
                  </a:cubicBezTo>
                  <a:cubicBezTo>
                    <a:pt x="39" y="20"/>
                    <a:pt x="39" y="20"/>
                    <a:pt x="39" y="20"/>
                  </a:cubicBezTo>
                  <a:cubicBezTo>
                    <a:pt x="44" y="15"/>
                    <a:pt x="47" y="14"/>
                    <a:pt x="51" y="11"/>
                  </a:cubicBezTo>
                  <a:cubicBezTo>
                    <a:pt x="51" y="8"/>
                    <a:pt x="53" y="4"/>
                    <a:pt x="55" y="2"/>
                  </a:cubicBezTo>
                  <a:cubicBezTo>
                    <a:pt x="58" y="0"/>
                    <a:pt x="63" y="0"/>
                    <a:pt x="67" y="6"/>
                  </a:cubicBezTo>
                  <a:cubicBezTo>
                    <a:pt x="168" y="172"/>
                    <a:pt x="168" y="172"/>
                    <a:pt x="168" y="172"/>
                  </a:cubicBezTo>
                  <a:cubicBezTo>
                    <a:pt x="172" y="177"/>
                    <a:pt x="172" y="180"/>
                    <a:pt x="168" y="182"/>
                  </a:cubicBezTo>
                  <a:cubicBezTo>
                    <a:pt x="168" y="185"/>
                    <a:pt x="168" y="185"/>
                    <a:pt x="168" y="185"/>
                  </a:cubicBezTo>
                  <a:cubicBezTo>
                    <a:pt x="168" y="185"/>
                    <a:pt x="165" y="185"/>
                    <a:pt x="165" y="187"/>
                  </a:cubicBezTo>
                  <a:cubicBezTo>
                    <a:pt x="162" y="189"/>
                    <a:pt x="158" y="189"/>
                    <a:pt x="156" y="187"/>
                  </a:cubicBezTo>
                  <a:cubicBezTo>
                    <a:pt x="7" y="70"/>
                    <a:pt x="7" y="70"/>
                    <a:pt x="7" y="70"/>
                  </a:cubicBezTo>
                  <a:cubicBezTo>
                    <a:pt x="3" y="66"/>
                    <a:pt x="0" y="61"/>
                    <a:pt x="4" y="56"/>
                  </a:cubicBezTo>
                  <a:close/>
                </a:path>
              </a:pathLst>
            </a:custGeom>
            <a:solidFill>
              <a:schemeClr val="accent1"/>
            </a:solidFill>
            <a:ln w="9525">
              <a:noFill/>
              <a:round/>
            </a:ln>
          </p:spPr>
          <p:txBody>
            <a:bodyPr anchor="ctr"/>
            <a:lstStyle/>
            <a:p>
              <a:pPr algn="ctr"/>
            </a:p>
          </p:txBody>
        </p:sp>
        <p:sp>
          <p:nvSpPr>
            <p:cNvPr id="50" name="Freeform: Shape 21"/>
            <p:cNvSpPr/>
            <p:nvPr/>
          </p:nvSpPr>
          <p:spPr bwMode="auto">
            <a:xfrm>
              <a:off x="3259445" y="1095341"/>
              <a:ext cx="1340611" cy="1327286"/>
            </a:xfrm>
            <a:custGeom>
              <a:avLst/>
              <a:gdLst/>
              <a:ahLst/>
              <a:cxnLst>
                <a:cxn ang="0">
                  <a:pos x="293" y="69"/>
                </a:cxn>
                <a:cxn ang="0">
                  <a:pos x="289" y="320"/>
                </a:cxn>
                <a:cxn ang="0">
                  <a:pos x="60" y="318"/>
                </a:cxn>
                <a:cxn ang="0">
                  <a:pos x="64" y="68"/>
                </a:cxn>
                <a:cxn ang="0">
                  <a:pos x="293" y="69"/>
                </a:cxn>
              </a:cxnLst>
              <a:rect l="0" t="0" r="r" b="b"/>
              <a:pathLst>
                <a:path w="356" h="389">
                  <a:moveTo>
                    <a:pt x="293" y="69"/>
                  </a:moveTo>
                  <a:cubicBezTo>
                    <a:pt x="356" y="142"/>
                    <a:pt x="354" y="253"/>
                    <a:pt x="289" y="320"/>
                  </a:cubicBezTo>
                  <a:cubicBezTo>
                    <a:pt x="226" y="389"/>
                    <a:pt x="124" y="386"/>
                    <a:pt x="60" y="318"/>
                  </a:cubicBezTo>
                  <a:cubicBezTo>
                    <a:pt x="0" y="248"/>
                    <a:pt x="0" y="135"/>
                    <a:pt x="64" y="68"/>
                  </a:cubicBezTo>
                  <a:cubicBezTo>
                    <a:pt x="128" y="0"/>
                    <a:pt x="230" y="1"/>
                    <a:pt x="293" y="69"/>
                  </a:cubicBezTo>
                  <a:close/>
                </a:path>
              </a:pathLst>
            </a:custGeom>
            <a:solidFill>
              <a:schemeClr val="accent2"/>
            </a:solidFill>
            <a:ln w="9525">
              <a:noFill/>
              <a:round/>
            </a:ln>
          </p:spPr>
          <p:txBody>
            <a:bodyPr anchor="ctr"/>
            <a:lstStyle/>
            <a:p>
              <a:pPr algn="ctr"/>
            </a:p>
          </p:txBody>
        </p:sp>
        <p:sp>
          <p:nvSpPr>
            <p:cNvPr id="51" name="Freeform: Shape 22"/>
            <p:cNvSpPr/>
            <p:nvPr/>
          </p:nvSpPr>
          <p:spPr bwMode="auto">
            <a:xfrm>
              <a:off x="3741852" y="1988193"/>
              <a:ext cx="333154" cy="740934"/>
            </a:xfrm>
            <a:custGeom>
              <a:avLst/>
              <a:gdLst/>
              <a:ahLst/>
              <a:cxnLst>
                <a:cxn ang="0">
                  <a:pos x="81" y="2"/>
                </a:cxn>
                <a:cxn ang="0">
                  <a:pos x="70" y="6"/>
                </a:cxn>
                <a:cxn ang="0">
                  <a:pos x="57" y="2"/>
                </a:cxn>
                <a:cxn ang="0">
                  <a:pos x="31" y="2"/>
                </a:cxn>
                <a:cxn ang="0">
                  <a:pos x="18" y="6"/>
                </a:cxn>
                <a:cxn ang="0">
                  <a:pos x="9" y="2"/>
                </a:cxn>
                <a:cxn ang="0">
                  <a:pos x="1" y="13"/>
                </a:cxn>
                <a:cxn ang="0">
                  <a:pos x="35" y="209"/>
                </a:cxn>
                <a:cxn ang="0">
                  <a:pos x="42" y="217"/>
                </a:cxn>
                <a:cxn ang="0">
                  <a:pos x="43" y="217"/>
                </a:cxn>
                <a:cxn ang="0">
                  <a:pos x="46" y="217"/>
                </a:cxn>
                <a:cxn ang="0">
                  <a:pos x="54" y="209"/>
                </a:cxn>
                <a:cxn ang="0">
                  <a:pos x="87" y="13"/>
                </a:cxn>
                <a:cxn ang="0">
                  <a:pos x="81" y="2"/>
                </a:cxn>
              </a:cxnLst>
              <a:rect l="0" t="0" r="r" b="b"/>
              <a:pathLst>
                <a:path w="88" h="217">
                  <a:moveTo>
                    <a:pt x="81" y="2"/>
                  </a:moveTo>
                  <a:cubicBezTo>
                    <a:pt x="78" y="0"/>
                    <a:pt x="73" y="2"/>
                    <a:pt x="70" y="6"/>
                  </a:cubicBezTo>
                  <a:cubicBezTo>
                    <a:pt x="67" y="5"/>
                    <a:pt x="62" y="2"/>
                    <a:pt x="57" y="2"/>
                  </a:cubicBezTo>
                  <a:cubicBezTo>
                    <a:pt x="31" y="2"/>
                    <a:pt x="31" y="2"/>
                    <a:pt x="31" y="2"/>
                  </a:cubicBezTo>
                  <a:cubicBezTo>
                    <a:pt x="26" y="2"/>
                    <a:pt x="22" y="5"/>
                    <a:pt x="18" y="6"/>
                  </a:cubicBezTo>
                  <a:cubicBezTo>
                    <a:pt x="16" y="2"/>
                    <a:pt x="12" y="0"/>
                    <a:pt x="9" y="2"/>
                  </a:cubicBezTo>
                  <a:cubicBezTo>
                    <a:pt x="4" y="2"/>
                    <a:pt x="0" y="9"/>
                    <a:pt x="1" y="13"/>
                  </a:cubicBezTo>
                  <a:cubicBezTo>
                    <a:pt x="35" y="209"/>
                    <a:pt x="35" y="209"/>
                    <a:pt x="35" y="209"/>
                  </a:cubicBezTo>
                  <a:cubicBezTo>
                    <a:pt x="36" y="214"/>
                    <a:pt x="38" y="217"/>
                    <a:pt x="42" y="217"/>
                  </a:cubicBezTo>
                  <a:cubicBezTo>
                    <a:pt x="43" y="217"/>
                    <a:pt x="43" y="217"/>
                    <a:pt x="43" y="217"/>
                  </a:cubicBezTo>
                  <a:cubicBezTo>
                    <a:pt x="46" y="217"/>
                    <a:pt x="46" y="217"/>
                    <a:pt x="46" y="217"/>
                  </a:cubicBezTo>
                  <a:cubicBezTo>
                    <a:pt x="50" y="217"/>
                    <a:pt x="54" y="214"/>
                    <a:pt x="54" y="209"/>
                  </a:cubicBezTo>
                  <a:cubicBezTo>
                    <a:pt x="87" y="13"/>
                    <a:pt x="87" y="13"/>
                    <a:pt x="87" y="13"/>
                  </a:cubicBezTo>
                  <a:cubicBezTo>
                    <a:pt x="88" y="9"/>
                    <a:pt x="85" y="2"/>
                    <a:pt x="81" y="2"/>
                  </a:cubicBezTo>
                  <a:close/>
                </a:path>
              </a:pathLst>
            </a:custGeom>
            <a:solidFill>
              <a:schemeClr val="accent2"/>
            </a:solidFill>
            <a:ln w="9525">
              <a:noFill/>
              <a:round/>
            </a:ln>
          </p:spPr>
          <p:txBody>
            <a:bodyPr anchor="ctr"/>
            <a:lstStyle/>
            <a:p>
              <a:pPr algn="ctr"/>
            </a:p>
          </p:txBody>
        </p:sp>
      </p:grpSp>
      <p:grpSp>
        <p:nvGrpSpPr>
          <p:cNvPr id="52" name="组合 51"/>
          <p:cNvGrpSpPr/>
          <p:nvPr/>
        </p:nvGrpSpPr>
        <p:grpSpPr>
          <a:xfrm>
            <a:off x="4962555" y="1490739"/>
            <a:ext cx="468262" cy="552932"/>
            <a:chOff x="4711096" y="1051492"/>
            <a:chExt cx="468262" cy="552932"/>
          </a:xfrm>
        </p:grpSpPr>
        <p:sp>
          <p:nvSpPr>
            <p:cNvPr id="53" name="Diamond 32"/>
            <p:cNvSpPr/>
            <p:nvPr/>
          </p:nvSpPr>
          <p:spPr>
            <a:xfrm>
              <a:off x="4711096" y="1136162"/>
              <a:ext cx="468262" cy="468262"/>
            </a:xfrm>
            <a:prstGeom prst="diamond">
              <a:avLst/>
            </a:prstGeom>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4"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1"/>
                  </a:solidFill>
                  <a:latin typeface="微软雅黑" panose="020B0503020204020204" pitchFamily="34" charset="-122"/>
                  <a:ea typeface="微软雅黑" panose="020B0503020204020204" pitchFamily="34" charset="-122"/>
                </a:rPr>
                <a:t>01</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962553" y="2519166"/>
            <a:ext cx="468264" cy="554040"/>
            <a:chOff x="4711094" y="1709316"/>
            <a:chExt cx="468264" cy="554040"/>
          </a:xfrm>
        </p:grpSpPr>
        <p:sp>
          <p:nvSpPr>
            <p:cNvPr id="56" name="Diamond 30"/>
            <p:cNvSpPr/>
            <p:nvPr/>
          </p:nvSpPr>
          <p:spPr>
            <a:xfrm>
              <a:off x="4711094" y="1795094"/>
              <a:ext cx="468262" cy="468262"/>
            </a:xfrm>
            <a:prstGeom prst="diamond">
              <a:avLst/>
            </a:prstGeom>
            <a:solidFill>
              <a:schemeClr val="accent2"/>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7" name="Diamond 32"/>
            <p:cNvSpPr/>
            <p:nvPr/>
          </p:nvSpPr>
          <p:spPr>
            <a:xfrm>
              <a:off x="4711096" y="1709316"/>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2"/>
                  </a:solidFill>
                  <a:latin typeface="微软雅黑" panose="020B0503020204020204" pitchFamily="34" charset="-122"/>
                  <a:ea typeface="微软雅黑" panose="020B0503020204020204" pitchFamily="34" charset="-122"/>
                </a:rPr>
                <a:t>02</a:t>
              </a:r>
              <a:endParaRPr lang="en-US" altLang="zh-CN" dirty="0">
                <a:solidFill>
                  <a:schemeClr val="accent2"/>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962553" y="3397215"/>
            <a:ext cx="468264" cy="573776"/>
            <a:chOff x="4711094" y="2348512"/>
            <a:chExt cx="468264" cy="573776"/>
          </a:xfrm>
        </p:grpSpPr>
        <p:sp>
          <p:nvSpPr>
            <p:cNvPr id="59" name="Diamond 28"/>
            <p:cNvSpPr/>
            <p:nvPr/>
          </p:nvSpPr>
          <p:spPr>
            <a:xfrm>
              <a:off x="4711094" y="2454026"/>
              <a:ext cx="468262" cy="468262"/>
            </a:xfrm>
            <a:prstGeom prst="diamond">
              <a:avLst/>
            </a:prstGeom>
            <a:solidFill>
              <a:schemeClr val="accent3"/>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0" name="Diamond 32"/>
            <p:cNvSpPr/>
            <p:nvPr/>
          </p:nvSpPr>
          <p:spPr>
            <a:xfrm>
              <a:off x="4711096" y="234851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3"/>
                  </a:solidFill>
                  <a:latin typeface="微软雅黑" panose="020B0503020204020204" pitchFamily="34" charset="-122"/>
                  <a:ea typeface="微软雅黑" panose="020B0503020204020204" pitchFamily="34" charset="-122"/>
                </a:rPr>
                <a:t>03</a:t>
              </a:r>
              <a:endParaRPr lang="en-US" altLang="zh-CN" dirty="0">
                <a:solidFill>
                  <a:schemeClr val="accent3"/>
                </a:solidFill>
                <a:latin typeface="微软雅黑" panose="020B0503020204020204" pitchFamily="34" charset="-122"/>
                <a:ea typeface="微软雅黑" panose="020B0503020204020204" pitchFamily="34" charset="-122"/>
              </a:endParaRPr>
            </a:p>
          </p:txBody>
        </p:sp>
      </p:grpSp>
      <p:sp>
        <p:nvSpPr>
          <p:cNvPr id="61" name="文本框 177"/>
          <p:cNvSpPr txBox="1">
            <a:spLocks noChangeArrowheads="1"/>
          </p:cNvSpPr>
          <p:nvPr/>
        </p:nvSpPr>
        <p:spPr bwMode="auto">
          <a:xfrm>
            <a:off x="5430815" y="1449797"/>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62" name="矩形 178"/>
          <p:cNvSpPr>
            <a:spLocks noChangeArrowheads="1"/>
          </p:cNvSpPr>
          <p:nvPr/>
        </p:nvSpPr>
        <p:spPr bwMode="auto">
          <a:xfrm>
            <a:off x="5430816" y="1737928"/>
            <a:ext cx="287498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63" name="文本框 177"/>
          <p:cNvSpPr txBox="1">
            <a:spLocks noChangeArrowheads="1"/>
          </p:cNvSpPr>
          <p:nvPr/>
        </p:nvSpPr>
        <p:spPr bwMode="auto">
          <a:xfrm>
            <a:off x="5430815" y="2420523"/>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64" name="矩形 178"/>
          <p:cNvSpPr>
            <a:spLocks noChangeArrowheads="1"/>
          </p:cNvSpPr>
          <p:nvPr/>
        </p:nvSpPr>
        <p:spPr bwMode="auto">
          <a:xfrm>
            <a:off x="5430816" y="2708654"/>
            <a:ext cx="287498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65" name="文本框 177"/>
          <p:cNvSpPr txBox="1">
            <a:spLocks noChangeArrowheads="1"/>
          </p:cNvSpPr>
          <p:nvPr/>
        </p:nvSpPr>
        <p:spPr bwMode="auto">
          <a:xfrm>
            <a:off x="5430815" y="3394320"/>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2"/>
                </a:solidFill>
                <a:latin typeface="微软雅黑" panose="020B0503020204020204" pitchFamily="34" charset="-122"/>
              </a:rPr>
              <a:t>标题内容</a:t>
            </a:r>
            <a:endParaRPr lang="zh-CN" altLang="en-US" sz="1600" b="1" dirty="0">
              <a:solidFill>
                <a:schemeClr val="accent2"/>
              </a:solidFill>
              <a:latin typeface="微软雅黑" panose="020B0503020204020204" pitchFamily="34" charset="-122"/>
            </a:endParaRPr>
          </a:p>
        </p:txBody>
      </p:sp>
      <p:sp>
        <p:nvSpPr>
          <p:cNvPr id="66" name="矩形 178"/>
          <p:cNvSpPr>
            <a:spLocks noChangeArrowheads="1"/>
          </p:cNvSpPr>
          <p:nvPr/>
        </p:nvSpPr>
        <p:spPr bwMode="auto">
          <a:xfrm>
            <a:off x="5430816" y="3682451"/>
            <a:ext cx="287498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nodeType="after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fill="hold"/>
                                        <p:tgtEl>
                                          <p:spTgt spid="58"/>
                                        </p:tgtEl>
                                        <p:attrNameLst>
                                          <p:attrName>ppt_x</p:attrName>
                                        </p:attrNameLst>
                                      </p:cBhvr>
                                      <p:tavLst>
                                        <p:tav tm="0">
                                          <p:val>
                                            <p:strVal val="#ppt_x"/>
                                          </p:val>
                                        </p:tav>
                                        <p:tav tm="100000">
                                          <p:val>
                                            <p:strVal val="#ppt_x"/>
                                          </p:val>
                                        </p:tav>
                                      </p:tavLst>
                                    </p:anim>
                                    <p:anim calcmode="lin" valueType="num">
                                      <p:cBhvr additive="base">
                                        <p:cTn id="61" dur="500" fill="hold"/>
                                        <p:tgtEl>
                                          <p:spTgt spid="58"/>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61"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32"/>
          <p:cNvSpPr/>
          <p:nvPr/>
        </p:nvSpPr>
        <p:spPr>
          <a:xfrm>
            <a:off x="2077153" y="875002"/>
            <a:ext cx="1958707" cy="1958706"/>
          </a:xfrm>
          <a:prstGeom prst="diamond">
            <a:avLst/>
          </a:prstGeom>
          <a:solidFill>
            <a:schemeClr val="accent4"/>
          </a:solidFill>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4"/>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812585" y="1134787"/>
            <a:ext cx="2223275" cy="1958706"/>
            <a:chOff x="1818738" y="1245426"/>
            <a:chExt cx="2223275" cy="1958706"/>
          </a:xfrm>
        </p:grpSpPr>
        <p:sp>
          <p:nvSpPr>
            <p:cNvPr id="4" name="Diamond 32"/>
            <p:cNvSpPr/>
            <p:nvPr/>
          </p:nvSpPr>
          <p:spPr>
            <a:xfrm>
              <a:off x="2083306" y="1245426"/>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4"/>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5" name="Rectangle 51"/>
            <p:cNvSpPr/>
            <p:nvPr/>
          </p:nvSpPr>
          <p:spPr>
            <a:xfrm>
              <a:off x="1818738" y="1888703"/>
              <a:ext cx="1668256" cy="703467"/>
            </a:xfrm>
            <a:prstGeom prst="rect">
              <a:avLst/>
            </a:prstGeom>
          </p:spPr>
          <p:txBody>
            <a:bodyPr wrap="square">
              <a:noAutofit/>
            </a:bodyPr>
            <a:lstStyle/>
            <a:p>
              <a:pPr algn="r"/>
              <a:r>
                <a:rPr lang="en-US" altLang="zh-CN" sz="4000" b="1" spc="300">
                  <a:solidFill>
                    <a:schemeClr val="accent4"/>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04</a:t>
              </a:r>
              <a:endParaRPr lang="zh-CN" altLang="en-US" sz="4000" b="1" spc="300" dirty="0">
                <a:solidFill>
                  <a:schemeClr val="accent4"/>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a:off x="4772694" y="974473"/>
            <a:ext cx="0" cy="2442754"/>
          </a:xfrm>
          <a:prstGeom prst="line">
            <a:avLst/>
          </a:prstGeom>
          <a:ln w="15875">
            <a:solidFill>
              <a:schemeClr val="accent4"/>
            </a:solidFill>
            <a:prstDash val="dash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86955" y="3091668"/>
            <a:ext cx="2339102" cy="461665"/>
          </a:xfrm>
          <a:prstGeom prst="rect">
            <a:avLst/>
          </a:prstGeom>
        </p:spPr>
        <p:txBody>
          <a:bodyPr wrap="none">
            <a:spAutoFit/>
          </a:bodyPr>
          <a:lstStyle/>
          <a:p>
            <a:r>
              <a:rPr lang="zh-CN" altLang="en-US" sz="2400" b="1">
                <a:solidFill>
                  <a:schemeClr val="accent4"/>
                </a:solidFill>
                <a:latin typeface="微软雅黑" panose="020B0503020204020204" pitchFamily="34" charset="-122"/>
                <a:ea typeface="微软雅黑" panose="020B0503020204020204" pitchFamily="34" charset="-122"/>
              </a:rPr>
              <a:t>实验数据及结果</a:t>
            </a:r>
            <a:endParaRPr lang="zh-CN" altLang="en-US" sz="2400" b="1" dirty="0">
              <a:solidFill>
                <a:schemeClr val="accent4"/>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563194" y="1427340"/>
            <a:ext cx="477650" cy="377437"/>
            <a:chOff x="4410794" y="1065514"/>
            <a:chExt cx="477650" cy="377437"/>
          </a:xfrm>
          <a:effectLst>
            <a:outerShdw blurRad="63500" sx="102000" sy="102000" algn="ctr" rotWithShape="0">
              <a:prstClr val="black">
                <a:alpha val="40000"/>
              </a:prstClr>
            </a:outerShdw>
          </a:effectLst>
        </p:grpSpPr>
        <p:sp>
          <p:nvSpPr>
            <p:cNvPr id="9" name="椭圆 8"/>
            <p:cNvSpPr/>
            <p:nvPr/>
          </p:nvSpPr>
          <p:spPr>
            <a:xfrm>
              <a:off x="4431575" y="1065514"/>
              <a:ext cx="377437" cy="377437"/>
            </a:xfrm>
            <a:prstGeom prst="ellipse">
              <a:avLst/>
            </a:prstGeom>
            <a:gradFill flip="none" rotWithShape="1">
              <a:gsLst>
                <a:gs pos="0">
                  <a:schemeClr val="accent4"/>
                </a:gs>
                <a:gs pos="100000">
                  <a:schemeClr val="accent4">
                    <a:lumMod val="50000"/>
                  </a:schemeClr>
                </a:gs>
              </a:gsLst>
              <a:lin ang="18900000" scaled="1"/>
              <a:tileRect/>
            </a:gradFill>
            <a:ln>
              <a:gradFill flip="none" rotWithShape="1">
                <a:gsLst>
                  <a:gs pos="0">
                    <a:schemeClr val="accent4">
                      <a:lumMod val="50000"/>
                    </a:schemeClr>
                  </a:gs>
                  <a:gs pos="100000">
                    <a:schemeClr val="accent4"/>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63194" y="1958189"/>
            <a:ext cx="477650" cy="377437"/>
            <a:chOff x="4410794" y="1065514"/>
            <a:chExt cx="477650" cy="377437"/>
          </a:xfrm>
        </p:grpSpPr>
        <p:sp>
          <p:nvSpPr>
            <p:cNvPr id="13" name="椭圆 12"/>
            <p:cNvSpPr/>
            <p:nvPr/>
          </p:nvSpPr>
          <p:spPr>
            <a:xfrm>
              <a:off x="4431575" y="1065514"/>
              <a:ext cx="377437" cy="377437"/>
            </a:xfrm>
            <a:prstGeom prst="ellipse">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410794" y="1083616"/>
              <a:ext cx="477650" cy="338554"/>
            </a:xfrm>
            <a:prstGeom prst="rect">
              <a:avLst/>
            </a:prstGeom>
            <a:noFill/>
          </p:spPr>
          <p:txBody>
            <a:bodyPr wrap="square" rtlCol="0">
              <a:spAutoFit/>
            </a:bodyPr>
            <a:lstStyle/>
            <a:p>
              <a:r>
                <a:rPr lang="en-US" altLang="zh-CN" sz="1600" b="1">
                  <a:solidFill>
                    <a:schemeClr val="accent4"/>
                  </a:solidFill>
                  <a:latin typeface="微软雅黑" panose="020B0503020204020204" pitchFamily="34" charset="-122"/>
                  <a:ea typeface="微软雅黑" panose="020B0503020204020204" pitchFamily="34" charset="-122"/>
                </a:rPr>
                <a:t>02</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63194" y="2456271"/>
            <a:ext cx="477650" cy="377437"/>
            <a:chOff x="4410794" y="1065514"/>
            <a:chExt cx="477650" cy="377437"/>
          </a:xfrm>
          <a:effectLst>
            <a:outerShdw blurRad="63500" sx="102000" sy="102000" algn="ctr" rotWithShape="0">
              <a:prstClr val="black">
                <a:alpha val="40000"/>
              </a:prstClr>
            </a:outerShdw>
          </a:effectLst>
        </p:grpSpPr>
        <p:sp>
          <p:nvSpPr>
            <p:cNvPr id="16" name="椭圆 15"/>
            <p:cNvSpPr/>
            <p:nvPr/>
          </p:nvSpPr>
          <p:spPr>
            <a:xfrm>
              <a:off x="4431575" y="1065514"/>
              <a:ext cx="377437" cy="377437"/>
            </a:xfrm>
            <a:prstGeom prst="ellipse">
              <a:avLst/>
            </a:prstGeom>
            <a:gradFill flip="none" rotWithShape="1">
              <a:gsLst>
                <a:gs pos="0">
                  <a:schemeClr val="accent4"/>
                </a:gs>
                <a:gs pos="100000">
                  <a:schemeClr val="accent4">
                    <a:lumMod val="50000"/>
                  </a:schemeClr>
                </a:gs>
              </a:gsLst>
              <a:lin ang="18900000" scaled="1"/>
              <a:tileRect/>
            </a:gradFill>
            <a:ln>
              <a:gradFill flip="none" rotWithShape="1">
                <a:gsLst>
                  <a:gs pos="0">
                    <a:schemeClr val="accent4">
                      <a:lumMod val="50000"/>
                    </a:schemeClr>
                  </a:gs>
                  <a:gs pos="100000">
                    <a:schemeClr val="accent4"/>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5061625" y="1445442"/>
            <a:ext cx="1664756" cy="338554"/>
          </a:xfrm>
          <a:prstGeom prst="rect">
            <a:avLst/>
          </a:prstGeom>
          <a:noFill/>
        </p:spPr>
        <p:txBody>
          <a:bodyPr wrap="square" rtlCol="0">
            <a:spAutoFit/>
          </a:bodyPr>
          <a:lstStyle/>
          <a:p>
            <a:r>
              <a:rPr lang="zh-CN" altLang="en-US" sz="1600" b="1">
                <a:solidFill>
                  <a:schemeClr val="accent4"/>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061625" y="1972294"/>
            <a:ext cx="1664756" cy="338554"/>
          </a:xfrm>
          <a:prstGeom prst="rect">
            <a:avLst/>
          </a:prstGeom>
          <a:noFill/>
        </p:spPr>
        <p:txBody>
          <a:bodyPr wrap="square" rtlCol="0">
            <a:spAutoFit/>
          </a:bodyPr>
          <a:lstStyle/>
          <a:p>
            <a:r>
              <a:rPr lang="zh-CN" altLang="en-US" sz="1600" b="1">
                <a:solidFill>
                  <a:schemeClr val="accent4"/>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061625" y="2491537"/>
            <a:ext cx="1664756" cy="338554"/>
          </a:xfrm>
          <a:prstGeom prst="rect">
            <a:avLst/>
          </a:prstGeom>
          <a:noFill/>
        </p:spPr>
        <p:txBody>
          <a:bodyPr wrap="square" rtlCol="0">
            <a:spAutoFit/>
          </a:bodyPr>
          <a:lstStyle/>
          <a:p>
            <a:r>
              <a:rPr lang="zh-CN" altLang="en-US" sz="1600" b="1">
                <a:solidFill>
                  <a:schemeClr val="accent4"/>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20" name="Freeform 5"/>
          <p:cNvSpPr/>
          <p:nvPr/>
        </p:nvSpPr>
        <p:spPr bwMode="auto">
          <a:xfrm>
            <a:off x="144013" y="5039228"/>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solidFill>
            <a:srgbClr val="00436F"/>
          </a:solidFill>
          <a:ln>
            <a:noFill/>
          </a:ln>
        </p:spPr>
        <p:txBody>
          <a:bodyPr vert="horz" wrap="square" lIns="91440" tIns="45720" rIns="91440" bIns="45720" numCol="1" anchor="t" anchorCtr="0" compatLnSpc="1"/>
          <a:lstStyle/>
          <a:p>
            <a:endParaRPr lang="zh-CN" altLang="en-US"/>
          </a:p>
        </p:txBody>
      </p:sp>
      <p:sp>
        <p:nvSpPr>
          <p:cNvPr id="24" name="Freeform 6"/>
          <p:cNvSpPr/>
          <p:nvPr/>
        </p:nvSpPr>
        <p:spPr bwMode="auto">
          <a:xfrm>
            <a:off x="-1130152" y="3149592"/>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solidFill>
            <a:srgbClr val="0066B2"/>
          </a:solidFill>
          <a:ln>
            <a:noFill/>
          </a:ln>
        </p:spPr>
        <p:txBody>
          <a:bodyPr vert="horz" wrap="square" lIns="91440" tIns="45720" rIns="91440" bIns="45720" numCol="1" anchor="t" anchorCtr="0" compatLnSpc="1"/>
          <a:lstStyle/>
          <a:p>
            <a:endParaRPr lang="zh-CN" altLang="en-US"/>
          </a:p>
        </p:txBody>
      </p:sp>
      <p:sp>
        <p:nvSpPr>
          <p:cNvPr id="25" name="Freeform 7"/>
          <p:cNvSpPr/>
          <p:nvPr/>
        </p:nvSpPr>
        <p:spPr bwMode="auto">
          <a:xfrm>
            <a:off x="1971631" y="3786675"/>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26" name="Freeform 10"/>
          <p:cNvSpPr/>
          <p:nvPr/>
        </p:nvSpPr>
        <p:spPr bwMode="auto">
          <a:xfrm>
            <a:off x="755724" y="4411542"/>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4223825" y="4824549"/>
            <a:ext cx="1095632" cy="1096571"/>
          </a:xfrm>
          <a:custGeom>
            <a:avLst/>
            <a:gdLst>
              <a:gd name="T0" fmla="*/ 1166 w 1166"/>
              <a:gd name="T1" fmla="*/ 585 h 1167"/>
              <a:gd name="T2" fmla="*/ 582 w 1166"/>
              <a:gd name="T3" fmla="*/ 0 h 1167"/>
              <a:gd name="T4" fmla="*/ 0 w 1166"/>
              <a:gd name="T5" fmla="*/ 585 h 1167"/>
              <a:gd name="T6" fmla="*/ 582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2" y="0"/>
                </a:lnTo>
                <a:lnTo>
                  <a:pt x="0" y="585"/>
                </a:lnTo>
                <a:lnTo>
                  <a:pt x="582" y="1167"/>
                </a:lnTo>
                <a:lnTo>
                  <a:pt x="1166" y="585"/>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p:nvPr/>
        </p:nvSpPr>
        <p:spPr bwMode="auto">
          <a:xfrm>
            <a:off x="1402203" y="3706804"/>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012160" y="450222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5193949" y="4316029"/>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47"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37"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900" decel="100000" fill="hold"/>
                                        <p:tgtEl>
                                          <p:spTgt spid="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2799"/>
                            </p:stCondLst>
                            <p:childTnLst>
                              <p:par>
                                <p:cTn id="55" presetID="16" presetClass="entr" presetSubtype="2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Horizontal)">
                                      <p:cBhvr>
                                        <p:cTn id="57" dur="500"/>
                                        <p:tgtEl>
                                          <p:spTgt spid="7"/>
                                        </p:tgtEl>
                                      </p:cBhvr>
                                    </p:animEffect>
                                  </p:childTnLst>
                                </p:cTn>
                              </p:par>
                            </p:childTnLst>
                          </p:cTn>
                        </p:par>
                        <p:par>
                          <p:cTn id="58" fill="hold">
                            <p:stCondLst>
                              <p:cond delay="3299"/>
                            </p:stCondLst>
                            <p:childTnLst>
                              <p:par>
                                <p:cTn id="59" presetID="2" presetClass="entr" presetSubtype="2"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3799"/>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childTnLst>
                          </p:cTn>
                        </p:par>
                        <p:par>
                          <p:cTn id="68" fill="hold">
                            <p:stCondLst>
                              <p:cond delay="4299"/>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4799"/>
                            </p:stCondLst>
                            <p:childTnLst>
                              <p:par>
                                <p:cTn id="74" presetID="1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p:tgtEl>
                                          <p:spTgt spid="22"/>
                                        </p:tgtEl>
                                        <p:attrNameLst>
                                          <p:attrName>ppt_x</p:attrName>
                                        </p:attrNameLst>
                                      </p:cBhvr>
                                      <p:tavLst>
                                        <p:tav tm="0">
                                          <p:val>
                                            <p:strVal val="#ppt_x-#ppt_w*1.125000"/>
                                          </p:val>
                                        </p:tav>
                                        <p:tav tm="100000">
                                          <p:val>
                                            <p:strVal val="#ppt_x"/>
                                          </p:val>
                                        </p:tav>
                                      </p:tavLst>
                                    </p:anim>
                                    <p:animEffect transition="in" filter="wipe(right)">
                                      <p:cBhvr>
                                        <p:cTn id="77" dur="500"/>
                                        <p:tgtEl>
                                          <p:spTgt spid="22"/>
                                        </p:tgtEl>
                                      </p:cBhvr>
                                    </p:animEffect>
                                  </p:childTnLst>
                                </p:cTn>
                              </p:par>
                            </p:childTnLst>
                          </p:cTn>
                        </p:par>
                        <p:par>
                          <p:cTn id="78" fill="hold">
                            <p:stCondLst>
                              <p:cond delay="5299"/>
                            </p:stCondLst>
                            <p:childTnLst>
                              <p:par>
                                <p:cTn id="79" presetID="2" presetClass="entr" presetSubtype="2"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1+#ppt_w/2"/>
                                          </p:val>
                                        </p:tav>
                                        <p:tav tm="100000">
                                          <p:val>
                                            <p:strVal val="#ppt_x"/>
                                          </p:val>
                                        </p:tav>
                                      </p:tavLst>
                                    </p:anim>
                                    <p:anim calcmode="lin" valueType="num">
                                      <p:cBhvr additive="base">
                                        <p:cTn id="82" dur="500" fill="hold"/>
                                        <p:tgtEl>
                                          <p:spTgt spid="15"/>
                                        </p:tgtEl>
                                        <p:attrNameLst>
                                          <p:attrName>ppt_y</p:attrName>
                                        </p:attrNameLst>
                                      </p:cBhvr>
                                      <p:tavLst>
                                        <p:tav tm="0">
                                          <p:val>
                                            <p:strVal val="#ppt_y"/>
                                          </p:val>
                                        </p:tav>
                                        <p:tav tm="100000">
                                          <p:val>
                                            <p:strVal val="#ppt_y"/>
                                          </p:val>
                                        </p:tav>
                                      </p:tavLst>
                                    </p:anim>
                                  </p:childTnLst>
                                </p:cTn>
                              </p:par>
                            </p:childTnLst>
                          </p:cTn>
                        </p:par>
                        <p:par>
                          <p:cTn id="83" fill="hold">
                            <p:stCondLst>
                              <p:cond delay="5799"/>
                            </p:stCondLst>
                            <p:childTnLst>
                              <p:par>
                                <p:cTn id="84" presetID="1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p:tgtEl>
                                          <p:spTgt spid="23"/>
                                        </p:tgtEl>
                                        <p:attrNameLst>
                                          <p:attrName>ppt_x</p:attrName>
                                        </p:attrNameLst>
                                      </p:cBhvr>
                                      <p:tavLst>
                                        <p:tav tm="0">
                                          <p:val>
                                            <p:strVal val="#ppt_x-#ppt_w*1.125000"/>
                                          </p:val>
                                        </p:tav>
                                        <p:tav tm="100000">
                                          <p:val>
                                            <p:strVal val="#ppt_x"/>
                                          </p:val>
                                        </p:tav>
                                      </p:tavLst>
                                    </p:anim>
                                    <p:animEffect transition="in" filter="wipe(right)">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1" grpId="0"/>
      <p:bldP spid="22" grpId="0"/>
      <p:bldP spid="23" grpId="0"/>
      <p:bldP spid="20"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4"/>
                </a:solidFill>
                <a:latin typeface="微软雅黑" panose="020B0503020204020204" pitchFamily="34" charset="-122"/>
                <a:ea typeface="微软雅黑" panose="020B0503020204020204" pitchFamily="34" charset="-122"/>
              </a:rPr>
              <a:t>实验数据及结果</a:t>
            </a:r>
            <a:endParaRPr lang="zh-CN" altLang="en-US" sz="1800" b="1" dirty="0">
              <a:solidFill>
                <a:schemeClr val="accent4"/>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no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Arc 1"/>
          <p:cNvSpPr/>
          <p:nvPr/>
        </p:nvSpPr>
        <p:spPr>
          <a:xfrm>
            <a:off x="4127884" y="1275606"/>
            <a:ext cx="1818249" cy="1818249"/>
          </a:xfrm>
          <a:prstGeom prst="arc">
            <a:avLst/>
          </a:prstGeom>
          <a:ln>
            <a:solidFill>
              <a:schemeClr val="accent5"/>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69" name="Arc 2"/>
          <p:cNvSpPr/>
          <p:nvPr/>
        </p:nvSpPr>
        <p:spPr>
          <a:xfrm flipH="1">
            <a:off x="2984288" y="1275606"/>
            <a:ext cx="1818249" cy="1818249"/>
          </a:xfrm>
          <a:prstGeom prst="arc">
            <a:avLst/>
          </a:prstGeom>
          <a:ln>
            <a:solidFill>
              <a:schemeClr val="accent5"/>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70" name="Arc 3"/>
          <p:cNvSpPr/>
          <p:nvPr/>
        </p:nvSpPr>
        <p:spPr>
          <a:xfrm flipV="1">
            <a:off x="4127884" y="2274165"/>
            <a:ext cx="1818249" cy="1818249"/>
          </a:xfrm>
          <a:prstGeom prst="arc">
            <a:avLst/>
          </a:prstGeom>
          <a:ln>
            <a:solidFill>
              <a:schemeClr val="accent5"/>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71" name="Arc 4"/>
          <p:cNvSpPr/>
          <p:nvPr/>
        </p:nvSpPr>
        <p:spPr>
          <a:xfrm rot="10800000">
            <a:off x="2984288" y="2274165"/>
            <a:ext cx="1818249" cy="1818249"/>
          </a:xfrm>
          <a:prstGeom prst="arc">
            <a:avLst/>
          </a:prstGeom>
          <a:ln>
            <a:solidFill>
              <a:schemeClr val="accent5"/>
            </a:solidFill>
            <a:headEnd type="stealth"/>
            <a:tailEnd type="stealth"/>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882491" y="2093728"/>
            <a:ext cx="1214936" cy="1214936"/>
            <a:chOff x="2981551" y="2093728"/>
            <a:chExt cx="1214936" cy="1214936"/>
          </a:xfrm>
        </p:grpSpPr>
        <p:sp>
          <p:nvSpPr>
            <p:cNvPr id="100" name="Rectangle: Rounded Corners 6"/>
            <p:cNvSpPr/>
            <p:nvPr/>
          </p:nvSpPr>
          <p:spPr>
            <a:xfrm rot="2700000">
              <a:off x="2981551" y="2093728"/>
              <a:ext cx="1214936" cy="1214936"/>
            </a:xfrm>
            <a:prstGeom prst="roundRect">
              <a:avLst>
                <a:gd name="adj" fmla="val 8491"/>
              </a:avLst>
            </a:prstGeom>
            <a:gradFill flip="none" rotWithShape="1">
              <a:gsLst>
                <a:gs pos="0">
                  <a:schemeClr val="bg1"/>
                </a:gs>
                <a:gs pos="100000">
                  <a:schemeClr val="bg2"/>
                </a:gs>
              </a:gsLst>
              <a:lin ang="18900000" scaled="1"/>
              <a:tileRect/>
            </a:gradFill>
            <a:ln w="22225">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01" name="Freeform: Shape 7"/>
            <p:cNvSpPr/>
            <p:nvPr/>
          </p:nvSpPr>
          <p:spPr>
            <a:xfrm>
              <a:off x="3383970" y="2529713"/>
              <a:ext cx="410097" cy="340246"/>
            </a:xfrm>
            <a:custGeom>
              <a:avLst/>
              <a:gdLst/>
              <a:ahLst/>
              <a:cxnLst>
                <a:cxn ang="0">
                  <a:pos x="wd2" y="hd2"/>
                </a:cxn>
                <a:cxn ang="5400000">
                  <a:pos x="wd2" y="hd2"/>
                </a:cxn>
                <a:cxn ang="10800000">
                  <a:pos x="wd2" y="hd2"/>
                </a:cxn>
                <a:cxn ang="16200000">
                  <a:pos x="wd2" y="hd2"/>
                </a:cxn>
              </a:cxnLst>
              <a:rect l="0" t="0" r="r" b="b"/>
              <a:pathLst>
                <a:path w="21600" h="21600" extrusionOk="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solidFill>
              <a:schemeClr val="accent2"/>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65469" y="3047858"/>
            <a:ext cx="1214936" cy="1214936"/>
            <a:chOff x="3964529" y="3047858"/>
            <a:chExt cx="1214936" cy="1214936"/>
          </a:xfrm>
        </p:grpSpPr>
        <p:sp>
          <p:nvSpPr>
            <p:cNvPr id="95" name="Rectangle: Rounded Corners 9"/>
            <p:cNvSpPr/>
            <p:nvPr/>
          </p:nvSpPr>
          <p:spPr>
            <a:xfrm rot="2700000">
              <a:off x="3964529" y="3047858"/>
              <a:ext cx="1214936" cy="1214936"/>
            </a:xfrm>
            <a:prstGeom prst="roundRect">
              <a:avLst>
                <a:gd name="adj" fmla="val 8491"/>
              </a:avLst>
            </a:prstGeom>
            <a:gradFill flip="none" rotWithShape="1">
              <a:gsLst>
                <a:gs pos="0">
                  <a:schemeClr val="bg1"/>
                </a:gs>
                <a:gs pos="100000">
                  <a:schemeClr val="bg2"/>
                </a:gs>
              </a:gsLst>
              <a:lin ang="18900000" scaled="1"/>
              <a:tileRect/>
            </a:gradFill>
            <a:ln w="22225">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96" name="Group 10"/>
            <p:cNvGrpSpPr/>
            <p:nvPr/>
          </p:nvGrpSpPr>
          <p:grpSpPr>
            <a:xfrm>
              <a:off x="4372210" y="3476278"/>
              <a:ext cx="380806" cy="356020"/>
              <a:chOff x="-1" y="0"/>
              <a:chExt cx="507741" cy="474691"/>
            </a:xfrm>
            <a:solidFill>
              <a:schemeClr val="accent3"/>
            </a:solidFill>
          </p:grpSpPr>
          <p:sp>
            <p:nvSpPr>
              <p:cNvPr id="97" name="Freeform: Shape 11"/>
              <p:cNvSpPr/>
              <p:nvPr/>
            </p:nvSpPr>
            <p:spPr>
              <a:xfrm>
                <a:off x="129188" y="315458"/>
                <a:ext cx="252368" cy="159233"/>
              </a:xfrm>
              <a:custGeom>
                <a:avLst/>
                <a:gdLst/>
                <a:ahLst/>
                <a:cxnLst>
                  <a:cxn ang="0">
                    <a:pos x="wd2" y="hd2"/>
                  </a:cxn>
                  <a:cxn ang="5400000">
                    <a:pos x="wd2" y="hd2"/>
                  </a:cxn>
                  <a:cxn ang="10800000">
                    <a:pos x="wd2" y="hd2"/>
                  </a:cxn>
                  <a:cxn ang="16200000">
                    <a:pos x="wd2" y="hd2"/>
                  </a:cxn>
                </a:cxnLst>
                <a:rect l="0" t="0" r="r" b="b"/>
                <a:pathLst>
                  <a:path w="21600" h="21600" extrusionOk="0">
                    <a:moveTo>
                      <a:pt x="0" y="8882"/>
                    </a:moveTo>
                    <a:lnTo>
                      <a:pt x="0" y="21600"/>
                    </a:lnTo>
                    <a:lnTo>
                      <a:pt x="21600" y="21600"/>
                    </a:lnTo>
                    <a:lnTo>
                      <a:pt x="21600" y="0"/>
                    </a:lnTo>
                    <a:lnTo>
                      <a:pt x="0" y="0"/>
                    </a:lnTo>
                    <a:lnTo>
                      <a:pt x="0" y="8882"/>
                    </a:lnTo>
                    <a:close/>
                    <a:moveTo>
                      <a:pt x="2556" y="4441"/>
                    </a:moveTo>
                    <a:lnTo>
                      <a:pt x="18788" y="4441"/>
                    </a:lnTo>
                    <a:lnTo>
                      <a:pt x="18788" y="8882"/>
                    </a:lnTo>
                    <a:lnTo>
                      <a:pt x="2556" y="8882"/>
                    </a:lnTo>
                    <a:lnTo>
                      <a:pt x="2556" y="4441"/>
                    </a:lnTo>
                    <a:close/>
                    <a:moveTo>
                      <a:pt x="2556" y="12920"/>
                    </a:moveTo>
                    <a:lnTo>
                      <a:pt x="18788" y="12920"/>
                    </a:lnTo>
                    <a:lnTo>
                      <a:pt x="18788" y="17361"/>
                    </a:lnTo>
                    <a:lnTo>
                      <a:pt x="2556" y="17361"/>
                    </a:lnTo>
                    <a:lnTo>
                      <a:pt x="2556" y="12920"/>
                    </a:lnTo>
                    <a:close/>
                  </a:path>
                </a:pathLst>
              </a:custGeom>
              <a:grp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98" name="Freeform: Shape 12"/>
              <p:cNvSpPr/>
              <p:nvPr/>
            </p:nvSpPr>
            <p:spPr>
              <a:xfrm>
                <a:off x="129188" y="0"/>
                <a:ext cx="252368" cy="156227"/>
              </a:xfrm>
              <a:custGeom>
                <a:avLst/>
                <a:gdLst/>
                <a:ahLst/>
                <a:cxnLst>
                  <a:cxn ang="0">
                    <a:pos x="wd2" y="hd2"/>
                  </a:cxn>
                  <a:cxn ang="5400000">
                    <a:pos x="wd2" y="hd2"/>
                  </a:cxn>
                  <a:cxn ang="10800000">
                    <a:pos x="wd2" y="hd2"/>
                  </a:cxn>
                  <a:cxn ang="16200000">
                    <a:pos x="wd2" y="hd2"/>
                  </a:cxn>
                </a:cxnLst>
                <a:rect l="0" t="0" r="r" b="b"/>
                <a:pathLst>
                  <a:path w="21600" h="21600" extrusionOk="0">
                    <a:moveTo>
                      <a:pt x="21600" y="13166"/>
                    </a:moveTo>
                    <a:lnTo>
                      <a:pt x="21600" y="0"/>
                    </a:lnTo>
                    <a:lnTo>
                      <a:pt x="0" y="0"/>
                    </a:lnTo>
                    <a:lnTo>
                      <a:pt x="0" y="21600"/>
                    </a:lnTo>
                    <a:lnTo>
                      <a:pt x="21600" y="21600"/>
                    </a:lnTo>
                    <a:lnTo>
                      <a:pt x="21600" y="13166"/>
                    </a:lnTo>
                    <a:close/>
                  </a:path>
                </a:pathLst>
              </a:custGeom>
              <a:grp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99" name="Freeform: Shape 13"/>
              <p:cNvSpPr/>
              <p:nvPr/>
            </p:nvSpPr>
            <p:spPr>
              <a:xfrm>
                <a:off x="-1" y="93136"/>
                <a:ext cx="507741" cy="285417"/>
              </a:xfrm>
              <a:custGeom>
                <a:avLst/>
                <a:gdLst/>
                <a:ahLst/>
                <a:cxnLst>
                  <a:cxn ang="0">
                    <a:pos x="wd2" y="hd2"/>
                  </a:cxn>
                  <a:cxn ang="5400000">
                    <a:pos x="wd2" y="hd2"/>
                  </a:cxn>
                  <a:cxn ang="10800000">
                    <a:pos x="wd2" y="hd2"/>
                  </a:cxn>
                  <a:cxn ang="16200000">
                    <a:pos x="wd2" y="hd2"/>
                  </a:cxn>
                </a:cxnLst>
                <a:rect l="0" t="0" r="r" b="b"/>
                <a:pathLst>
                  <a:path w="21600" h="21600" extrusionOk="0">
                    <a:moveTo>
                      <a:pt x="18908" y="0"/>
                    </a:moveTo>
                    <a:lnTo>
                      <a:pt x="17562" y="0"/>
                    </a:lnTo>
                    <a:lnTo>
                      <a:pt x="17562" y="7162"/>
                    </a:lnTo>
                    <a:lnTo>
                      <a:pt x="4038" y="7162"/>
                    </a:lnTo>
                    <a:lnTo>
                      <a:pt x="4038" y="0"/>
                    </a:lnTo>
                    <a:lnTo>
                      <a:pt x="2692" y="0"/>
                    </a:lnTo>
                    <a:lnTo>
                      <a:pt x="2179" y="114"/>
                    </a:lnTo>
                    <a:lnTo>
                      <a:pt x="1731" y="341"/>
                    </a:lnTo>
                    <a:lnTo>
                      <a:pt x="1282" y="796"/>
                    </a:lnTo>
                    <a:lnTo>
                      <a:pt x="833" y="1364"/>
                    </a:lnTo>
                    <a:lnTo>
                      <a:pt x="449" y="2274"/>
                    </a:lnTo>
                    <a:lnTo>
                      <a:pt x="256" y="3069"/>
                    </a:lnTo>
                    <a:lnTo>
                      <a:pt x="0" y="4661"/>
                    </a:lnTo>
                    <a:lnTo>
                      <a:pt x="0" y="16598"/>
                    </a:lnTo>
                    <a:lnTo>
                      <a:pt x="128" y="17735"/>
                    </a:lnTo>
                    <a:lnTo>
                      <a:pt x="256" y="18531"/>
                    </a:lnTo>
                    <a:lnTo>
                      <a:pt x="449" y="19326"/>
                    </a:lnTo>
                    <a:lnTo>
                      <a:pt x="833" y="19895"/>
                    </a:lnTo>
                    <a:lnTo>
                      <a:pt x="1282" y="20577"/>
                    </a:lnTo>
                    <a:lnTo>
                      <a:pt x="1731" y="21145"/>
                    </a:lnTo>
                    <a:lnTo>
                      <a:pt x="2179" y="21373"/>
                    </a:lnTo>
                    <a:lnTo>
                      <a:pt x="2692" y="21600"/>
                    </a:lnTo>
                    <a:lnTo>
                      <a:pt x="4038" y="21600"/>
                    </a:lnTo>
                    <a:lnTo>
                      <a:pt x="4038" y="14438"/>
                    </a:lnTo>
                    <a:lnTo>
                      <a:pt x="17562" y="14438"/>
                    </a:lnTo>
                    <a:lnTo>
                      <a:pt x="17562" y="21600"/>
                    </a:lnTo>
                    <a:lnTo>
                      <a:pt x="18908" y="21600"/>
                    </a:lnTo>
                    <a:lnTo>
                      <a:pt x="19421" y="21373"/>
                    </a:lnTo>
                    <a:lnTo>
                      <a:pt x="19869" y="21145"/>
                    </a:lnTo>
                    <a:lnTo>
                      <a:pt x="20318" y="20577"/>
                    </a:lnTo>
                    <a:lnTo>
                      <a:pt x="20767" y="19895"/>
                    </a:lnTo>
                    <a:lnTo>
                      <a:pt x="21151" y="19326"/>
                    </a:lnTo>
                    <a:lnTo>
                      <a:pt x="21408" y="18531"/>
                    </a:lnTo>
                    <a:lnTo>
                      <a:pt x="21600" y="17735"/>
                    </a:lnTo>
                    <a:lnTo>
                      <a:pt x="21600" y="3865"/>
                    </a:lnTo>
                    <a:lnTo>
                      <a:pt x="21408" y="3069"/>
                    </a:lnTo>
                    <a:lnTo>
                      <a:pt x="21151" y="2274"/>
                    </a:lnTo>
                    <a:lnTo>
                      <a:pt x="20767" y="1364"/>
                    </a:lnTo>
                    <a:lnTo>
                      <a:pt x="20318" y="796"/>
                    </a:lnTo>
                    <a:lnTo>
                      <a:pt x="19869" y="341"/>
                    </a:lnTo>
                    <a:lnTo>
                      <a:pt x="19421" y="114"/>
                    </a:lnTo>
                    <a:lnTo>
                      <a:pt x="18908" y="0"/>
                    </a:lnTo>
                    <a:close/>
                  </a:path>
                </a:pathLst>
              </a:custGeom>
              <a:grp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4848450" y="2093727"/>
            <a:ext cx="1214936" cy="1214936"/>
            <a:chOff x="4947510" y="2093727"/>
            <a:chExt cx="1214936" cy="1214936"/>
          </a:xfrm>
        </p:grpSpPr>
        <p:sp>
          <p:nvSpPr>
            <p:cNvPr id="93" name="Rectangle: Rounded Corners 15"/>
            <p:cNvSpPr/>
            <p:nvPr/>
          </p:nvSpPr>
          <p:spPr>
            <a:xfrm rot="2700000">
              <a:off x="4947510" y="2093727"/>
              <a:ext cx="1214936" cy="1214936"/>
            </a:xfrm>
            <a:prstGeom prst="roundRect">
              <a:avLst>
                <a:gd name="adj" fmla="val 8491"/>
              </a:avLst>
            </a:prstGeom>
            <a:gradFill flip="none" rotWithShape="1">
              <a:gsLst>
                <a:gs pos="0">
                  <a:schemeClr val="bg1"/>
                </a:gs>
                <a:gs pos="100000">
                  <a:schemeClr val="bg2"/>
                </a:gs>
              </a:gsLst>
              <a:lin ang="18900000" scaled="1"/>
              <a:tileRect/>
            </a:gradFill>
            <a:ln w="22225">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94" name="Freeform: Shape 16"/>
            <p:cNvSpPr/>
            <p:nvPr/>
          </p:nvSpPr>
          <p:spPr>
            <a:xfrm>
              <a:off x="5369566" y="2536474"/>
              <a:ext cx="369537" cy="326727"/>
            </a:xfrm>
            <a:custGeom>
              <a:avLst/>
              <a:gdLst/>
              <a:ahLst/>
              <a:cxnLst>
                <a:cxn ang="0">
                  <a:pos x="wd2" y="hd2"/>
                </a:cxn>
                <a:cxn ang="5400000">
                  <a:pos x="wd2" y="hd2"/>
                </a:cxn>
                <a:cxn ang="10800000">
                  <a:pos x="wd2" y="hd2"/>
                </a:cxn>
                <a:cxn ang="16200000">
                  <a:pos x="wd2" y="hd2"/>
                </a:cxn>
              </a:cxnLst>
              <a:rect l="0" t="0" r="r" b="b"/>
              <a:pathLst>
                <a:path w="21600" h="21600" extrusionOk="0">
                  <a:moveTo>
                    <a:pt x="21402" y="2681"/>
                  </a:moveTo>
                  <a:lnTo>
                    <a:pt x="19493" y="521"/>
                  </a:lnTo>
                  <a:lnTo>
                    <a:pt x="19229" y="372"/>
                  </a:lnTo>
                  <a:lnTo>
                    <a:pt x="19032" y="298"/>
                  </a:lnTo>
                  <a:lnTo>
                    <a:pt x="18768" y="372"/>
                  </a:lnTo>
                  <a:lnTo>
                    <a:pt x="18505" y="521"/>
                  </a:lnTo>
                  <a:lnTo>
                    <a:pt x="18373" y="819"/>
                  </a:lnTo>
                  <a:lnTo>
                    <a:pt x="18373" y="1192"/>
                  </a:lnTo>
                  <a:lnTo>
                    <a:pt x="18176" y="1192"/>
                  </a:lnTo>
                  <a:lnTo>
                    <a:pt x="17912" y="1341"/>
                  </a:lnTo>
                  <a:lnTo>
                    <a:pt x="12907" y="7001"/>
                  </a:lnTo>
                  <a:lnTo>
                    <a:pt x="12907" y="7672"/>
                  </a:lnTo>
                  <a:lnTo>
                    <a:pt x="12644" y="8342"/>
                  </a:lnTo>
                  <a:lnTo>
                    <a:pt x="13171" y="9012"/>
                  </a:lnTo>
                  <a:lnTo>
                    <a:pt x="12051" y="10279"/>
                  </a:lnTo>
                  <a:lnTo>
                    <a:pt x="8495" y="6182"/>
                  </a:lnTo>
                  <a:lnTo>
                    <a:pt x="8627" y="5512"/>
                  </a:lnTo>
                  <a:lnTo>
                    <a:pt x="8627" y="4320"/>
                  </a:lnTo>
                  <a:lnTo>
                    <a:pt x="8495" y="3650"/>
                  </a:lnTo>
                  <a:lnTo>
                    <a:pt x="8363" y="3128"/>
                  </a:lnTo>
                  <a:lnTo>
                    <a:pt x="8166" y="2458"/>
                  </a:lnTo>
                  <a:lnTo>
                    <a:pt x="7771" y="1862"/>
                  </a:lnTo>
                  <a:lnTo>
                    <a:pt x="7441" y="1341"/>
                  </a:lnTo>
                  <a:lnTo>
                    <a:pt x="6915" y="968"/>
                  </a:lnTo>
                  <a:lnTo>
                    <a:pt x="6454" y="670"/>
                  </a:lnTo>
                  <a:lnTo>
                    <a:pt x="5993" y="298"/>
                  </a:lnTo>
                  <a:lnTo>
                    <a:pt x="4807" y="0"/>
                  </a:lnTo>
                  <a:lnTo>
                    <a:pt x="3754" y="0"/>
                  </a:lnTo>
                  <a:lnTo>
                    <a:pt x="3095" y="149"/>
                  </a:lnTo>
                  <a:lnTo>
                    <a:pt x="5663" y="2979"/>
                  </a:lnTo>
                  <a:lnTo>
                    <a:pt x="5005" y="5661"/>
                  </a:lnTo>
                  <a:lnTo>
                    <a:pt x="2502" y="6331"/>
                  </a:lnTo>
                  <a:lnTo>
                    <a:pt x="132" y="3650"/>
                  </a:lnTo>
                  <a:lnTo>
                    <a:pt x="0" y="4171"/>
                  </a:lnTo>
                  <a:lnTo>
                    <a:pt x="0" y="5512"/>
                  </a:lnTo>
                  <a:lnTo>
                    <a:pt x="132" y="6108"/>
                  </a:lnTo>
                  <a:lnTo>
                    <a:pt x="263" y="6778"/>
                  </a:lnTo>
                  <a:lnTo>
                    <a:pt x="527" y="7299"/>
                  </a:lnTo>
                  <a:lnTo>
                    <a:pt x="1185" y="8342"/>
                  </a:lnTo>
                  <a:lnTo>
                    <a:pt x="1712" y="8789"/>
                  </a:lnTo>
                  <a:lnTo>
                    <a:pt x="2305" y="9161"/>
                  </a:lnTo>
                  <a:lnTo>
                    <a:pt x="2766" y="9459"/>
                  </a:lnTo>
                  <a:lnTo>
                    <a:pt x="3951" y="9757"/>
                  </a:lnTo>
                  <a:lnTo>
                    <a:pt x="5005" y="9757"/>
                  </a:lnTo>
                  <a:lnTo>
                    <a:pt x="5663" y="9608"/>
                  </a:lnTo>
                  <a:lnTo>
                    <a:pt x="9220" y="13481"/>
                  </a:lnTo>
                  <a:lnTo>
                    <a:pt x="5861" y="17429"/>
                  </a:lnTo>
                  <a:lnTo>
                    <a:pt x="5663" y="17131"/>
                  </a:lnTo>
                  <a:lnTo>
                    <a:pt x="4676" y="18099"/>
                  </a:lnTo>
                  <a:lnTo>
                    <a:pt x="3095" y="20930"/>
                  </a:lnTo>
                  <a:lnTo>
                    <a:pt x="3490" y="21302"/>
                  </a:lnTo>
                  <a:lnTo>
                    <a:pt x="5993" y="19589"/>
                  </a:lnTo>
                  <a:lnTo>
                    <a:pt x="6849" y="18472"/>
                  </a:lnTo>
                  <a:lnTo>
                    <a:pt x="6585" y="18248"/>
                  </a:lnTo>
                  <a:lnTo>
                    <a:pt x="10076" y="14450"/>
                  </a:lnTo>
                  <a:lnTo>
                    <a:pt x="15805" y="20930"/>
                  </a:lnTo>
                  <a:lnTo>
                    <a:pt x="16134" y="21228"/>
                  </a:lnTo>
                  <a:lnTo>
                    <a:pt x="16463" y="21451"/>
                  </a:lnTo>
                  <a:lnTo>
                    <a:pt x="16859" y="21600"/>
                  </a:lnTo>
                  <a:lnTo>
                    <a:pt x="17583" y="21600"/>
                  </a:lnTo>
                  <a:lnTo>
                    <a:pt x="17912" y="21451"/>
                  </a:lnTo>
                  <a:lnTo>
                    <a:pt x="18307" y="21228"/>
                  </a:lnTo>
                  <a:lnTo>
                    <a:pt x="18637" y="20930"/>
                  </a:lnTo>
                  <a:lnTo>
                    <a:pt x="18900" y="20632"/>
                  </a:lnTo>
                  <a:lnTo>
                    <a:pt x="19098" y="20259"/>
                  </a:lnTo>
                  <a:lnTo>
                    <a:pt x="19229" y="19738"/>
                  </a:lnTo>
                  <a:lnTo>
                    <a:pt x="19229" y="18919"/>
                  </a:lnTo>
                  <a:lnTo>
                    <a:pt x="19098" y="18472"/>
                  </a:lnTo>
                  <a:lnTo>
                    <a:pt x="18900" y="18099"/>
                  </a:lnTo>
                  <a:lnTo>
                    <a:pt x="18637" y="17652"/>
                  </a:lnTo>
                  <a:lnTo>
                    <a:pt x="12907" y="11172"/>
                  </a:lnTo>
                  <a:lnTo>
                    <a:pt x="13961" y="9981"/>
                  </a:lnTo>
                  <a:lnTo>
                    <a:pt x="14488" y="10502"/>
                  </a:lnTo>
                  <a:lnTo>
                    <a:pt x="15080" y="10130"/>
                  </a:lnTo>
                  <a:lnTo>
                    <a:pt x="15805" y="10130"/>
                  </a:lnTo>
                  <a:lnTo>
                    <a:pt x="20678" y="4618"/>
                  </a:lnTo>
                  <a:lnTo>
                    <a:pt x="20678" y="4469"/>
                  </a:lnTo>
                  <a:lnTo>
                    <a:pt x="20810" y="4171"/>
                  </a:lnTo>
                  <a:lnTo>
                    <a:pt x="20941" y="4022"/>
                  </a:lnTo>
                  <a:lnTo>
                    <a:pt x="21139" y="3948"/>
                  </a:lnTo>
                  <a:lnTo>
                    <a:pt x="21402" y="3799"/>
                  </a:lnTo>
                  <a:lnTo>
                    <a:pt x="21600" y="3501"/>
                  </a:lnTo>
                  <a:lnTo>
                    <a:pt x="21600" y="2979"/>
                  </a:lnTo>
                  <a:lnTo>
                    <a:pt x="21402" y="2681"/>
                  </a:lnTo>
                  <a:close/>
                  <a:moveTo>
                    <a:pt x="17320" y="18770"/>
                  </a:moveTo>
                  <a:lnTo>
                    <a:pt x="17715" y="18919"/>
                  </a:lnTo>
                  <a:lnTo>
                    <a:pt x="17912" y="19068"/>
                  </a:lnTo>
                  <a:lnTo>
                    <a:pt x="18176" y="19291"/>
                  </a:lnTo>
                  <a:lnTo>
                    <a:pt x="18176" y="19961"/>
                  </a:lnTo>
                  <a:lnTo>
                    <a:pt x="17912" y="20259"/>
                  </a:lnTo>
                  <a:lnTo>
                    <a:pt x="17715" y="20557"/>
                  </a:lnTo>
                  <a:lnTo>
                    <a:pt x="17122" y="20557"/>
                  </a:lnTo>
                  <a:lnTo>
                    <a:pt x="16595" y="19961"/>
                  </a:lnTo>
                  <a:lnTo>
                    <a:pt x="16595" y="19291"/>
                  </a:lnTo>
                  <a:lnTo>
                    <a:pt x="16859" y="19068"/>
                  </a:lnTo>
                  <a:lnTo>
                    <a:pt x="17122" y="18919"/>
                  </a:lnTo>
                  <a:lnTo>
                    <a:pt x="17320" y="18770"/>
                  </a:lnTo>
                  <a:close/>
                  <a:moveTo>
                    <a:pt x="14554" y="7299"/>
                  </a:moveTo>
                  <a:lnTo>
                    <a:pt x="14224" y="6852"/>
                  </a:lnTo>
                  <a:lnTo>
                    <a:pt x="17912" y="2681"/>
                  </a:lnTo>
                  <a:lnTo>
                    <a:pt x="18307" y="3128"/>
                  </a:lnTo>
                  <a:lnTo>
                    <a:pt x="14554" y="7299"/>
                  </a:lnTo>
                  <a:close/>
                  <a:moveTo>
                    <a:pt x="15805" y="8640"/>
                  </a:moveTo>
                  <a:lnTo>
                    <a:pt x="15410" y="8268"/>
                  </a:lnTo>
                  <a:lnTo>
                    <a:pt x="19098" y="4022"/>
                  </a:lnTo>
                  <a:lnTo>
                    <a:pt x="19493" y="4469"/>
                  </a:lnTo>
                  <a:lnTo>
                    <a:pt x="15805" y="8640"/>
                  </a:lnTo>
                  <a:close/>
                </a:path>
              </a:pathLst>
            </a:custGeom>
            <a:solidFill>
              <a:schemeClr val="accent4"/>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865469" y="1150232"/>
            <a:ext cx="1214936" cy="1214936"/>
            <a:chOff x="3964529" y="1150232"/>
            <a:chExt cx="1214936" cy="1214936"/>
          </a:xfrm>
        </p:grpSpPr>
        <p:sp>
          <p:nvSpPr>
            <p:cNvPr id="88" name="Rectangle: Rounded Corners 18"/>
            <p:cNvSpPr/>
            <p:nvPr/>
          </p:nvSpPr>
          <p:spPr>
            <a:xfrm rot="2700000">
              <a:off x="3964529" y="1150232"/>
              <a:ext cx="1214936" cy="1214936"/>
            </a:xfrm>
            <a:prstGeom prst="roundRect">
              <a:avLst>
                <a:gd name="adj" fmla="val 8491"/>
              </a:avLst>
            </a:prstGeom>
            <a:gradFill flip="none" rotWithShape="1">
              <a:gsLst>
                <a:gs pos="0">
                  <a:schemeClr val="bg1"/>
                </a:gs>
                <a:gs pos="100000">
                  <a:schemeClr val="bg2"/>
                </a:gs>
              </a:gsLst>
              <a:lin ang="18900000" scaled="1"/>
              <a:tileRect/>
            </a:gradFill>
            <a:ln w="22225">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89" name="Group 19"/>
            <p:cNvGrpSpPr/>
            <p:nvPr/>
          </p:nvGrpSpPr>
          <p:grpSpPr>
            <a:xfrm>
              <a:off x="4372629" y="1570093"/>
              <a:ext cx="394498" cy="378059"/>
              <a:chOff x="0" y="0"/>
              <a:chExt cx="525995" cy="504077"/>
            </a:xfrm>
            <a:solidFill>
              <a:schemeClr val="accent1"/>
            </a:solidFill>
          </p:grpSpPr>
          <p:sp>
            <p:nvSpPr>
              <p:cNvPr id="90" name="Freeform: Shape 20"/>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91" name="Freeform: Shape 21"/>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92" name="Freeform: Shape 22"/>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grpSp>
      </p:grpSp>
      <p:sp>
        <p:nvSpPr>
          <p:cNvPr id="102" name="文本框 177"/>
          <p:cNvSpPr txBox="1">
            <a:spLocks noChangeArrowheads="1"/>
          </p:cNvSpPr>
          <p:nvPr/>
        </p:nvSpPr>
        <p:spPr bwMode="auto">
          <a:xfrm>
            <a:off x="6025175" y="1281962"/>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4"/>
                </a:solidFill>
                <a:latin typeface="微软雅黑" panose="020B0503020204020204" pitchFamily="34" charset="-122"/>
              </a:rPr>
              <a:t>标题内容</a:t>
            </a:r>
            <a:endParaRPr lang="zh-CN" altLang="en-US" sz="1600" b="1" dirty="0">
              <a:solidFill>
                <a:schemeClr val="accent4"/>
              </a:solidFill>
              <a:latin typeface="微软雅黑" panose="020B0503020204020204" pitchFamily="34" charset="-122"/>
            </a:endParaRPr>
          </a:p>
        </p:txBody>
      </p:sp>
      <p:sp>
        <p:nvSpPr>
          <p:cNvPr id="103" name="矩形 178"/>
          <p:cNvSpPr>
            <a:spLocks noChangeArrowheads="1"/>
          </p:cNvSpPr>
          <p:nvPr/>
        </p:nvSpPr>
        <p:spPr bwMode="auto">
          <a:xfrm>
            <a:off x="6025176" y="1570093"/>
            <a:ext cx="2410164"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104" name="文本框 177"/>
          <p:cNvSpPr txBox="1">
            <a:spLocks noChangeArrowheads="1"/>
          </p:cNvSpPr>
          <p:nvPr/>
        </p:nvSpPr>
        <p:spPr bwMode="auto">
          <a:xfrm>
            <a:off x="6025175" y="3421640"/>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3"/>
                </a:solidFill>
                <a:latin typeface="微软雅黑" panose="020B0503020204020204" pitchFamily="34" charset="-122"/>
              </a:rPr>
              <a:t>标题内容</a:t>
            </a:r>
            <a:endParaRPr lang="zh-CN" altLang="en-US" sz="1600" b="1" dirty="0">
              <a:solidFill>
                <a:schemeClr val="accent3"/>
              </a:solidFill>
              <a:latin typeface="微软雅黑" panose="020B0503020204020204" pitchFamily="34" charset="-122"/>
            </a:endParaRPr>
          </a:p>
        </p:txBody>
      </p:sp>
      <p:sp>
        <p:nvSpPr>
          <p:cNvPr id="105" name="矩形 178"/>
          <p:cNvSpPr>
            <a:spLocks noChangeArrowheads="1"/>
          </p:cNvSpPr>
          <p:nvPr/>
        </p:nvSpPr>
        <p:spPr bwMode="auto">
          <a:xfrm>
            <a:off x="6025176" y="3709771"/>
            <a:ext cx="2410164"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106" name="文本框 177"/>
          <p:cNvSpPr txBox="1">
            <a:spLocks noChangeArrowheads="1"/>
          </p:cNvSpPr>
          <p:nvPr/>
        </p:nvSpPr>
        <p:spPr bwMode="auto">
          <a:xfrm>
            <a:off x="1932974" y="3418027"/>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2"/>
                </a:solidFill>
                <a:latin typeface="微软雅黑" panose="020B0503020204020204" pitchFamily="34" charset="-122"/>
              </a:rPr>
              <a:t>标题内容</a:t>
            </a:r>
            <a:endParaRPr lang="zh-CN" altLang="en-US" sz="1600" b="1" dirty="0">
              <a:solidFill>
                <a:schemeClr val="accent2"/>
              </a:solidFill>
              <a:latin typeface="微软雅黑" panose="020B0503020204020204" pitchFamily="34" charset="-122"/>
            </a:endParaRPr>
          </a:p>
        </p:txBody>
      </p:sp>
      <p:sp>
        <p:nvSpPr>
          <p:cNvPr id="107" name="矩形 178"/>
          <p:cNvSpPr>
            <a:spLocks noChangeArrowheads="1"/>
          </p:cNvSpPr>
          <p:nvPr/>
        </p:nvSpPr>
        <p:spPr bwMode="auto">
          <a:xfrm>
            <a:off x="526928" y="3706158"/>
            <a:ext cx="2410164"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108" name="文本框 177"/>
          <p:cNvSpPr txBox="1">
            <a:spLocks noChangeArrowheads="1"/>
          </p:cNvSpPr>
          <p:nvPr/>
        </p:nvSpPr>
        <p:spPr bwMode="auto">
          <a:xfrm>
            <a:off x="1932974" y="1281962"/>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109" name="矩形 178"/>
          <p:cNvSpPr>
            <a:spLocks noChangeArrowheads="1"/>
          </p:cNvSpPr>
          <p:nvPr/>
        </p:nvSpPr>
        <p:spPr bwMode="auto">
          <a:xfrm>
            <a:off x="526928" y="1570093"/>
            <a:ext cx="2410164"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1"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0-#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2" presetClass="entr" presetSubtype="4"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down)">
                                      <p:cBhvr>
                                        <p:cTn id="61" dur="500"/>
                                        <p:tgtEl>
                                          <p:spTgt spid="6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down)">
                                      <p:cBhvr>
                                        <p:cTn id="64" dur="500"/>
                                        <p:tgtEl>
                                          <p:spTgt spid="7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down)">
                                      <p:cBhvr>
                                        <p:cTn id="70" dur="500"/>
                                        <p:tgtEl>
                                          <p:spTgt spid="68"/>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fade">
                                      <p:cBhvr>
                                        <p:cTn id="74" dur="500"/>
                                        <p:tgtEl>
                                          <p:spTgt spid="10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fade">
                                      <p:cBhvr>
                                        <p:cTn id="77" dur="500"/>
                                        <p:tgtEl>
                                          <p:spTgt spid="10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6"/>
                                        </p:tgtEl>
                                        <p:attrNameLst>
                                          <p:attrName>style.visibility</p:attrName>
                                        </p:attrNameLst>
                                      </p:cBhvr>
                                      <p:to>
                                        <p:strVal val="visible"/>
                                      </p:to>
                                    </p:set>
                                    <p:animEffect transition="in" filter="fade">
                                      <p:cBhvr>
                                        <p:cTn id="80" dur="500"/>
                                        <p:tgtEl>
                                          <p:spTgt spid="10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fade">
                                      <p:cBhvr>
                                        <p:cTn id="83" dur="500"/>
                                        <p:tgtEl>
                                          <p:spTgt spid="10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fade">
                                      <p:cBhvr>
                                        <p:cTn id="89" dur="500"/>
                                        <p:tgtEl>
                                          <p:spTgt spid="10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fade">
                                      <p:cBhvr>
                                        <p:cTn id="92" dur="500"/>
                                        <p:tgtEl>
                                          <p:spTgt spid="10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3"/>
                                        </p:tgtEl>
                                        <p:attrNameLst>
                                          <p:attrName>style.visibility</p:attrName>
                                        </p:attrNameLst>
                                      </p:cBhvr>
                                      <p:to>
                                        <p:strVal val="visible"/>
                                      </p:to>
                                    </p:set>
                                    <p:animEffect transition="in" filter="fade">
                                      <p:cBhvr>
                                        <p:cTn id="9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68" grpId="0" animBg="1"/>
      <p:bldP spid="69" grpId="0" animBg="1"/>
      <p:bldP spid="70" grpId="0" animBg="1"/>
      <p:bldP spid="71" grpId="0" animBg="1"/>
      <p:bldP spid="102" grpId="0"/>
      <p:bldP spid="103" grpId="0"/>
      <p:bldP spid="104" grpId="0"/>
      <p:bldP spid="105" grpId="0"/>
      <p:bldP spid="106" grpId="0"/>
      <p:bldP spid="107" grpId="0"/>
      <p:bldP spid="108"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4"/>
                </a:solidFill>
                <a:latin typeface="微软雅黑" panose="020B0503020204020204" pitchFamily="34" charset="-122"/>
                <a:ea typeface="微软雅黑" panose="020B0503020204020204" pitchFamily="34" charset="-122"/>
              </a:rPr>
              <a:t>实验数据及结果</a:t>
            </a:r>
            <a:endParaRPr lang="zh-CN" altLang="en-US" sz="1800" b="1" dirty="0">
              <a:solidFill>
                <a:schemeClr val="accent4"/>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no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Shape 2"/>
          <p:cNvSpPr/>
          <p:nvPr/>
        </p:nvSpPr>
        <p:spPr>
          <a:xfrm>
            <a:off x="1419206" y="2885271"/>
            <a:ext cx="1604673" cy="1431728"/>
          </a:xfrm>
          <a:custGeom>
            <a:avLst/>
            <a:gdLst/>
            <a:ahLst/>
            <a:cxnLst>
              <a:cxn ang="0">
                <a:pos x="wd2" y="hd2"/>
              </a:cxn>
              <a:cxn ang="5400000">
                <a:pos x="wd2" y="hd2"/>
              </a:cxn>
              <a:cxn ang="10800000">
                <a:pos x="wd2" y="hd2"/>
              </a:cxn>
              <a:cxn ang="16200000">
                <a:pos x="wd2" y="hd2"/>
              </a:cxn>
            </a:cxnLst>
            <a:rect l="0" t="0" r="r" b="b"/>
            <a:pathLst>
              <a:path w="21469" h="21466" extrusionOk="0">
                <a:moveTo>
                  <a:pt x="9685" y="2749"/>
                </a:moveTo>
                <a:cubicBezTo>
                  <a:pt x="10641" y="3320"/>
                  <a:pt x="11182" y="2928"/>
                  <a:pt x="13126" y="1821"/>
                </a:cubicBezTo>
                <a:cubicBezTo>
                  <a:pt x="15037" y="678"/>
                  <a:pt x="15865" y="2285"/>
                  <a:pt x="15865" y="2285"/>
                </a:cubicBezTo>
                <a:cubicBezTo>
                  <a:pt x="14336" y="5462"/>
                  <a:pt x="14336" y="5462"/>
                  <a:pt x="14336" y="5462"/>
                </a:cubicBezTo>
                <a:cubicBezTo>
                  <a:pt x="21122" y="12996"/>
                  <a:pt x="21122" y="12996"/>
                  <a:pt x="21122" y="12996"/>
                </a:cubicBezTo>
                <a:cubicBezTo>
                  <a:pt x="21568" y="13531"/>
                  <a:pt x="21600" y="14388"/>
                  <a:pt x="21122" y="14924"/>
                </a:cubicBezTo>
                <a:cubicBezTo>
                  <a:pt x="20644" y="15459"/>
                  <a:pt x="19880" y="15459"/>
                  <a:pt x="19402" y="14924"/>
                </a:cubicBezTo>
                <a:cubicBezTo>
                  <a:pt x="18414" y="13817"/>
                  <a:pt x="18414" y="13817"/>
                  <a:pt x="18414" y="13817"/>
                </a:cubicBezTo>
                <a:cubicBezTo>
                  <a:pt x="18350" y="13781"/>
                  <a:pt x="18287" y="13745"/>
                  <a:pt x="18223" y="13745"/>
                </a:cubicBezTo>
                <a:cubicBezTo>
                  <a:pt x="18159" y="13745"/>
                  <a:pt x="18096" y="13781"/>
                  <a:pt x="18032" y="13817"/>
                </a:cubicBezTo>
                <a:cubicBezTo>
                  <a:pt x="17936" y="13924"/>
                  <a:pt x="17936" y="14138"/>
                  <a:pt x="18032" y="14245"/>
                </a:cubicBezTo>
                <a:cubicBezTo>
                  <a:pt x="19529" y="15923"/>
                  <a:pt x="19529" y="15923"/>
                  <a:pt x="19529" y="15923"/>
                </a:cubicBezTo>
                <a:cubicBezTo>
                  <a:pt x="20007" y="16459"/>
                  <a:pt x="20007" y="17316"/>
                  <a:pt x="19561" y="17851"/>
                </a:cubicBezTo>
                <a:cubicBezTo>
                  <a:pt x="19561" y="17851"/>
                  <a:pt x="19561" y="17851"/>
                  <a:pt x="19561" y="17851"/>
                </a:cubicBezTo>
                <a:cubicBezTo>
                  <a:pt x="19083" y="18387"/>
                  <a:pt x="18319" y="18387"/>
                  <a:pt x="17841" y="17851"/>
                </a:cubicBezTo>
                <a:cubicBezTo>
                  <a:pt x="16280" y="16102"/>
                  <a:pt x="16280" y="16102"/>
                  <a:pt x="16280" y="16102"/>
                </a:cubicBezTo>
                <a:cubicBezTo>
                  <a:pt x="16248" y="16066"/>
                  <a:pt x="16152" y="16030"/>
                  <a:pt x="16088" y="16030"/>
                </a:cubicBezTo>
                <a:cubicBezTo>
                  <a:pt x="16025" y="16030"/>
                  <a:pt x="15961" y="16066"/>
                  <a:pt x="15897" y="16102"/>
                </a:cubicBezTo>
                <a:cubicBezTo>
                  <a:pt x="15802" y="16245"/>
                  <a:pt x="15802" y="16423"/>
                  <a:pt x="15897" y="16530"/>
                </a:cubicBezTo>
                <a:cubicBezTo>
                  <a:pt x="17076" y="17816"/>
                  <a:pt x="17076" y="17816"/>
                  <a:pt x="17076" y="17816"/>
                </a:cubicBezTo>
                <a:cubicBezTo>
                  <a:pt x="17299" y="18065"/>
                  <a:pt x="17427" y="18422"/>
                  <a:pt x="17427" y="18780"/>
                </a:cubicBezTo>
                <a:cubicBezTo>
                  <a:pt x="17427" y="19137"/>
                  <a:pt x="17299" y="19494"/>
                  <a:pt x="17076" y="19743"/>
                </a:cubicBezTo>
                <a:cubicBezTo>
                  <a:pt x="16598" y="20279"/>
                  <a:pt x="15834" y="20279"/>
                  <a:pt x="15356" y="19743"/>
                </a:cubicBezTo>
                <a:cubicBezTo>
                  <a:pt x="13731" y="17923"/>
                  <a:pt x="13731" y="17923"/>
                  <a:pt x="13731" y="17923"/>
                </a:cubicBezTo>
                <a:cubicBezTo>
                  <a:pt x="13635" y="17816"/>
                  <a:pt x="13444" y="17816"/>
                  <a:pt x="13349" y="17923"/>
                </a:cubicBezTo>
                <a:cubicBezTo>
                  <a:pt x="13349" y="17923"/>
                  <a:pt x="13349" y="17923"/>
                  <a:pt x="13349" y="17923"/>
                </a:cubicBezTo>
                <a:cubicBezTo>
                  <a:pt x="13317" y="17994"/>
                  <a:pt x="13285" y="18065"/>
                  <a:pt x="13285" y="18137"/>
                </a:cubicBezTo>
                <a:cubicBezTo>
                  <a:pt x="13285" y="18244"/>
                  <a:pt x="13317" y="18315"/>
                  <a:pt x="13349" y="18351"/>
                </a:cubicBezTo>
                <a:cubicBezTo>
                  <a:pt x="14081" y="19137"/>
                  <a:pt x="14081" y="19137"/>
                  <a:pt x="14081" y="19137"/>
                </a:cubicBezTo>
                <a:cubicBezTo>
                  <a:pt x="14527" y="19672"/>
                  <a:pt x="14559" y="20529"/>
                  <a:pt x="14081" y="21064"/>
                </a:cubicBezTo>
                <a:cubicBezTo>
                  <a:pt x="13604" y="21600"/>
                  <a:pt x="12839" y="21600"/>
                  <a:pt x="12361" y="21064"/>
                </a:cubicBezTo>
                <a:cubicBezTo>
                  <a:pt x="6595" y="14638"/>
                  <a:pt x="6595" y="14638"/>
                  <a:pt x="6595" y="14638"/>
                </a:cubicBezTo>
                <a:cubicBezTo>
                  <a:pt x="5894" y="13888"/>
                  <a:pt x="5320" y="12996"/>
                  <a:pt x="4874" y="12032"/>
                </a:cubicBezTo>
                <a:cubicBezTo>
                  <a:pt x="4396" y="11032"/>
                  <a:pt x="3791" y="10104"/>
                  <a:pt x="3058" y="9318"/>
                </a:cubicBezTo>
                <a:cubicBezTo>
                  <a:pt x="0" y="5891"/>
                  <a:pt x="0" y="5891"/>
                  <a:pt x="0" y="5891"/>
                </a:cubicBezTo>
                <a:cubicBezTo>
                  <a:pt x="5225" y="0"/>
                  <a:pt x="5225" y="0"/>
                  <a:pt x="5225" y="0"/>
                </a:cubicBezTo>
                <a:lnTo>
                  <a:pt x="9685" y="2749"/>
                </a:lnTo>
                <a:close/>
              </a:path>
            </a:pathLst>
          </a:custGeom>
          <a:solidFill>
            <a:schemeClr val="accent3">
              <a:lumMod val="100000"/>
            </a:schemeClr>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8" name="Freeform: Shape 3"/>
          <p:cNvSpPr/>
          <p:nvPr/>
        </p:nvSpPr>
        <p:spPr>
          <a:xfrm>
            <a:off x="737574" y="1744650"/>
            <a:ext cx="1431728" cy="1605559"/>
          </a:xfrm>
          <a:custGeom>
            <a:avLst/>
            <a:gdLst/>
            <a:ahLst/>
            <a:cxnLst>
              <a:cxn ang="0">
                <a:pos x="wd2" y="hd2"/>
              </a:cxn>
              <a:cxn ang="5400000">
                <a:pos x="wd2" y="hd2"/>
              </a:cxn>
              <a:cxn ang="10800000">
                <a:pos x="wd2" y="hd2"/>
              </a:cxn>
              <a:cxn ang="16200000">
                <a:pos x="wd2" y="hd2"/>
              </a:cxn>
            </a:cxnLst>
            <a:rect l="0" t="0" r="r" b="b"/>
            <a:pathLst>
              <a:path w="21466" h="21481" extrusionOk="0">
                <a:moveTo>
                  <a:pt x="18717" y="9685"/>
                </a:moveTo>
                <a:cubicBezTo>
                  <a:pt x="18146" y="10641"/>
                  <a:pt x="18538" y="11182"/>
                  <a:pt x="19645" y="13126"/>
                </a:cubicBezTo>
                <a:cubicBezTo>
                  <a:pt x="20788" y="15037"/>
                  <a:pt x="19181" y="15865"/>
                  <a:pt x="19181" y="15865"/>
                </a:cubicBezTo>
                <a:cubicBezTo>
                  <a:pt x="16004" y="14336"/>
                  <a:pt x="16004" y="14336"/>
                  <a:pt x="16004" y="14336"/>
                </a:cubicBezTo>
                <a:cubicBezTo>
                  <a:pt x="8470" y="21122"/>
                  <a:pt x="8470" y="21122"/>
                  <a:pt x="8470" y="21122"/>
                </a:cubicBezTo>
                <a:cubicBezTo>
                  <a:pt x="7935" y="21600"/>
                  <a:pt x="7078" y="21600"/>
                  <a:pt x="6542" y="21122"/>
                </a:cubicBezTo>
                <a:cubicBezTo>
                  <a:pt x="6007" y="20644"/>
                  <a:pt x="6007" y="19880"/>
                  <a:pt x="6542" y="19402"/>
                </a:cubicBezTo>
                <a:cubicBezTo>
                  <a:pt x="7649" y="18414"/>
                  <a:pt x="7649" y="18414"/>
                  <a:pt x="7649" y="18414"/>
                </a:cubicBezTo>
                <a:cubicBezTo>
                  <a:pt x="7721" y="18350"/>
                  <a:pt x="7721" y="18287"/>
                  <a:pt x="7721" y="18223"/>
                </a:cubicBezTo>
                <a:cubicBezTo>
                  <a:pt x="7721" y="18159"/>
                  <a:pt x="7721" y="18096"/>
                  <a:pt x="7649" y="18032"/>
                </a:cubicBezTo>
                <a:cubicBezTo>
                  <a:pt x="7542" y="17936"/>
                  <a:pt x="7328" y="17936"/>
                  <a:pt x="7221" y="18032"/>
                </a:cubicBezTo>
                <a:cubicBezTo>
                  <a:pt x="5543" y="19561"/>
                  <a:pt x="5543" y="19561"/>
                  <a:pt x="5543" y="19561"/>
                </a:cubicBezTo>
                <a:cubicBezTo>
                  <a:pt x="5007" y="20007"/>
                  <a:pt x="4150" y="20007"/>
                  <a:pt x="3615" y="19561"/>
                </a:cubicBezTo>
                <a:cubicBezTo>
                  <a:pt x="3615" y="19561"/>
                  <a:pt x="3615" y="19561"/>
                  <a:pt x="3615" y="19561"/>
                </a:cubicBezTo>
                <a:cubicBezTo>
                  <a:pt x="3115" y="19083"/>
                  <a:pt x="3079" y="18319"/>
                  <a:pt x="3615" y="17841"/>
                </a:cubicBezTo>
                <a:cubicBezTo>
                  <a:pt x="5364" y="16280"/>
                  <a:pt x="5364" y="16280"/>
                  <a:pt x="5364" y="16280"/>
                </a:cubicBezTo>
                <a:cubicBezTo>
                  <a:pt x="5400" y="16248"/>
                  <a:pt x="5436" y="16184"/>
                  <a:pt x="5436" y="16088"/>
                </a:cubicBezTo>
                <a:cubicBezTo>
                  <a:pt x="5436" y="16025"/>
                  <a:pt x="5400" y="15961"/>
                  <a:pt x="5364" y="15897"/>
                </a:cubicBezTo>
                <a:cubicBezTo>
                  <a:pt x="5221" y="15802"/>
                  <a:pt x="5043" y="15802"/>
                  <a:pt x="4936" y="15897"/>
                </a:cubicBezTo>
                <a:cubicBezTo>
                  <a:pt x="3650" y="17076"/>
                  <a:pt x="3650" y="17076"/>
                  <a:pt x="3650" y="17076"/>
                </a:cubicBezTo>
                <a:cubicBezTo>
                  <a:pt x="3401" y="17299"/>
                  <a:pt x="3044" y="17427"/>
                  <a:pt x="2686" y="17427"/>
                </a:cubicBezTo>
                <a:cubicBezTo>
                  <a:pt x="2329" y="17427"/>
                  <a:pt x="1972" y="17299"/>
                  <a:pt x="1723" y="17076"/>
                </a:cubicBezTo>
                <a:cubicBezTo>
                  <a:pt x="1187" y="16598"/>
                  <a:pt x="1187" y="15834"/>
                  <a:pt x="1723" y="15356"/>
                </a:cubicBezTo>
                <a:cubicBezTo>
                  <a:pt x="3543" y="13731"/>
                  <a:pt x="3543" y="13731"/>
                  <a:pt x="3543" y="13731"/>
                </a:cubicBezTo>
                <a:cubicBezTo>
                  <a:pt x="3650" y="13635"/>
                  <a:pt x="3650" y="13476"/>
                  <a:pt x="3543" y="13349"/>
                </a:cubicBezTo>
                <a:cubicBezTo>
                  <a:pt x="3543" y="13349"/>
                  <a:pt x="3543" y="13349"/>
                  <a:pt x="3543" y="13349"/>
                </a:cubicBezTo>
                <a:cubicBezTo>
                  <a:pt x="3472" y="13317"/>
                  <a:pt x="3401" y="13285"/>
                  <a:pt x="3329" y="13285"/>
                </a:cubicBezTo>
                <a:cubicBezTo>
                  <a:pt x="3258" y="13285"/>
                  <a:pt x="3151" y="13317"/>
                  <a:pt x="3115" y="13349"/>
                </a:cubicBezTo>
                <a:cubicBezTo>
                  <a:pt x="2329" y="14081"/>
                  <a:pt x="2329" y="14081"/>
                  <a:pt x="2329" y="14081"/>
                </a:cubicBezTo>
                <a:cubicBezTo>
                  <a:pt x="1794" y="14527"/>
                  <a:pt x="937" y="14559"/>
                  <a:pt x="402" y="14081"/>
                </a:cubicBezTo>
                <a:cubicBezTo>
                  <a:pt x="-134" y="13604"/>
                  <a:pt x="-134" y="12839"/>
                  <a:pt x="402" y="12361"/>
                </a:cubicBezTo>
                <a:cubicBezTo>
                  <a:pt x="6828" y="6595"/>
                  <a:pt x="6828" y="6595"/>
                  <a:pt x="6828" y="6595"/>
                </a:cubicBezTo>
                <a:cubicBezTo>
                  <a:pt x="7613" y="5894"/>
                  <a:pt x="8470" y="5320"/>
                  <a:pt x="9434" y="4874"/>
                </a:cubicBezTo>
                <a:cubicBezTo>
                  <a:pt x="10434" y="4396"/>
                  <a:pt x="11362" y="3791"/>
                  <a:pt x="12183" y="3058"/>
                </a:cubicBezTo>
                <a:cubicBezTo>
                  <a:pt x="15575" y="0"/>
                  <a:pt x="15575" y="0"/>
                  <a:pt x="15575" y="0"/>
                </a:cubicBezTo>
                <a:cubicBezTo>
                  <a:pt x="21466" y="5225"/>
                  <a:pt x="21466" y="5225"/>
                  <a:pt x="21466" y="5225"/>
                </a:cubicBezTo>
                <a:lnTo>
                  <a:pt x="18717" y="9685"/>
                </a:lnTo>
                <a:close/>
              </a:path>
            </a:pathLst>
          </a:custGeom>
          <a:solidFill>
            <a:schemeClr val="accent2">
              <a:lumMod val="100000"/>
            </a:schemeClr>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39" name="Freeform: Shape 4"/>
          <p:cNvSpPr/>
          <p:nvPr/>
        </p:nvSpPr>
        <p:spPr>
          <a:xfrm>
            <a:off x="1705246" y="1063018"/>
            <a:ext cx="1604674" cy="1431728"/>
          </a:xfrm>
          <a:custGeom>
            <a:avLst/>
            <a:gdLst/>
            <a:ahLst/>
            <a:cxnLst>
              <a:cxn ang="0">
                <a:pos x="wd2" y="hd2"/>
              </a:cxn>
              <a:cxn ang="5400000">
                <a:pos x="wd2" y="hd2"/>
              </a:cxn>
              <a:cxn ang="10800000">
                <a:pos x="wd2" y="hd2"/>
              </a:cxn>
              <a:cxn ang="16200000">
                <a:pos x="wd2" y="hd2"/>
              </a:cxn>
            </a:cxnLst>
            <a:rect l="0" t="0" r="r" b="b"/>
            <a:pathLst>
              <a:path w="21469" h="21466" extrusionOk="0">
                <a:moveTo>
                  <a:pt x="11784" y="18717"/>
                </a:moveTo>
                <a:cubicBezTo>
                  <a:pt x="10828" y="18146"/>
                  <a:pt x="10287" y="18538"/>
                  <a:pt x="8343" y="19645"/>
                </a:cubicBezTo>
                <a:cubicBezTo>
                  <a:pt x="6432" y="20788"/>
                  <a:pt x="5604" y="19181"/>
                  <a:pt x="5604" y="19181"/>
                </a:cubicBezTo>
                <a:cubicBezTo>
                  <a:pt x="7133" y="16004"/>
                  <a:pt x="7133" y="16004"/>
                  <a:pt x="7133" y="16004"/>
                </a:cubicBezTo>
                <a:cubicBezTo>
                  <a:pt x="347" y="8470"/>
                  <a:pt x="347" y="8470"/>
                  <a:pt x="347" y="8470"/>
                </a:cubicBezTo>
                <a:cubicBezTo>
                  <a:pt x="-99" y="7935"/>
                  <a:pt x="-131" y="7078"/>
                  <a:pt x="347" y="6542"/>
                </a:cubicBezTo>
                <a:cubicBezTo>
                  <a:pt x="825" y="6007"/>
                  <a:pt x="1589" y="6007"/>
                  <a:pt x="2067" y="6542"/>
                </a:cubicBezTo>
                <a:cubicBezTo>
                  <a:pt x="3055" y="7649"/>
                  <a:pt x="3055" y="7649"/>
                  <a:pt x="3055" y="7649"/>
                </a:cubicBezTo>
                <a:cubicBezTo>
                  <a:pt x="3119" y="7721"/>
                  <a:pt x="3182" y="7756"/>
                  <a:pt x="3246" y="7721"/>
                </a:cubicBezTo>
                <a:cubicBezTo>
                  <a:pt x="3310" y="7721"/>
                  <a:pt x="3405" y="7721"/>
                  <a:pt x="3437" y="7649"/>
                </a:cubicBezTo>
                <a:cubicBezTo>
                  <a:pt x="3533" y="7542"/>
                  <a:pt x="3533" y="7328"/>
                  <a:pt x="3437" y="7221"/>
                </a:cubicBezTo>
                <a:cubicBezTo>
                  <a:pt x="1940" y="5543"/>
                  <a:pt x="1940" y="5543"/>
                  <a:pt x="1940" y="5543"/>
                </a:cubicBezTo>
                <a:cubicBezTo>
                  <a:pt x="1462" y="5007"/>
                  <a:pt x="1462" y="4150"/>
                  <a:pt x="1908" y="3615"/>
                </a:cubicBezTo>
                <a:cubicBezTo>
                  <a:pt x="1908" y="3615"/>
                  <a:pt x="1908" y="3615"/>
                  <a:pt x="1908" y="3615"/>
                </a:cubicBezTo>
                <a:cubicBezTo>
                  <a:pt x="2386" y="3115"/>
                  <a:pt x="3150" y="3079"/>
                  <a:pt x="3628" y="3615"/>
                </a:cubicBezTo>
                <a:cubicBezTo>
                  <a:pt x="5189" y="5364"/>
                  <a:pt x="5189" y="5364"/>
                  <a:pt x="5189" y="5364"/>
                </a:cubicBezTo>
                <a:cubicBezTo>
                  <a:pt x="5221" y="5400"/>
                  <a:pt x="5317" y="5436"/>
                  <a:pt x="5381" y="5436"/>
                </a:cubicBezTo>
                <a:cubicBezTo>
                  <a:pt x="5444" y="5436"/>
                  <a:pt x="5508" y="5400"/>
                  <a:pt x="5572" y="5364"/>
                </a:cubicBezTo>
                <a:cubicBezTo>
                  <a:pt x="5667" y="5221"/>
                  <a:pt x="5667" y="5043"/>
                  <a:pt x="5572" y="4936"/>
                </a:cubicBezTo>
                <a:cubicBezTo>
                  <a:pt x="4393" y="3650"/>
                  <a:pt x="4393" y="3650"/>
                  <a:pt x="4393" y="3650"/>
                </a:cubicBezTo>
                <a:cubicBezTo>
                  <a:pt x="4170" y="3401"/>
                  <a:pt x="4042" y="3044"/>
                  <a:pt x="4042" y="2686"/>
                </a:cubicBezTo>
                <a:cubicBezTo>
                  <a:pt x="4042" y="2329"/>
                  <a:pt x="4170" y="1972"/>
                  <a:pt x="4393" y="1723"/>
                </a:cubicBezTo>
                <a:cubicBezTo>
                  <a:pt x="4871" y="1187"/>
                  <a:pt x="5635" y="1187"/>
                  <a:pt x="6113" y="1723"/>
                </a:cubicBezTo>
                <a:cubicBezTo>
                  <a:pt x="7738" y="3543"/>
                  <a:pt x="7738" y="3543"/>
                  <a:pt x="7738" y="3543"/>
                </a:cubicBezTo>
                <a:cubicBezTo>
                  <a:pt x="7834" y="3650"/>
                  <a:pt x="8025" y="3650"/>
                  <a:pt x="8120" y="3543"/>
                </a:cubicBezTo>
                <a:cubicBezTo>
                  <a:pt x="8120" y="3543"/>
                  <a:pt x="8120" y="3543"/>
                  <a:pt x="8120" y="3543"/>
                </a:cubicBezTo>
                <a:cubicBezTo>
                  <a:pt x="8152" y="3472"/>
                  <a:pt x="8184" y="3401"/>
                  <a:pt x="8184" y="3329"/>
                </a:cubicBezTo>
                <a:cubicBezTo>
                  <a:pt x="8184" y="3258"/>
                  <a:pt x="8152" y="3186"/>
                  <a:pt x="8120" y="3115"/>
                </a:cubicBezTo>
                <a:cubicBezTo>
                  <a:pt x="7388" y="2329"/>
                  <a:pt x="7388" y="2329"/>
                  <a:pt x="7388" y="2329"/>
                </a:cubicBezTo>
                <a:cubicBezTo>
                  <a:pt x="6942" y="1794"/>
                  <a:pt x="6942" y="937"/>
                  <a:pt x="7388" y="402"/>
                </a:cubicBezTo>
                <a:cubicBezTo>
                  <a:pt x="7865" y="-134"/>
                  <a:pt x="8630" y="-134"/>
                  <a:pt x="9108" y="402"/>
                </a:cubicBezTo>
                <a:cubicBezTo>
                  <a:pt x="14874" y="6828"/>
                  <a:pt x="14874" y="6828"/>
                  <a:pt x="14874" y="6828"/>
                </a:cubicBezTo>
                <a:cubicBezTo>
                  <a:pt x="15575" y="7613"/>
                  <a:pt x="16149" y="8470"/>
                  <a:pt x="16595" y="9434"/>
                </a:cubicBezTo>
                <a:cubicBezTo>
                  <a:pt x="17073" y="10434"/>
                  <a:pt x="17678" y="11362"/>
                  <a:pt x="18411" y="12183"/>
                </a:cubicBezTo>
                <a:cubicBezTo>
                  <a:pt x="21469" y="15575"/>
                  <a:pt x="21469" y="15575"/>
                  <a:pt x="21469" y="15575"/>
                </a:cubicBezTo>
                <a:cubicBezTo>
                  <a:pt x="16244" y="21466"/>
                  <a:pt x="16244" y="21466"/>
                  <a:pt x="16244" y="21466"/>
                </a:cubicBezTo>
                <a:lnTo>
                  <a:pt x="11784" y="18717"/>
                </a:lnTo>
                <a:close/>
              </a:path>
            </a:pathLst>
          </a:custGeom>
          <a:solidFill>
            <a:schemeClr val="accent1">
              <a:lumMod val="100000"/>
            </a:schemeClr>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0" name="Freeform: Shape 5"/>
          <p:cNvSpPr/>
          <p:nvPr/>
        </p:nvSpPr>
        <p:spPr>
          <a:xfrm>
            <a:off x="2559827" y="2031592"/>
            <a:ext cx="1431728" cy="1603774"/>
          </a:xfrm>
          <a:custGeom>
            <a:avLst/>
            <a:gdLst/>
            <a:ahLst/>
            <a:cxnLst>
              <a:cxn ang="0">
                <a:pos x="wd2" y="hd2"/>
              </a:cxn>
              <a:cxn ang="5400000">
                <a:pos x="wd2" y="hd2"/>
              </a:cxn>
              <a:cxn ang="10800000">
                <a:pos x="wd2" y="hd2"/>
              </a:cxn>
              <a:cxn ang="16200000">
                <a:pos x="wd2" y="hd2"/>
              </a:cxn>
            </a:cxnLst>
            <a:rect l="0" t="0" r="r" b="b"/>
            <a:pathLst>
              <a:path w="21466" h="21488" extrusionOk="0">
                <a:moveTo>
                  <a:pt x="2749" y="11789"/>
                </a:moveTo>
                <a:cubicBezTo>
                  <a:pt x="3320" y="10832"/>
                  <a:pt x="2928" y="10289"/>
                  <a:pt x="1821" y="8343"/>
                </a:cubicBezTo>
                <a:cubicBezTo>
                  <a:pt x="678" y="6429"/>
                  <a:pt x="2285" y="5599"/>
                  <a:pt x="2285" y="5599"/>
                </a:cubicBezTo>
                <a:cubicBezTo>
                  <a:pt x="5462" y="7131"/>
                  <a:pt x="5462" y="7131"/>
                  <a:pt x="5462" y="7131"/>
                </a:cubicBezTo>
                <a:cubicBezTo>
                  <a:pt x="12996" y="335"/>
                  <a:pt x="12996" y="335"/>
                  <a:pt x="12996" y="335"/>
                </a:cubicBezTo>
                <a:cubicBezTo>
                  <a:pt x="13531" y="-112"/>
                  <a:pt x="14388" y="-112"/>
                  <a:pt x="14924" y="335"/>
                </a:cubicBezTo>
                <a:cubicBezTo>
                  <a:pt x="15459" y="813"/>
                  <a:pt x="15459" y="1579"/>
                  <a:pt x="14924" y="2058"/>
                </a:cubicBezTo>
                <a:cubicBezTo>
                  <a:pt x="13817" y="3047"/>
                  <a:pt x="13817" y="3047"/>
                  <a:pt x="13817" y="3047"/>
                </a:cubicBezTo>
                <a:cubicBezTo>
                  <a:pt x="13745" y="3110"/>
                  <a:pt x="13745" y="3174"/>
                  <a:pt x="13745" y="3238"/>
                </a:cubicBezTo>
                <a:cubicBezTo>
                  <a:pt x="13745" y="3302"/>
                  <a:pt x="13745" y="3398"/>
                  <a:pt x="13817" y="3430"/>
                </a:cubicBezTo>
                <a:cubicBezTo>
                  <a:pt x="13924" y="3525"/>
                  <a:pt x="14138" y="3525"/>
                  <a:pt x="14245" y="3430"/>
                </a:cubicBezTo>
                <a:cubicBezTo>
                  <a:pt x="15923" y="1930"/>
                  <a:pt x="15923" y="1930"/>
                  <a:pt x="15923" y="1930"/>
                </a:cubicBezTo>
                <a:cubicBezTo>
                  <a:pt x="16459" y="1451"/>
                  <a:pt x="17316" y="1451"/>
                  <a:pt x="17851" y="1898"/>
                </a:cubicBezTo>
                <a:cubicBezTo>
                  <a:pt x="17851" y="1898"/>
                  <a:pt x="17851" y="1898"/>
                  <a:pt x="17851" y="1898"/>
                </a:cubicBezTo>
                <a:cubicBezTo>
                  <a:pt x="18387" y="2377"/>
                  <a:pt x="18387" y="3142"/>
                  <a:pt x="17851" y="3621"/>
                </a:cubicBezTo>
                <a:cubicBezTo>
                  <a:pt x="16102" y="5184"/>
                  <a:pt x="16102" y="5184"/>
                  <a:pt x="16102" y="5184"/>
                </a:cubicBezTo>
                <a:cubicBezTo>
                  <a:pt x="16066" y="5248"/>
                  <a:pt x="16030" y="5312"/>
                  <a:pt x="16030" y="5376"/>
                </a:cubicBezTo>
                <a:cubicBezTo>
                  <a:pt x="16030" y="5440"/>
                  <a:pt x="16066" y="5503"/>
                  <a:pt x="16102" y="5567"/>
                </a:cubicBezTo>
                <a:cubicBezTo>
                  <a:pt x="16245" y="5663"/>
                  <a:pt x="16423" y="5663"/>
                  <a:pt x="16530" y="5567"/>
                </a:cubicBezTo>
                <a:cubicBezTo>
                  <a:pt x="17816" y="4387"/>
                  <a:pt x="17816" y="4387"/>
                  <a:pt x="17816" y="4387"/>
                </a:cubicBezTo>
                <a:cubicBezTo>
                  <a:pt x="18065" y="4163"/>
                  <a:pt x="18422" y="4036"/>
                  <a:pt x="18780" y="4036"/>
                </a:cubicBezTo>
                <a:cubicBezTo>
                  <a:pt x="19137" y="4036"/>
                  <a:pt x="19494" y="4163"/>
                  <a:pt x="19743" y="4387"/>
                </a:cubicBezTo>
                <a:cubicBezTo>
                  <a:pt x="20279" y="4865"/>
                  <a:pt x="20279" y="5631"/>
                  <a:pt x="19743" y="6110"/>
                </a:cubicBezTo>
                <a:cubicBezTo>
                  <a:pt x="17923" y="7737"/>
                  <a:pt x="17923" y="7737"/>
                  <a:pt x="17923" y="7737"/>
                </a:cubicBezTo>
                <a:cubicBezTo>
                  <a:pt x="17816" y="7832"/>
                  <a:pt x="17816" y="8024"/>
                  <a:pt x="17923" y="8120"/>
                </a:cubicBezTo>
                <a:cubicBezTo>
                  <a:pt x="17923" y="8120"/>
                  <a:pt x="17923" y="8120"/>
                  <a:pt x="17923" y="8120"/>
                </a:cubicBezTo>
                <a:cubicBezTo>
                  <a:pt x="17994" y="8152"/>
                  <a:pt x="18065" y="8183"/>
                  <a:pt x="18137" y="8183"/>
                </a:cubicBezTo>
                <a:cubicBezTo>
                  <a:pt x="18208" y="8183"/>
                  <a:pt x="18315" y="8152"/>
                  <a:pt x="18351" y="8120"/>
                </a:cubicBezTo>
                <a:cubicBezTo>
                  <a:pt x="19137" y="7418"/>
                  <a:pt x="19137" y="7418"/>
                  <a:pt x="19137" y="7418"/>
                </a:cubicBezTo>
                <a:cubicBezTo>
                  <a:pt x="19672" y="6939"/>
                  <a:pt x="20529" y="6939"/>
                  <a:pt x="21064" y="7386"/>
                </a:cubicBezTo>
                <a:cubicBezTo>
                  <a:pt x="21600" y="7864"/>
                  <a:pt x="21600" y="8630"/>
                  <a:pt x="21064" y="9109"/>
                </a:cubicBezTo>
                <a:cubicBezTo>
                  <a:pt x="14638" y="14884"/>
                  <a:pt x="14638" y="14884"/>
                  <a:pt x="14638" y="14884"/>
                </a:cubicBezTo>
                <a:cubicBezTo>
                  <a:pt x="13888" y="15585"/>
                  <a:pt x="12996" y="16160"/>
                  <a:pt x="12032" y="16606"/>
                </a:cubicBezTo>
                <a:cubicBezTo>
                  <a:pt x="11032" y="17085"/>
                  <a:pt x="10104" y="17691"/>
                  <a:pt x="9318" y="18425"/>
                </a:cubicBezTo>
                <a:cubicBezTo>
                  <a:pt x="5891" y="21488"/>
                  <a:pt x="5891" y="21488"/>
                  <a:pt x="5891" y="21488"/>
                </a:cubicBezTo>
                <a:cubicBezTo>
                  <a:pt x="0" y="16256"/>
                  <a:pt x="0" y="16256"/>
                  <a:pt x="0" y="16256"/>
                </a:cubicBezTo>
                <a:lnTo>
                  <a:pt x="2749" y="11789"/>
                </a:lnTo>
                <a:close/>
              </a:path>
            </a:pathLst>
          </a:custGeom>
          <a:solidFill>
            <a:schemeClr val="accent4">
              <a:lumMod val="100000"/>
            </a:schemeClr>
          </a:solidFill>
          <a:ln w="12700" cap="flat">
            <a:noFill/>
            <a:miter lim="400000"/>
          </a:ln>
          <a:effectLst/>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2" name="组合 1"/>
          <p:cNvGrpSpPr/>
          <p:nvPr/>
        </p:nvGrpSpPr>
        <p:grpSpPr>
          <a:xfrm>
            <a:off x="3086082" y="3092439"/>
            <a:ext cx="433388" cy="431008"/>
            <a:chOff x="3086082" y="3092439"/>
            <a:chExt cx="433388" cy="431008"/>
          </a:xfrm>
        </p:grpSpPr>
        <p:sp>
          <p:nvSpPr>
            <p:cNvPr id="43" name="Oval 8"/>
            <p:cNvSpPr/>
            <p:nvPr/>
          </p:nvSpPr>
          <p:spPr>
            <a:xfrm>
              <a:off x="3086082" y="3092439"/>
              <a:ext cx="433388" cy="431008"/>
            </a:xfrm>
            <a:prstGeom prst="ellipse">
              <a:avLst/>
            </a:prstGeom>
            <a:gradFill flip="none" rotWithShape="1">
              <a:gsLst>
                <a:gs pos="0">
                  <a:schemeClr val="bg2"/>
                </a:gs>
                <a:gs pos="100000">
                  <a:schemeClr val="bg1"/>
                </a:gs>
              </a:gsLst>
              <a:lin ang="8100000" scaled="1"/>
              <a:tileRect/>
            </a:gradFill>
            <a:ln w="15875" cap="flat">
              <a:gradFill flip="none" rotWithShape="1">
                <a:gsLst>
                  <a:gs pos="0">
                    <a:schemeClr val="bg1"/>
                  </a:gs>
                  <a:gs pos="100000">
                    <a:schemeClr val="bg2"/>
                  </a:gs>
                </a:gsLst>
                <a:lin ang="8100000" scaled="1"/>
                <a:tileRect/>
              </a:gradFill>
              <a:miter lim="400000"/>
            </a:ln>
            <a:effectLst>
              <a:outerShdw blurRad="50800" dist="38100" dir="8100000" algn="tr"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5" name="Freeform: Shape 10"/>
            <p:cNvSpPr/>
            <p:nvPr/>
          </p:nvSpPr>
          <p:spPr>
            <a:xfrm>
              <a:off x="3198028" y="3206092"/>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4"/>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764613" y="1537482"/>
            <a:ext cx="433388" cy="431008"/>
            <a:chOff x="2764613" y="1537482"/>
            <a:chExt cx="433388" cy="431008"/>
          </a:xfrm>
        </p:grpSpPr>
        <p:sp>
          <p:nvSpPr>
            <p:cNvPr id="44" name="Oval 9"/>
            <p:cNvSpPr/>
            <p:nvPr/>
          </p:nvSpPr>
          <p:spPr>
            <a:xfrm>
              <a:off x="2764613" y="1537482"/>
              <a:ext cx="433388" cy="431008"/>
            </a:xfrm>
            <a:prstGeom prst="ellipse">
              <a:avLst/>
            </a:prstGeom>
            <a:gradFill flip="none" rotWithShape="1">
              <a:gsLst>
                <a:gs pos="0">
                  <a:schemeClr val="bg2"/>
                </a:gs>
                <a:gs pos="100000">
                  <a:schemeClr val="bg1"/>
                </a:gs>
              </a:gsLst>
              <a:lin ang="8100000" scaled="1"/>
              <a:tileRect/>
            </a:gradFill>
            <a:ln w="15875" cap="flat">
              <a:gradFill flip="none" rotWithShape="1">
                <a:gsLst>
                  <a:gs pos="0">
                    <a:schemeClr val="bg1"/>
                  </a:gs>
                  <a:gs pos="100000">
                    <a:schemeClr val="bg2"/>
                  </a:gs>
                </a:gsLst>
                <a:lin ang="8100000" scaled="1"/>
                <a:tileRect/>
              </a:gradFill>
              <a:miter lim="400000"/>
            </a:ln>
            <a:effectLst>
              <a:outerShdw blurRad="50800" dist="38100" dir="8100000" algn="tr"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6" name="Freeform: Shape 11"/>
            <p:cNvSpPr/>
            <p:nvPr/>
          </p:nvSpPr>
          <p:spPr>
            <a:xfrm>
              <a:off x="2887925" y="1644118"/>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accent1"/>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12038" y="1856570"/>
            <a:ext cx="431008" cy="433388"/>
            <a:chOff x="1212038" y="1856570"/>
            <a:chExt cx="431008" cy="433388"/>
          </a:xfrm>
        </p:grpSpPr>
        <p:sp>
          <p:nvSpPr>
            <p:cNvPr id="41" name="Oval 6"/>
            <p:cNvSpPr/>
            <p:nvPr/>
          </p:nvSpPr>
          <p:spPr>
            <a:xfrm>
              <a:off x="1212038" y="1856570"/>
              <a:ext cx="431008" cy="433388"/>
            </a:xfrm>
            <a:prstGeom prst="ellipse">
              <a:avLst/>
            </a:prstGeom>
            <a:gradFill flip="none" rotWithShape="1">
              <a:gsLst>
                <a:gs pos="0">
                  <a:schemeClr val="bg2"/>
                </a:gs>
                <a:gs pos="100000">
                  <a:schemeClr val="bg1"/>
                </a:gs>
              </a:gsLst>
              <a:lin ang="8100000" scaled="1"/>
              <a:tileRect/>
            </a:gradFill>
            <a:ln w="15875" cap="flat">
              <a:gradFill flip="none" rotWithShape="1">
                <a:gsLst>
                  <a:gs pos="0">
                    <a:schemeClr val="bg1"/>
                  </a:gs>
                  <a:gs pos="100000">
                    <a:schemeClr val="bg2"/>
                  </a:gs>
                </a:gsLst>
                <a:lin ang="8100000" scaled="1"/>
                <a:tileRect/>
              </a:gradFill>
              <a:miter lim="400000"/>
            </a:ln>
            <a:effectLst>
              <a:outerShdw blurRad="50800" dist="38100" dir="8100000" algn="tr"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7" name="Freeform: Shape 12"/>
            <p:cNvSpPr/>
            <p:nvPr/>
          </p:nvSpPr>
          <p:spPr>
            <a:xfrm>
              <a:off x="1327475" y="1968516"/>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accent2"/>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531125" y="3411526"/>
            <a:ext cx="433388" cy="433388"/>
            <a:chOff x="1531125" y="3411526"/>
            <a:chExt cx="433388" cy="433388"/>
          </a:xfrm>
        </p:grpSpPr>
        <p:sp>
          <p:nvSpPr>
            <p:cNvPr id="42" name="Oval 7"/>
            <p:cNvSpPr/>
            <p:nvPr/>
          </p:nvSpPr>
          <p:spPr>
            <a:xfrm>
              <a:off x="1531125" y="3411526"/>
              <a:ext cx="433388" cy="433388"/>
            </a:xfrm>
            <a:prstGeom prst="ellipse">
              <a:avLst/>
            </a:prstGeom>
            <a:gradFill flip="none" rotWithShape="1">
              <a:gsLst>
                <a:gs pos="0">
                  <a:schemeClr val="bg2"/>
                </a:gs>
                <a:gs pos="100000">
                  <a:schemeClr val="bg1"/>
                </a:gs>
              </a:gsLst>
              <a:lin ang="8100000" scaled="1"/>
              <a:tileRect/>
            </a:gradFill>
            <a:ln w="15875" cap="flat">
              <a:gradFill flip="none" rotWithShape="1">
                <a:gsLst>
                  <a:gs pos="0">
                    <a:schemeClr val="bg1"/>
                  </a:gs>
                  <a:gs pos="100000">
                    <a:schemeClr val="bg2"/>
                  </a:gs>
                </a:gsLst>
                <a:lin ang="8100000" scaled="1"/>
                <a:tileRect/>
              </a:gradFill>
              <a:miter lim="400000"/>
            </a:ln>
            <a:effectLst>
              <a:outerShdw blurRad="50800" dist="38100" dir="8100000" algn="tr" rotWithShape="0">
                <a:prstClr val="black">
                  <a:alpha val="40000"/>
                </a:prstClr>
              </a:outerShdw>
            </a:effec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8" name="Freeform: Shape 13"/>
            <p:cNvSpPr/>
            <p:nvPr/>
          </p:nvSpPr>
          <p:spPr>
            <a:xfrm>
              <a:off x="1643071" y="3550582"/>
              <a:ext cx="209496" cy="209496"/>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3"/>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461157" y="1541965"/>
            <a:ext cx="1863444" cy="747993"/>
            <a:chOff x="4461157" y="1541965"/>
            <a:chExt cx="1863444" cy="747993"/>
          </a:xfrm>
        </p:grpSpPr>
        <p:grpSp>
          <p:nvGrpSpPr>
            <p:cNvPr id="21" name="Group 27"/>
            <p:cNvGrpSpPr/>
            <p:nvPr/>
          </p:nvGrpSpPr>
          <p:grpSpPr>
            <a:xfrm>
              <a:off x="4734018" y="1541965"/>
              <a:ext cx="1590583" cy="747993"/>
              <a:chOff x="6312024" y="2055953"/>
              <a:chExt cx="2120777" cy="997324"/>
            </a:xfrm>
          </p:grpSpPr>
          <p:sp>
            <p:nvSpPr>
              <p:cNvPr id="35" name="TextBox 15"/>
              <p:cNvSpPr txBox="1"/>
              <p:nvPr/>
            </p:nvSpPr>
            <p:spPr>
              <a:xfrm>
                <a:off x="6312025" y="2363729"/>
                <a:ext cx="2120776" cy="689548"/>
              </a:xfrm>
              <a:prstGeom prst="rect">
                <a:avLst/>
              </a:prstGeom>
              <a:noFill/>
            </p:spPr>
            <p:txBody>
              <a:bodyPr wrap="square">
                <a:no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16"/>
              <p:cNvSpPr txBox="1"/>
              <p:nvPr/>
            </p:nvSpPr>
            <p:spPr>
              <a:xfrm>
                <a:off x="6312024" y="2055953"/>
                <a:ext cx="1261884" cy="307777"/>
              </a:xfrm>
              <a:prstGeom prst="rect">
                <a:avLst/>
              </a:prstGeom>
              <a:noFill/>
            </p:spPr>
            <p:txBody>
              <a:bodyPr wrap="none">
                <a:normAutofit fontScale="77500" lnSpcReduction="20000"/>
              </a:bodyPr>
              <a:lstStyle/>
              <a:p>
                <a:r>
                  <a:rPr lang="zh-CN" altLang="en-US" sz="1400" b="1">
                    <a:solidFill>
                      <a:schemeClr val="accent1">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endParaRPr>
              </a:p>
            </p:txBody>
          </p:sp>
        </p:grpSp>
        <p:sp>
          <p:nvSpPr>
            <p:cNvPr id="25" name="Freeform: Shape 23"/>
            <p:cNvSpPr/>
            <p:nvPr/>
          </p:nvSpPr>
          <p:spPr>
            <a:xfrm>
              <a:off x="4461157" y="1722227"/>
              <a:ext cx="244255" cy="244256"/>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accent2"/>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4461157" y="2885271"/>
            <a:ext cx="1863444" cy="747993"/>
            <a:chOff x="4461157" y="2885271"/>
            <a:chExt cx="1863444" cy="747993"/>
          </a:xfrm>
        </p:grpSpPr>
        <p:sp>
          <p:nvSpPr>
            <p:cNvPr id="27" name="Freeform: Shape 25"/>
            <p:cNvSpPr/>
            <p:nvPr/>
          </p:nvSpPr>
          <p:spPr>
            <a:xfrm>
              <a:off x="4461157" y="3041869"/>
              <a:ext cx="244255" cy="244256"/>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3"/>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51" name="Group 27"/>
            <p:cNvGrpSpPr/>
            <p:nvPr/>
          </p:nvGrpSpPr>
          <p:grpSpPr>
            <a:xfrm>
              <a:off x="4734018" y="2885271"/>
              <a:ext cx="1590583" cy="747993"/>
              <a:chOff x="6312024" y="2055953"/>
              <a:chExt cx="2120777" cy="997324"/>
            </a:xfrm>
          </p:grpSpPr>
          <p:sp>
            <p:nvSpPr>
              <p:cNvPr id="52" name="TextBox 15"/>
              <p:cNvSpPr txBox="1"/>
              <p:nvPr/>
            </p:nvSpPr>
            <p:spPr>
              <a:xfrm>
                <a:off x="6312025" y="2363729"/>
                <a:ext cx="2120776" cy="689548"/>
              </a:xfrm>
              <a:prstGeom prst="rect">
                <a:avLst/>
              </a:prstGeom>
              <a:noFill/>
            </p:spPr>
            <p:txBody>
              <a:bodyPr wrap="square">
                <a:no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16"/>
              <p:cNvSpPr txBox="1"/>
              <p:nvPr/>
            </p:nvSpPr>
            <p:spPr>
              <a:xfrm>
                <a:off x="6312024" y="2055953"/>
                <a:ext cx="1261884" cy="307777"/>
              </a:xfrm>
              <a:prstGeom prst="rect">
                <a:avLst/>
              </a:prstGeom>
              <a:noFill/>
            </p:spPr>
            <p:txBody>
              <a:bodyPr wrap="none">
                <a:normAutofit fontScale="77500" lnSpcReduction="20000"/>
              </a:bodyPr>
              <a:lstStyle/>
              <a:p>
                <a:r>
                  <a:rPr lang="zh-CN" altLang="en-US" sz="1400" b="1">
                    <a:solidFill>
                      <a:schemeClr val="accent1">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6610539" y="1541965"/>
            <a:ext cx="1916242" cy="747993"/>
            <a:chOff x="6610539" y="1541965"/>
            <a:chExt cx="1916242" cy="747993"/>
          </a:xfrm>
        </p:grpSpPr>
        <p:sp>
          <p:nvSpPr>
            <p:cNvPr id="26" name="Freeform: Shape 24"/>
            <p:cNvSpPr/>
            <p:nvPr/>
          </p:nvSpPr>
          <p:spPr>
            <a:xfrm>
              <a:off x="6610539" y="1722227"/>
              <a:ext cx="244255" cy="24425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accent2"/>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54" name="Group 27"/>
            <p:cNvGrpSpPr/>
            <p:nvPr/>
          </p:nvGrpSpPr>
          <p:grpSpPr>
            <a:xfrm>
              <a:off x="6936198" y="1541965"/>
              <a:ext cx="1590583" cy="747993"/>
              <a:chOff x="6312024" y="2055953"/>
              <a:chExt cx="2120777" cy="997324"/>
            </a:xfrm>
          </p:grpSpPr>
          <p:sp>
            <p:nvSpPr>
              <p:cNvPr id="55" name="TextBox 15"/>
              <p:cNvSpPr txBox="1"/>
              <p:nvPr/>
            </p:nvSpPr>
            <p:spPr>
              <a:xfrm>
                <a:off x="6312025" y="2363729"/>
                <a:ext cx="2120776" cy="689548"/>
              </a:xfrm>
              <a:prstGeom prst="rect">
                <a:avLst/>
              </a:prstGeom>
              <a:noFill/>
            </p:spPr>
            <p:txBody>
              <a:bodyPr wrap="square">
                <a:no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16"/>
              <p:cNvSpPr txBox="1"/>
              <p:nvPr/>
            </p:nvSpPr>
            <p:spPr>
              <a:xfrm>
                <a:off x="6312024" y="2055953"/>
                <a:ext cx="1261884" cy="307777"/>
              </a:xfrm>
              <a:prstGeom prst="rect">
                <a:avLst/>
              </a:prstGeom>
              <a:noFill/>
            </p:spPr>
            <p:txBody>
              <a:bodyPr wrap="none">
                <a:normAutofit fontScale="77500" lnSpcReduction="20000"/>
              </a:bodyPr>
              <a:lstStyle/>
              <a:p>
                <a:r>
                  <a:rPr lang="zh-CN" altLang="en-US" sz="1400" b="1">
                    <a:solidFill>
                      <a:schemeClr val="accent1">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6610539" y="2885271"/>
            <a:ext cx="1916242" cy="747993"/>
            <a:chOff x="6610539" y="2885271"/>
            <a:chExt cx="1916242" cy="747993"/>
          </a:xfrm>
        </p:grpSpPr>
        <p:sp>
          <p:nvSpPr>
            <p:cNvPr id="28" name="Freeform: Shape 26"/>
            <p:cNvSpPr/>
            <p:nvPr/>
          </p:nvSpPr>
          <p:spPr>
            <a:xfrm>
              <a:off x="6610539" y="3041869"/>
              <a:ext cx="244255" cy="24425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4"/>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57" name="Group 27"/>
            <p:cNvGrpSpPr/>
            <p:nvPr/>
          </p:nvGrpSpPr>
          <p:grpSpPr>
            <a:xfrm>
              <a:off x="6936198" y="2885271"/>
              <a:ext cx="1590583" cy="747993"/>
              <a:chOff x="6312024" y="2055953"/>
              <a:chExt cx="2120777" cy="997324"/>
            </a:xfrm>
          </p:grpSpPr>
          <p:sp>
            <p:nvSpPr>
              <p:cNvPr id="58" name="TextBox 15"/>
              <p:cNvSpPr txBox="1"/>
              <p:nvPr/>
            </p:nvSpPr>
            <p:spPr>
              <a:xfrm>
                <a:off x="6312025" y="2363729"/>
                <a:ext cx="2120776" cy="689548"/>
              </a:xfrm>
              <a:prstGeom prst="rect">
                <a:avLst/>
              </a:prstGeom>
              <a:noFill/>
            </p:spPr>
            <p:txBody>
              <a:bodyPr wrap="square">
                <a:no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此部分内容作为文字排版占位显示（建议使用主题字体）</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16"/>
              <p:cNvSpPr txBox="1"/>
              <p:nvPr/>
            </p:nvSpPr>
            <p:spPr>
              <a:xfrm>
                <a:off x="6312024" y="2055953"/>
                <a:ext cx="1261884" cy="307777"/>
              </a:xfrm>
              <a:prstGeom prst="rect">
                <a:avLst/>
              </a:prstGeom>
              <a:noFill/>
            </p:spPr>
            <p:txBody>
              <a:bodyPr wrap="none">
                <a:normAutofit fontScale="77500" lnSpcReduction="20000"/>
              </a:bodyPr>
              <a:lstStyle/>
              <a:p>
                <a:r>
                  <a:rPr lang="zh-CN" altLang="en-US" sz="1400" b="1">
                    <a:solidFill>
                      <a:schemeClr val="accent1">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14" presetClass="entr" presetSubtype="1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randombar(horizontal)">
                                      <p:cBhvr>
                                        <p:cTn id="44" dur="500"/>
                                        <p:tgtEl>
                                          <p:spTgt spid="39"/>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500"/>
                                        <p:tgtEl>
                                          <p:spTgt spid="38"/>
                                        </p:tgtEl>
                                      </p:cBhvr>
                                    </p:animEffect>
                                  </p:childTnLst>
                                </p:cTn>
                              </p:par>
                              <p:par>
                                <p:cTn id="48" presetID="14" presetClass="entr" presetSubtype="10" fill="hold" grpId="0" nodeType="withEffect">
                                  <p:stCondLst>
                                    <p:cond delay="500"/>
                                  </p:stCondLst>
                                  <p:childTnLst>
                                    <p:set>
                                      <p:cBhvr>
                                        <p:cTn id="49" dur="1" fill="hold">
                                          <p:stCondLst>
                                            <p:cond delay="0"/>
                                          </p:stCondLst>
                                        </p:cTn>
                                        <p:tgtEl>
                                          <p:spTgt spid="37"/>
                                        </p:tgtEl>
                                        <p:attrNameLst>
                                          <p:attrName>style.visibility</p:attrName>
                                        </p:attrNameLst>
                                      </p:cBhvr>
                                      <p:to>
                                        <p:strVal val="visible"/>
                                      </p:to>
                                    </p:set>
                                    <p:animEffect transition="in" filter="randombar(horizontal)">
                                      <p:cBhvr>
                                        <p:cTn id="50" dur="500"/>
                                        <p:tgtEl>
                                          <p:spTgt spid="37"/>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40"/>
                                        </p:tgtEl>
                                        <p:attrNameLst>
                                          <p:attrName>style.visibility</p:attrName>
                                        </p:attrNameLst>
                                      </p:cBhvr>
                                      <p:to>
                                        <p:strVal val="visible"/>
                                      </p:to>
                                    </p:set>
                                    <p:animEffect transition="in" filter="randombar(horizontal)">
                                      <p:cBhvr>
                                        <p:cTn id="53" dur="500"/>
                                        <p:tgtEl>
                                          <p:spTgt spid="40"/>
                                        </p:tgtEl>
                                      </p:cBhvr>
                                    </p:animEffect>
                                  </p:childTnLst>
                                </p:cTn>
                              </p:par>
                            </p:childTnLst>
                          </p:cTn>
                        </p:par>
                        <p:par>
                          <p:cTn id="54" fill="hold">
                            <p:stCondLst>
                              <p:cond delay="3000"/>
                            </p:stCondLst>
                            <p:childTnLst>
                              <p:par>
                                <p:cTn id="55" presetID="2" presetClass="entr" presetSubtype="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4000"/>
                            </p:stCondLst>
                            <p:childTnLst>
                              <p:par>
                                <p:cTn id="66" presetID="2" presetClass="entr" presetSubtype="4"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5000"/>
                            </p:stCondLst>
                            <p:childTnLst>
                              <p:par>
                                <p:cTn id="77" presetID="2" presetClass="entr" presetSubtype="8"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0-#ppt_w/2"/>
                                          </p:val>
                                        </p:tav>
                                        <p:tav tm="100000">
                                          <p:val>
                                            <p:strVal val="#ppt_x"/>
                                          </p:val>
                                        </p:tav>
                                      </p:tavLst>
                                    </p:anim>
                                    <p:anim calcmode="lin" valueType="num">
                                      <p:cBhvr additive="base">
                                        <p:cTn id="80" dur="500" fill="hold"/>
                                        <p:tgtEl>
                                          <p:spTgt spid="3"/>
                                        </p:tgtEl>
                                        <p:attrNameLst>
                                          <p:attrName>ppt_y</p:attrName>
                                        </p:attrNameLst>
                                      </p:cBhvr>
                                      <p:tavLst>
                                        <p:tav tm="0">
                                          <p:val>
                                            <p:strVal val="#ppt_y"/>
                                          </p:val>
                                        </p:tav>
                                        <p:tav tm="100000">
                                          <p:val>
                                            <p:strVal val="#ppt_y"/>
                                          </p:val>
                                        </p:tav>
                                      </p:tavLst>
                                    </p:anim>
                                  </p:childTnLst>
                                </p:cTn>
                              </p:par>
                            </p:childTnLst>
                          </p:cTn>
                        </p:par>
                        <p:par>
                          <p:cTn id="81" fill="hold">
                            <p:stCondLst>
                              <p:cond delay="5500"/>
                            </p:stCondLst>
                            <p:childTnLst>
                              <p:par>
                                <p:cTn id="82" presetID="53" presetClass="entr" presetSubtype="16" fill="hold"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6000"/>
                            </p:stCondLst>
                            <p:childTnLst>
                              <p:par>
                                <p:cTn id="88" presetID="2" presetClass="entr" presetSubtype="4" fill="hold" nodeType="after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fill="hold"/>
                                        <p:tgtEl>
                                          <p:spTgt spid="2"/>
                                        </p:tgtEl>
                                        <p:attrNameLst>
                                          <p:attrName>ppt_x</p:attrName>
                                        </p:attrNameLst>
                                      </p:cBhvr>
                                      <p:tavLst>
                                        <p:tav tm="0">
                                          <p:val>
                                            <p:strVal val="#ppt_x"/>
                                          </p:val>
                                        </p:tav>
                                        <p:tav tm="100000">
                                          <p:val>
                                            <p:strVal val="#ppt_x"/>
                                          </p:val>
                                        </p:tav>
                                      </p:tavLst>
                                    </p:anim>
                                    <p:anim calcmode="lin" valueType="num">
                                      <p:cBhvr additive="base">
                                        <p:cTn id="91" dur="500" fill="hold"/>
                                        <p:tgtEl>
                                          <p:spTgt spid="2"/>
                                        </p:tgtEl>
                                        <p:attrNameLst>
                                          <p:attrName>ppt_y</p:attrName>
                                        </p:attrNameLst>
                                      </p:cBhvr>
                                      <p:tavLst>
                                        <p:tav tm="0">
                                          <p:val>
                                            <p:strVal val="1+#ppt_h/2"/>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37" grpId="0" animBg="1"/>
      <p:bldP spid="3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4"/>
                </a:solidFill>
                <a:latin typeface="微软雅黑" panose="020B0503020204020204" pitchFamily="34" charset="-122"/>
                <a:ea typeface="微软雅黑" panose="020B0503020204020204" pitchFamily="34" charset="-122"/>
              </a:rPr>
              <a:t>实验数据及结果</a:t>
            </a:r>
            <a:endParaRPr lang="zh-CN" altLang="en-US" sz="1800" b="1" dirty="0">
              <a:solidFill>
                <a:schemeClr val="accent4"/>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no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303220" y="870561"/>
            <a:ext cx="4535093" cy="3588122"/>
            <a:chOff x="2303220" y="870561"/>
            <a:chExt cx="4535093" cy="3588122"/>
          </a:xfrm>
        </p:grpSpPr>
        <p:sp>
          <p:nvSpPr>
            <p:cNvPr id="20" name="Freeform: Shape 3"/>
            <p:cNvSpPr/>
            <p:nvPr/>
          </p:nvSpPr>
          <p:spPr bwMode="auto">
            <a:xfrm>
              <a:off x="3060142" y="1871162"/>
              <a:ext cx="508566" cy="590245"/>
            </a:xfrm>
            <a:custGeom>
              <a:avLst/>
              <a:gdLst>
                <a:gd name="T0" fmla="*/ 0 w 247"/>
                <a:gd name="T1" fmla="*/ 122 h 286"/>
                <a:gd name="T2" fmla="*/ 28 w 247"/>
                <a:gd name="T3" fmla="*/ 239 h 286"/>
                <a:gd name="T4" fmla="*/ 247 w 247"/>
                <a:gd name="T5" fmla="*/ 20 h 286"/>
                <a:gd name="T6" fmla="*/ 6 w 247"/>
                <a:gd name="T7" fmla="*/ 76 h 286"/>
                <a:gd name="T8" fmla="*/ 0 w 247"/>
                <a:gd name="T9" fmla="*/ 122 h 286"/>
              </a:gdLst>
              <a:ahLst/>
              <a:cxnLst>
                <a:cxn ang="0">
                  <a:pos x="T0" y="T1"/>
                </a:cxn>
                <a:cxn ang="0">
                  <a:pos x="T2" y="T3"/>
                </a:cxn>
                <a:cxn ang="0">
                  <a:pos x="T4" y="T5"/>
                </a:cxn>
                <a:cxn ang="0">
                  <a:pos x="T6" y="T7"/>
                </a:cxn>
                <a:cxn ang="0">
                  <a:pos x="T8" y="T9"/>
                </a:cxn>
              </a:cxnLst>
              <a:rect l="0" t="0" r="r" b="b"/>
              <a:pathLst>
                <a:path w="247" h="286">
                  <a:moveTo>
                    <a:pt x="0" y="122"/>
                  </a:moveTo>
                  <a:cubicBezTo>
                    <a:pt x="0" y="122"/>
                    <a:pt x="6" y="192"/>
                    <a:pt x="28" y="239"/>
                  </a:cubicBezTo>
                  <a:cubicBezTo>
                    <a:pt x="50" y="286"/>
                    <a:pt x="247" y="20"/>
                    <a:pt x="247" y="20"/>
                  </a:cubicBezTo>
                  <a:cubicBezTo>
                    <a:pt x="247" y="20"/>
                    <a:pt x="37" y="0"/>
                    <a:pt x="6" y="76"/>
                  </a:cubicBezTo>
                  <a:cubicBezTo>
                    <a:pt x="0" y="122"/>
                    <a:pt x="0" y="122"/>
                    <a:pt x="0" y="122"/>
                  </a:cubicBezTo>
                </a:path>
              </a:pathLst>
            </a:custGeom>
            <a:solidFill>
              <a:schemeClr val="accent1">
                <a:lumMod val="75000"/>
              </a:schemeClr>
            </a:solidFill>
            <a:ln>
              <a:noFill/>
            </a:ln>
          </p:spPr>
          <p:txBody>
            <a:bodyPr anchor="ctr"/>
            <a:lstStyle/>
            <a:p>
              <a:pPr algn="ctr"/>
            </a:p>
          </p:txBody>
        </p:sp>
        <p:sp>
          <p:nvSpPr>
            <p:cNvPr id="21" name="Freeform: Shape 4"/>
            <p:cNvSpPr/>
            <p:nvPr/>
          </p:nvSpPr>
          <p:spPr bwMode="auto">
            <a:xfrm>
              <a:off x="3719736" y="3725114"/>
              <a:ext cx="588704" cy="511648"/>
            </a:xfrm>
            <a:custGeom>
              <a:avLst/>
              <a:gdLst>
                <a:gd name="T0" fmla="*/ 122 w 286"/>
                <a:gd name="T1" fmla="*/ 248 h 248"/>
                <a:gd name="T2" fmla="*/ 239 w 286"/>
                <a:gd name="T3" fmla="*/ 219 h 248"/>
                <a:gd name="T4" fmla="*/ 20 w 286"/>
                <a:gd name="T5" fmla="*/ 0 h 248"/>
                <a:gd name="T6" fmla="*/ 76 w 286"/>
                <a:gd name="T7" fmla="*/ 241 h 248"/>
                <a:gd name="T8" fmla="*/ 122 w 286"/>
                <a:gd name="T9" fmla="*/ 248 h 248"/>
              </a:gdLst>
              <a:ahLst/>
              <a:cxnLst>
                <a:cxn ang="0">
                  <a:pos x="T0" y="T1"/>
                </a:cxn>
                <a:cxn ang="0">
                  <a:pos x="T2" y="T3"/>
                </a:cxn>
                <a:cxn ang="0">
                  <a:pos x="T4" y="T5"/>
                </a:cxn>
                <a:cxn ang="0">
                  <a:pos x="T6" y="T7"/>
                </a:cxn>
                <a:cxn ang="0">
                  <a:pos x="T8" y="T9"/>
                </a:cxn>
              </a:cxnLst>
              <a:rect l="0" t="0" r="r" b="b"/>
              <a:pathLst>
                <a:path w="286" h="248">
                  <a:moveTo>
                    <a:pt x="122" y="248"/>
                  </a:moveTo>
                  <a:cubicBezTo>
                    <a:pt x="122" y="248"/>
                    <a:pt x="192" y="241"/>
                    <a:pt x="239" y="219"/>
                  </a:cubicBezTo>
                  <a:cubicBezTo>
                    <a:pt x="286" y="197"/>
                    <a:pt x="20" y="0"/>
                    <a:pt x="20" y="0"/>
                  </a:cubicBezTo>
                  <a:cubicBezTo>
                    <a:pt x="20" y="0"/>
                    <a:pt x="0" y="210"/>
                    <a:pt x="76" y="241"/>
                  </a:cubicBezTo>
                  <a:cubicBezTo>
                    <a:pt x="122" y="248"/>
                    <a:pt x="122" y="248"/>
                    <a:pt x="122" y="248"/>
                  </a:cubicBezTo>
                </a:path>
              </a:pathLst>
            </a:custGeom>
            <a:solidFill>
              <a:schemeClr val="accent4">
                <a:lumMod val="75000"/>
              </a:schemeClr>
            </a:solidFill>
            <a:ln>
              <a:noFill/>
            </a:ln>
          </p:spPr>
          <p:txBody>
            <a:bodyPr anchor="ctr"/>
            <a:lstStyle/>
            <a:p>
              <a:pPr algn="ctr"/>
            </a:p>
          </p:txBody>
        </p:sp>
        <p:sp>
          <p:nvSpPr>
            <p:cNvPr id="22" name="Freeform: Shape 5"/>
            <p:cNvSpPr/>
            <p:nvPr/>
          </p:nvSpPr>
          <p:spPr bwMode="auto">
            <a:xfrm>
              <a:off x="5573691" y="2985382"/>
              <a:ext cx="510107" cy="591785"/>
            </a:xfrm>
            <a:custGeom>
              <a:avLst/>
              <a:gdLst>
                <a:gd name="T0" fmla="*/ 248 w 248"/>
                <a:gd name="T1" fmla="*/ 164 h 287"/>
                <a:gd name="T2" fmla="*/ 219 w 248"/>
                <a:gd name="T3" fmla="*/ 48 h 287"/>
                <a:gd name="T4" fmla="*/ 0 w 248"/>
                <a:gd name="T5" fmla="*/ 266 h 287"/>
                <a:gd name="T6" fmla="*/ 241 w 248"/>
                <a:gd name="T7" fmla="*/ 210 h 287"/>
                <a:gd name="T8" fmla="*/ 248 w 248"/>
                <a:gd name="T9" fmla="*/ 164 h 287"/>
              </a:gdLst>
              <a:ahLst/>
              <a:cxnLst>
                <a:cxn ang="0">
                  <a:pos x="T0" y="T1"/>
                </a:cxn>
                <a:cxn ang="0">
                  <a:pos x="T2" y="T3"/>
                </a:cxn>
                <a:cxn ang="0">
                  <a:pos x="T4" y="T5"/>
                </a:cxn>
                <a:cxn ang="0">
                  <a:pos x="T6" y="T7"/>
                </a:cxn>
                <a:cxn ang="0">
                  <a:pos x="T8" y="T9"/>
                </a:cxn>
              </a:cxnLst>
              <a:rect l="0" t="0" r="r" b="b"/>
              <a:pathLst>
                <a:path w="248" h="287">
                  <a:moveTo>
                    <a:pt x="248" y="164"/>
                  </a:moveTo>
                  <a:cubicBezTo>
                    <a:pt x="248" y="164"/>
                    <a:pt x="241" y="95"/>
                    <a:pt x="219" y="48"/>
                  </a:cubicBezTo>
                  <a:cubicBezTo>
                    <a:pt x="197" y="0"/>
                    <a:pt x="0" y="266"/>
                    <a:pt x="0" y="266"/>
                  </a:cubicBezTo>
                  <a:cubicBezTo>
                    <a:pt x="0" y="266"/>
                    <a:pt x="210" y="287"/>
                    <a:pt x="241" y="210"/>
                  </a:cubicBezTo>
                  <a:cubicBezTo>
                    <a:pt x="248" y="164"/>
                    <a:pt x="248" y="164"/>
                    <a:pt x="248" y="164"/>
                  </a:cubicBezTo>
                </a:path>
              </a:pathLst>
            </a:custGeom>
            <a:solidFill>
              <a:schemeClr val="accent3">
                <a:lumMod val="75000"/>
              </a:schemeClr>
            </a:solidFill>
            <a:ln>
              <a:noFill/>
            </a:ln>
          </p:spPr>
          <p:txBody>
            <a:bodyPr anchor="ctr"/>
            <a:lstStyle/>
            <a:p>
              <a:pPr algn="ctr"/>
            </a:p>
          </p:txBody>
        </p:sp>
        <p:sp>
          <p:nvSpPr>
            <p:cNvPr id="23" name="Freeform: Shape 6"/>
            <p:cNvSpPr/>
            <p:nvPr/>
          </p:nvSpPr>
          <p:spPr bwMode="auto">
            <a:xfrm>
              <a:off x="4835499" y="1213109"/>
              <a:ext cx="588704" cy="508566"/>
            </a:xfrm>
            <a:custGeom>
              <a:avLst/>
              <a:gdLst>
                <a:gd name="T0" fmla="*/ 163 w 286"/>
                <a:gd name="T1" fmla="*/ 0 h 247"/>
                <a:gd name="T2" fmla="*/ 47 w 286"/>
                <a:gd name="T3" fmla="*/ 28 h 247"/>
                <a:gd name="T4" fmla="*/ 266 w 286"/>
                <a:gd name="T5" fmla="*/ 247 h 247"/>
                <a:gd name="T6" fmla="*/ 209 w 286"/>
                <a:gd name="T7" fmla="*/ 6 h 247"/>
                <a:gd name="T8" fmla="*/ 163 w 286"/>
                <a:gd name="T9" fmla="*/ 0 h 247"/>
              </a:gdLst>
              <a:ahLst/>
              <a:cxnLst>
                <a:cxn ang="0">
                  <a:pos x="T0" y="T1"/>
                </a:cxn>
                <a:cxn ang="0">
                  <a:pos x="T2" y="T3"/>
                </a:cxn>
                <a:cxn ang="0">
                  <a:pos x="T4" y="T5"/>
                </a:cxn>
                <a:cxn ang="0">
                  <a:pos x="T6" y="T7"/>
                </a:cxn>
                <a:cxn ang="0">
                  <a:pos x="T8" y="T9"/>
                </a:cxn>
              </a:cxnLst>
              <a:rect l="0" t="0" r="r" b="b"/>
              <a:pathLst>
                <a:path w="286" h="247">
                  <a:moveTo>
                    <a:pt x="163" y="0"/>
                  </a:moveTo>
                  <a:cubicBezTo>
                    <a:pt x="163" y="0"/>
                    <a:pt x="94" y="6"/>
                    <a:pt x="47" y="28"/>
                  </a:cubicBezTo>
                  <a:cubicBezTo>
                    <a:pt x="0" y="50"/>
                    <a:pt x="266" y="247"/>
                    <a:pt x="266" y="247"/>
                  </a:cubicBezTo>
                  <a:cubicBezTo>
                    <a:pt x="266" y="247"/>
                    <a:pt x="286" y="37"/>
                    <a:pt x="209" y="6"/>
                  </a:cubicBezTo>
                  <a:cubicBezTo>
                    <a:pt x="163" y="0"/>
                    <a:pt x="163" y="0"/>
                    <a:pt x="163" y="0"/>
                  </a:cubicBezTo>
                </a:path>
              </a:pathLst>
            </a:custGeom>
            <a:solidFill>
              <a:schemeClr val="accent2">
                <a:lumMod val="75000"/>
              </a:schemeClr>
            </a:solidFill>
            <a:ln>
              <a:noFill/>
            </a:ln>
          </p:spPr>
          <p:txBody>
            <a:bodyPr anchor="ctr"/>
            <a:lstStyle/>
            <a:p>
              <a:pPr algn="ctr"/>
            </a:p>
          </p:txBody>
        </p:sp>
        <p:grpSp>
          <p:nvGrpSpPr>
            <p:cNvPr id="24" name="Group 7"/>
            <p:cNvGrpSpPr/>
            <p:nvPr/>
          </p:nvGrpSpPr>
          <p:grpSpPr>
            <a:xfrm>
              <a:off x="3238906" y="1400033"/>
              <a:ext cx="2666117" cy="2666117"/>
              <a:chOff x="3198813" y="1603841"/>
              <a:chExt cx="2746374" cy="2746374"/>
            </a:xfrm>
          </p:grpSpPr>
          <p:sp>
            <p:nvSpPr>
              <p:cNvPr id="68" name="Rectangle: Rounded Corners 8"/>
              <p:cNvSpPr/>
              <p:nvPr/>
            </p:nvSpPr>
            <p:spPr bwMode="auto">
              <a:xfrm rot="2694933">
                <a:off x="3198813" y="1603841"/>
                <a:ext cx="2746374" cy="2746374"/>
              </a:xfrm>
              <a:prstGeom prst="roundRect">
                <a:avLst>
                  <a:gd name="adj" fmla="val 1869"/>
                </a:avLst>
              </a:prstGeom>
              <a:gradFill flip="none" rotWithShape="1">
                <a:gsLst>
                  <a:gs pos="0">
                    <a:schemeClr val="bg1"/>
                  </a:gs>
                  <a:gs pos="100000">
                    <a:schemeClr val="bg2"/>
                  </a:gs>
                </a:gsLst>
                <a:lin ang="0" scaled="1"/>
                <a:tileRect/>
              </a:gradFill>
              <a:ln w="25400">
                <a:gradFill flip="none" rotWithShape="1">
                  <a:gsLst>
                    <a:gs pos="0">
                      <a:schemeClr val="bg2"/>
                    </a:gs>
                    <a:gs pos="100000">
                      <a:schemeClr val="bg1"/>
                    </a:gs>
                  </a:gsLst>
                  <a:lin ang="18900000" scaled="1"/>
                  <a:tileRect/>
                </a:gradFill>
                <a:round/>
              </a:ln>
              <a:effectLst>
                <a:outerShdw blurRad="190500" dist="63500" dir="8100000" algn="tr" rotWithShape="0">
                  <a:prstClr val="black">
                    <a:alpha val="40000"/>
                  </a:prstClr>
                </a:outerShdw>
              </a:effectLst>
            </p:spPr>
            <p:txBody>
              <a:bodyPr anchor="ctr"/>
              <a:lstStyle/>
              <a:p>
                <a:pPr algn="ctr"/>
              </a:p>
            </p:txBody>
          </p:sp>
          <p:sp>
            <p:nvSpPr>
              <p:cNvPr id="69" name="Freeform: Shape 9"/>
              <p:cNvSpPr>
                <a:spLocks noChangeAspect="1"/>
              </p:cNvSpPr>
              <p:nvPr/>
            </p:nvSpPr>
            <p:spPr bwMode="auto">
              <a:xfrm>
                <a:off x="4137024" y="2542052"/>
                <a:ext cx="869952" cy="869952"/>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5"/>
              </a:solidFill>
              <a:ln w="9525">
                <a:noFill/>
                <a:round/>
              </a:ln>
            </p:spPr>
            <p:txBody>
              <a:bodyPr anchor="ctr"/>
              <a:lstStyle/>
              <a:p>
                <a:pPr algn="ctr"/>
              </a:p>
            </p:txBody>
          </p:sp>
        </p:grpSp>
        <p:sp>
          <p:nvSpPr>
            <p:cNvPr id="25" name="Freeform: Shape 10"/>
            <p:cNvSpPr/>
            <p:nvPr/>
          </p:nvSpPr>
          <p:spPr bwMode="auto">
            <a:xfrm>
              <a:off x="3035484" y="988109"/>
              <a:ext cx="1983407" cy="1157372"/>
            </a:xfrm>
            <a:custGeom>
              <a:avLst/>
              <a:gdLst>
                <a:gd name="T0" fmla="*/ 12 w 963"/>
                <a:gd name="T1" fmla="*/ 551 h 562"/>
                <a:gd name="T2" fmla="*/ 28 w 963"/>
                <a:gd name="T3" fmla="*/ 499 h 562"/>
                <a:gd name="T4" fmla="*/ 113 w 963"/>
                <a:gd name="T5" fmla="*/ 465 h 562"/>
                <a:gd name="T6" fmla="*/ 674 w 963"/>
                <a:gd name="T7" fmla="*/ 465 h 562"/>
                <a:gd name="T8" fmla="*/ 674 w 963"/>
                <a:gd name="T9" fmla="*/ 562 h 562"/>
                <a:gd name="T10" fmla="*/ 963 w 963"/>
                <a:gd name="T11" fmla="*/ 273 h 562"/>
                <a:gd name="T12" fmla="*/ 691 w 963"/>
                <a:gd name="T13" fmla="*/ 0 h 562"/>
                <a:gd name="T14" fmla="*/ 691 w 963"/>
                <a:gd name="T15" fmla="*/ 95 h 562"/>
                <a:gd name="T16" fmla="*/ 434 w 963"/>
                <a:gd name="T17" fmla="*/ 95 h 562"/>
                <a:gd name="T18" fmla="*/ 390 w 963"/>
                <a:gd name="T19" fmla="*/ 116 h 562"/>
                <a:gd name="T20" fmla="*/ 23 w 963"/>
                <a:gd name="T21" fmla="*/ 482 h 562"/>
                <a:gd name="T22" fmla="*/ 12 w 963"/>
                <a:gd name="T23" fmla="*/ 55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2">
                  <a:moveTo>
                    <a:pt x="12" y="551"/>
                  </a:moveTo>
                  <a:cubicBezTo>
                    <a:pt x="12" y="551"/>
                    <a:pt x="8" y="520"/>
                    <a:pt x="28" y="499"/>
                  </a:cubicBezTo>
                  <a:cubicBezTo>
                    <a:pt x="49" y="479"/>
                    <a:pt x="81" y="466"/>
                    <a:pt x="113" y="465"/>
                  </a:cubicBezTo>
                  <a:cubicBezTo>
                    <a:pt x="146" y="465"/>
                    <a:pt x="674" y="465"/>
                    <a:pt x="674" y="465"/>
                  </a:cubicBezTo>
                  <a:cubicBezTo>
                    <a:pt x="674" y="562"/>
                    <a:pt x="674" y="562"/>
                    <a:pt x="674" y="562"/>
                  </a:cubicBezTo>
                  <a:cubicBezTo>
                    <a:pt x="963" y="273"/>
                    <a:pt x="963" y="273"/>
                    <a:pt x="963" y="273"/>
                  </a:cubicBezTo>
                  <a:cubicBezTo>
                    <a:pt x="691" y="0"/>
                    <a:pt x="691" y="0"/>
                    <a:pt x="691" y="0"/>
                  </a:cubicBezTo>
                  <a:cubicBezTo>
                    <a:pt x="691" y="95"/>
                    <a:pt x="691" y="95"/>
                    <a:pt x="691" y="95"/>
                  </a:cubicBezTo>
                  <a:cubicBezTo>
                    <a:pt x="434" y="95"/>
                    <a:pt x="434" y="95"/>
                    <a:pt x="434" y="95"/>
                  </a:cubicBezTo>
                  <a:cubicBezTo>
                    <a:pt x="434" y="95"/>
                    <a:pt x="412" y="93"/>
                    <a:pt x="390" y="116"/>
                  </a:cubicBezTo>
                  <a:cubicBezTo>
                    <a:pt x="368" y="138"/>
                    <a:pt x="23" y="482"/>
                    <a:pt x="23" y="482"/>
                  </a:cubicBezTo>
                  <a:cubicBezTo>
                    <a:pt x="23" y="482"/>
                    <a:pt x="0" y="504"/>
                    <a:pt x="12" y="551"/>
                  </a:cubicBezTo>
                  <a:close/>
                </a:path>
              </a:pathLst>
            </a:custGeom>
            <a:solidFill>
              <a:schemeClr val="accent1"/>
            </a:solidFill>
            <a:ln>
              <a:noFill/>
            </a:ln>
          </p:spPr>
          <p:txBody>
            <a:bodyPr anchor="ctr"/>
            <a:lstStyle/>
            <a:p>
              <a:pPr algn="ctr"/>
            </a:p>
          </p:txBody>
        </p:sp>
        <p:sp>
          <p:nvSpPr>
            <p:cNvPr id="26" name="Freeform: Shape 11"/>
            <p:cNvSpPr/>
            <p:nvPr/>
          </p:nvSpPr>
          <p:spPr bwMode="auto">
            <a:xfrm>
              <a:off x="2835141" y="2278016"/>
              <a:ext cx="1157372" cy="1983408"/>
            </a:xfrm>
            <a:custGeom>
              <a:avLst/>
              <a:gdLst>
                <a:gd name="T0" fmla="*/ 551 w 562"/>
                <a:gd name="T1" fmla="*/ 951 h 963"/>
                <a:gd name="T2" fmla="*/ 500 w 562"/>
                <a:gd name="T3" fmla="*/ 934 h 963"/>
                <a:gd name="T4" fmla="*/ 466 w 562"/>
                <a:gd name="T5" fmla="*/ 849 h 963"/>
                <a:gd name="T6" fmla="*/ 466 w 562"/>
                <a:gd name="T7" fmla="*/ 289 h 963"/>
                <a:gd name="T8" fmla="*/ 562 w 562"/>
                <a:gd name="T9" fmla="*/ 289 h 963"/>
                <a:gd name="T10" fmla="*/ 273 w 562"/>
                <a:gd name="T11" fmla="*/ 0 h 963"/>
                <a:gd name="T12" fmla="*/ 0 w 562"/>
                <a:gd name="T13" fmla="*/ 272 h 963"/>
                <a:gd name="T14" fmla="*/ 95 w 562"/>
                <a:gd name="T15" fmla="*/ 272 h 963"/>
                <a:gd name="T16" fmla="*/ 95 w 562"/>
                <a:gd name="T17" fmla="*/ 528 h 963"/>
                <a:gd name="T18" fmla="*/ 116 w 562"/>
                <a:gd name="T19" fmla="*/ 573 h 963"/>
                <a:gd name="T20" fmla="*/ 482 w 562"/>
                <a:gd name="T21" fmla="*/ 939 h 963"/>
                <a:gd name="T22" fmla="*/ 551 w 562"/>
                <a:gd name="T23" fmla="*/ 95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2" h="963">
                  <a:moveTo>
                    <a:pt x="551" y="951"/>
                  </a:moveTo>
                  <a:cubicBezTo>
                    <a:pt x="551" y="951"/>
                    <a:pt x="520" y="955"/>
                    <a:pt x="500" y="934"/>
                  </a:cubicBezTo>
                  <a:cubicBezTo>
                    <a:pt x="479" y="914"/>
                    <a:pt x="466" y="881"/>
                    <a:pt x="466" y="849"/>
                  </a:cubicBezTo>
                  <a:cubicBezTo>
                    <a:pt x="465" y="817"/>
                    <a:pt x="466" y="289"/>
                    <a:pt x="466" y="289"/>
                  </a:cubicBezTo>
                  <a:cubicBezTo>
                    <a:pt x="562" y="289"/>
                    <a:pt x="562" y="289"/>
                    <a:pt x="562" y="289"/>
                  </a:cubicBezTo>
                  <a:cubicBezTo>
                    <a:pt x="273" y="0"/>
                    <a:pt x="273" y="0"/>
                    <a:pt x="273" y="0"/>
                  </a:cubicBezTo>
                  <a:cubicBezTo>
                    <a:pt x="0" y="272"/>
                    <a:pt x="0" y="272"/>
                    <a:pt x="0" y="272"/>
                  </a:cubicBezTo>
                  <a:cubicBezTo>
                    <a:pt x="95" y="272"/>
                    <a:pt x="95" y="272"/>
                    <a:pt x="95" y="272"/>
                  </a:cubicBezTo>
                  <a:cubicBezTo>
                    <a:pt x="95" y="528"/>
                    <a:pt x="95" y="528"/>
                    <a:pt x="95" y="528"/>
                  </a:cubicBezTo>
                  <a:cubicBezTo>
                    <a:pt x="95" y="528"/>
                    <a:pt x="93" y="551"/>
                    <a:pt x="116" y="573"/>
                  </a:cubicBezTo>
                  <a:cubicBezTo>
                    <a:pt x="138" y="595"/>
                    <a:pt x="482" y="939"/>
                    <a:pt x="482" y="939"/>
                  </a:cubicBezTo>
                  <a:cubicBezTo>
                    <a:pt x="482" y="939"/>
                    <a:pt x="504" y="963"/>
                    <a:pt x="551" y="951"/>
                  </a:cubicBezTo>
                  <a:close/>
                </a:path>
              </a:pathLst>
            </a:custGeom>
            <a:solidFill>
              <a:schemeClr val="accent4"/>
            </a:solidFill>
            <a:ln>
              <a:noFill/>
            </a:ln>
          </p:spPr>
          <p:txBody>
            <a:bodyPr anchor="ctr"/>
            <a:lstStyle/>
            <a:p>
              <a:pPr algn="ctr"/>
            </a:p>
          </p:txBody>
        </p:sp>
        <p:sp>
          <p:nvSpPr>
            <p:cNvPr id="27" name="Freeform: Shape 12"/>
            <p:cNvSpPr/>
            <p:nvPr/>
          </p:nvSpPr>
          <p:spPr bwMode="auto">
            <a:xfrm>
              <a:off x="4125048" y="3302852"/>
              <a:ext cx="1983407" cy="1155831"/>
            </a:xfrm>
            <a:custGeom>
              <a:avLst/>
              <a:gdLst>
                <a:gd name="T0" fmla="*/ 951 w 963"/>
                <a:gd name="T1" fmla="*/ 10 h 561"/>
                <a:gd name="T2" fmla="*/ 934 w 963"/>
                <a:gd name="T3" fmla="*/ 62 h 561"/>
                <a:gd name="T4" fmla="*/ 849 w 963"/>
                <a:gd name="T5" fmla="*/ 96 h 561"/>
                <a:gd name="T6" fmla="*/ 289 w 963"/>
                <a:gd name="T7" fmla="*/ 96 h 561"/>
                <a:gd name="T8" fmla="*/ 289 w 963"/>
                <a:gd name="T9" fmla="*/ 0 h 561"/>
                <a:gd name="T10" fmla="*/ 0 w 963"/>
                <a:gd name="T11" fmla="*/ 289 h 561"/>
                <a:gd name="T12" fmla="*/ 272 w 963"/>
                <a:gd name="T13" fmla="*/ 561 h 561"/>
                <a:gd name="T14" fmla="*/ 272 w 963"/>
                <a:gd name="T15" fmla="*/ 466 h 561"/>
                <a:gd name="T16" fmla="*/ 528 w 963"/>
                <a:gd name="T17" fmla="*/ 466 h 561"/>
                <a:gd name="T18" fmla="*/ 573 w 963"/>
                <a:gd name="T19" fmla="*/ 446 h 561"/>
                <a:gd name="T20" fmla="*/ 939 w 963"/>
                <a:gd name="T21" fmla="*/ 80 h 561"/>
                <a:gd name="T22" fmla="*/ 951 w 963"/>
                <a:gd name="T23" fmla="*/ 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1">
                  <a:moveTo>
                    <a:pt x="951" y="10"/>
                  </a:moveTo>
                  <a:cubicBezTo>
                    <a:pt x="951" y="10"/>
                    <a:pt x="955" y="42"/>
                    <a:pt x="934" y="62"/>
                  </a:cubicBezTo>
                  <a:cubicBezTo>
                    <a:pt x="914" y="82"/>
                    <a:pt x="882" y="95"/>
                    <a:pt x="849" y="96"/>
                  </a:cubicBezTo>
                  <a:cubicBezTo>
                    <a:pt x="817" y="97"/>
                    <a:pt x="289" y="96"/>
                    <a:pt x="289" y="96"/>
                  </a:cubicBezTo>
                  <a:cubicBezTo>
                    <a:pt x="289" y="0"/>
                    <a:pt x="289" y="0"/>
                    <a:pt x="289" y="0"/>
                  </a:cubicBezTo>
                  <a:cubicBezTo>
                    <a:pt x="0" y="289"/>
                    <a:pt x="0" y="289"/>
                    <a:pt x="0" y="289"/>
                  </a:cubicBezTo>
                  <a:cubicBezTo>
                    <a:pt x="272" y="561"/>
                    <a:pt x="272" y="561"/>
                    <a:pt x="272" y="561"/>
                  </a:cubicBezTo>
                  <a:cubicBezTo>
                    <a:pt x="272" y="466"/>
                    <a:pt x="272" y="466"/>
                    <a:pt x="272" y="466"/>
                  </a:cubicBezTo>
                  <a:cubicBezTo>
                    <a:pt x="528" y="466"/>
                    <a:pt x="528" y="466"/>
                    <a:pt x="528" y="466"/>
                  </a:cubicBezTo>
                  <a:cubicBezTo>
                    <a:pt x="528" y="466"/>
                    <a:pt x="551" y="468"/>
                    <a:pt x="573" y="446"/>
                  </a:cubicBezTo>
                  <a:cubicBezTo>
                    <a:pt x="595" y="424"/>
                    <a:pt x="939" y="80"/>
                    <a:pt x="939" y="80"/>
                  </a:cubicBezTo>
                  <a:cubicBezTo>
                    <a:pt x="939" y="80"/>
                    <a:pt x="963" y="57"/>
                    <a:pt x="951" y="10"/>
                  </a:cubicBezTo>
                  <a:close/>
                </a:path>
              </a:pathLst>
            </a:custGeom>
            <a:solidFill>
              <a:schemeClr val="accent3"/>
            </a:solidFill>
            <a:ln>
              <a:noFill/>
            </a:ln>
          </p:spPr>
          <p:txBody>
            <a:bodyPr anchor="ctr"/>
            <a:lstStyle/>
            <a:p>
              <a:pPr algn="ctr"/>
            </a:p>
          </p:txBody>
        </p:sp>
        <p:sp>
          <p:nvSpPr>
            <p:cNvPr id="28" name="Freeform: Shape 13"/>
            <p:cNvSpPr/>
            <p:nvPr/>
          </p:nvSpPr>
          <p:spPr bwMode="auto">
            <a:xfrm>
              <a:off x="5151423" y="1188452"/>
              <a:ext cx="1154291" cy="1983408"/>
            </a:xfrm>
            <a:custGeom>
              <a:avLst/>
              <a:gdLst>
                <a:gd name="T0" fmla="*/ 10 w 561"/>
                <a:gd name="T1" fmla="*/ 12 h 963"/>
                <a:gd name="T2" fmla="*/ 62 w 561"/>
                <a:gd name="T3" fmla="*/ 28 h 963"/>
                <a:gd name="T4" fmla="*/ 96 w 561"/>
                <a:gd name="T5" fmla="*/ 113 h 963"/>
                <a:gd name="T6" fmla="*/ 96 w 561"/>
                <a:gd name="T7" fmla="*/ 674 h 963"/>
                <a:gd name="T8" fmla="*/ 0 w 561"/>
                <a:gd name="T9" fmla="*/ 674 h 963"/>
                <a:gd name="T10" fmla="*/ 289 w 561"/>
                <a:gd name="T11" fmla="*/ 963 h 963"/>
                <a:gd name="T12" fmla="*/ 561 w 561"/>
                <a:gd name="T13" fmla="*/ 691 h 963"/>
                <a:gd name="T14" fmla="*/ 466 w 561"/>
                <a:gd name="T15" fmla="*/ 691 h 963"/>
                <a:gd name="T16" fmla="*/ 466 w 561"/>
                <a:gd name="T17" fmla="*/ 434 h 963"/>
                <a:gd name="T18" fmla="*/ 446 w 561"/>
                <a:gd name="T19" fmla="*/ 390 h 963"/>
                <a:gd name="T20" fmla="*/ 80 w 561"/>
                <a:gd name="T21" fmla="*/ 23 h 963"/>
                <a:gd name="T22" fmla="*/ 10 w 561"/>
                <a:gd name="T23" fmla="*/ 1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963">
                  <a:moveTo>
                    <a:pt x="10" y="12"/>
                  </a:moveTo>
                  <a:cubicBezTo>
                    <a:pt x="10" y="12"/>
                    <a:pt x="42" y="8"/>
                    <a:pt x="62" y="28"/>
                  </a:cubicBezTo>
                  <a:cubicBezTo>
                    <a:pt x="82" y="49"/>
                    <a:pt x="96" y="81"/>
                    <a:pt x="96" y="113"/>
                  </a:cubicBezTo>
                  <a:cubicBezTo>
                    <a:pt x="97" y="146"/>
                    <a:pt x="96" y="674"/>
                    <a:pt x="96" y="674"/>
                  </a:cubicBezTo>
                  <a:cubicBezTo>
                    <a:pt x="0" y="674"/>
                    <a:pt x="0" y="674"/>
                    <a:pt x="0" y="674"/>
                  </a:cubicBezTo>
                  <a:cubicBezTo>
                    <a:pt x="289" y="963"/>
                    <a:pt x="289" y="963"/>
                    <a:pt x="289" y="963"/>
                  </a:cubicBezTo>
                  <a:cubicBezTo>
                    <a:pt x="561" y="691"/>
                    <a:pt x="561" y="691"/>
                    <a:pt x="561" y="691"/>
                  </a:cubicBezTo>
                  <a:cubicBezTo>
                    <a:pt x="466" y="691"/>
                    <a:pt x="466" y="691"/>
                    <a:pt x="466" y="691"/>
                  </a:cubicBezTo>
                  <a:cubicBezTo>
                    <a:pt x="466" y="434"/>
                    <a:pt x="466" y="434"/>
                    <a:pt x="466" y="434"/>
                  </a:cubicBezTo>
                  <a:cubicBezTo>
                    <a:pt x="466" y="434"/>
                    <a:pt x="468" y="412"/>
                    <a:pt x="446" y="390"/>
                  </a:cubicBezTo>
                  <a:cubicBezTo>
                    <a:pt x="424" y="367"/>
                    <a:pt x="80" y="23"/>
                    <a:pt x="80" y="23"/>
                  </a:cubicBezTo>
                  <a:cubicBezTo>
                    <a:pt x="80" y="23"/>
                    <a:pt x="58" y="0"/>
                    <a:pt x="10" y="12"/>
                  </a:cubicBezTo>
                  <a:close/>
                </a:path>
              </a:pathLst>
            </a:custGeom>
            <a:solidFill>
              <a:schemeClr val="accent2"/>
            </a:solidFill>
            <a:ln>
              <a:noFill/>
            </a:ln>
          </p:spPr>
          <p:txBody>
            <a:bodyPr anchor="ctr"/>
            <a:lstStyle/>
            <a:p>
              <a:pPr algn="ctr"/>
            </a:p>
          </p:txBody>
        </p:sp>
        <p:cxnSp>
          <p:nvCxnSpPr>
            <p:cNvPr id="29" name="Straight Connector 19"/>
            <p:cNvCxnSpPr/>
            <p:nvPr/>
          </p:nvCxnSpPr>
          <p:spPr>
            <a:xfrm>
              <a:off x="6306399" y="941290"/>
              <a:ext cx="0" cy="113236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0"/>
            <p:cNvCxnSpPr/>
            <p:nvPr/>
          </p:nvCxnSpPr>
          <p:spPr>
            <a:xfrm rot="5400000">
              <a:off x="6572356" y="956440"/>
              <a:ext cx="0" cy="53191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Box 18"/>
            <p:cNvSpPr txBox="1"/>
            <p:nvPr/>
          </p:nvSpPr>
          <p:spPr>
            <a:xfrm>
              <a:off x="6383610" y="870561"/>
              <a:ext cx="424636" cy="377075"/>
            </a:xfrm>
            <a:prstGeom prst="rect">
              <a:avLst/>
            </a:prstGeom>
            <a:noFill/>
          </p:spPr>
          <p:txBody>
            <a:bodyPr wrap="none">
              <a:normAutofit fontScale="77500" lnSpcReduction="20000"/>
            </a:bodyPr>
            <a:lstStyle/>
            <a:p>
              <a:r>
                <a:rPr lang="en-US" sz="2665" b="1">
                  <a:solidFill>
                    <a:schemeClr val="accent2"/>
                  </a:solidFill>
                </a:rPr>
                <a:t>02</a:t>
              </a:r>
              <a:endParaRPr lang="en-US" sz="2665" b="1">
                <a:solidFill>
                  <a:schemeClr val="accent2"/>
                </a:solidFill>
              </a:endParaRPr>
            </a:p>
          </p:txBody>
        </p:sp>
        <p:cxnSp>
          <p:nvCxnSpPr>
            <p:cNvPr id="32" name="Straight Connector 26"/>
            <p:cNvCxnSpPr/>
            <p:nvPr/>
          </p:nvCxnSpPr>
          <p:spPr>
            <a:xfrm flipH="1">
              <a:off x="2835138" y="941290"/>
              <a:ext cx="0" cy="11323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27"/>
            <p:cNvCxnSpPr/>
            <p:nvPr/>
          </p:nvCxnSpPr>
          <p:spPr>
            <a:xfrm rot="16200000" flipH="1">
              <a:off x="2569181" y="956440"/>
              <a:ext cx="0" cy="53191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Box 25"/>
            <p:cNvSpPr txBox="1"/>
            <p:nvPr/>
          </p:nvSpPr>
          <p:spPr>
            <a:xfrm flipH="1">
              <a:off x="2353497" y="870561"/>
              <a:ext cx="424636" cy="377075"/>
            </a:xfrm>
            <a:prstGeom prst="rect">
              <a:avLst/>
            </a:prstGeom>
            <a:noFill/>
          </p:spPr>
          <p:txBody>
            <a:bodyPr wrap="none">
              <a:normAutofit fontScale="77500" lnSpcReduction="20000"/>
            </a:bodyPr>
            <a:lstStyle/>
            <a:p>
              <a:r>
                <a:rPr lang="en-US" sz="2665" b="1">
                  <a:solidFill>
                    <a:schemeClr val="accent1"/>
                  </a:solidFill>
                </a:rPr>
                <a:t>01</a:t>
              </a:r>
              <a:endParaRPr lang="en-US" sz="2665" b="1">
                <a:solidFill>
                  <a:schemeClr val="accent1"/>
                </a:solidFill>
              </a:endParaRPr>
            </a:p>
          </p:txBody>
        </p:sp>
        <p:grpSp>
          <p:nvGrpSpPr>
            <p:cNvPr id="35" name="Group 30"/>
            <p:cNvGrpSpPr/>
            <p:nvPr/>
          </p:nvGrpSpPr>
          <p:grpSpPr>
            <a:xfrm>
              <a:off x="6306399" y="3198347"/>
              <a:ext cx="531914" cy="1203096"/>
              <a:chOff x="6358643" y="3456286"/>
              <a:chExt cx="547926" cy="1239313"/>
            </a:xfrm>
          </p:grpSpPr>
          <p:grpSp>
            <p:nvGrpSpPr>
              <p:cNvPr id="64" name="Group 31"/>
              <p:cNvGrpSpPr/>
              <p:nvPr/>
            </p:nvGrpSpPr>
            <p:grpSpPr>
              <a:xfrm>
                <a:off x="6358643" y="3529144"/>
                <a:ext cx="547926" cy="1166455"/>
                <a:chOff x="6358643" y="3529144"/>
                <a:chExt cx="547926" cy="1166455"/>
              </a:xfrm>
            </p:grpSpPr>
            <p:cxnSp>
              <p:nvCxnSpPr>
                <p:cNvPr id="66" name="Straight Connector 33"/>
                <p:cNvCxnSpPr/>
                <p:nvPr/>
              </p:nvCxnSpPr>
              <p:spPr>
                <a:xfrm>
                  <a:off x="6358643" y="3529144"/>
                  <a:ext cx="0" cy="116645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rot="5400000">
                  <a:off x="6632606" y="3544750"/>
                  <a:ext cx="0" cy="54792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5" name="TextBox 32"/>
              <p:cNvSpPr txBox="1"/>
              <p:nvPr/>
            </p:nvSpPr>
            <p:spPr>
              <a:xfrm>
                <a:off x="6410430" y="3456286"/>
                <a:ext cx="437418" cy="388426"/>
              </a:xfrm>
              <a:prstGeom prst="rect">
                <a:avLst/>
              </a:prstGeom>
              <a:noFill/>
            </p:spPr>
            <p:txBody>
              <a:bodyPr wrap="none">
                <a:normAutofit fontScale="77500" lnSpcReduction="20000"/>
              </a:bodyPr>
              <a:lstStyle/>
              <a:p>
                <a:r>
                  <a:rPr lang="en-US" sz="2665" b="1">
                    <a:solidFill>
                      <a:schemeClr val="accent3"/>
                    </a:solidFill>
                  </a:rPr>
                  <a:t>03</a:t>
                </a:r>
                <a:endParaRPr lang="en-US" sz="2665" b="1">
                  <a:solidFill>
                    <a:schemeClr val="accent3"/>
                  </a:solidFill>
                </a:endParaRPr>
              </a:p>
            </p:txBody>
          </p:sp>
        </p:grpSp>
        <p:grpSp>
          <p:nvGrpSpPr>
            <p:cNvPr id="36" name="Group 37"/>
            <p:cNvGrpSpPr/>
            <p:nvPr/>
          </p:nvGrpSpPr>
          <p:grpSpPr>
            <a:xfrm>
              <a:off x="2303220" y="3198347"/>
              <a:ext cx="531914" cy="1203096"/>
              <a:chOff x="2234962" y="3456286"/>
              <a:chExt cx="547926" cy="1239313"/>
            </a:xfrm>
          </p:grpSpPr>
          <p:grpSp>
            <p:nvGrpSpPr>
              <p:cNvPr id="60" name="Group 38"/>
              <p:cNvGrpSpPr/>
              <p:nvPr/>
            </p:nvGrpSpPr>
            <p:grpSpPr>
              <a:xfrm>
                <a:off x="2234962" y="3529144"/>
                <a:ext cx="547926" cy="1166455"/>
                <a:chOff x="2234962" y="3529144"/>
                <a:chExt cx="547926" cy="1166455"/>
              </a:xfrm>
            </p:grpSpPr>
            <p:cxnSp>
              <p:nvCxnSpPr>
                <p:cNvPr id="62" name="Straight Connector 40"/>
                <p:cNvCxnSpPr/>
                <p:nvPr/>
              </p:nvCxnSpPr>
              <p:spPr>
                <a:xfrm flipH="1">
                  <a:off x="2782888" y="3529144"/>
                  <a:ext cx="0" cy="116645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41"/>
                <p:cNvCxnSpPr/>
                <p:nvPr/>
              </p:nvCxnSpPr>
              <p:spPr>
                <a:xfrm rot="16200000" flipH="1">
                  <a:off x="2508925" y="3544750"/>
                  <a:ext cx="0" cy="54792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1" name="TextBox 39"/>
              <p:cNvSpPr txBox="1"/>
              <p:nvPr/>
            </p:nvSpPr>
            <p:spPr>
              <a:xfrm flipH="1">
                <a:off x="2286749" y="3456286"/>
                <a:ext cx="437418" cy="388426"/>
              </a:xfrm>
              <a:prstGeom prst="rect">
                <a:avLst/>
              </a:prstGeom>
              <a:noFill/>
            </p:spPr>
            <p:txBody>
              <a:bodyPr wrap="none">
                <a:normAutofit fontScale="77500" lnSpcReduction="20000"/>
              </a:bodyPr>
              <a:lstStyle/>
              <a:p>
                <a:r>
                  <a:rPr lang="en-US" sz="2665" b="1">
                    <a:solidFill>
                      <a:schemeClr val="accent4"/>
                    </a:solidFill>
                  </a:rPr>
                  <a:t>04</a:t>
                </a:r>
                <a:endParaRPr lang="en-US" sz="2665" b="1">
                  <a:solidFill>
                    <a:schemeClr val="accent4"/>
                  </a:solidFill>
                </a:endParaRPr>
              </a:p>
            </p:txBody>
          </p:sp>
        </p:grpSp>
        <p:grpSp>
          <p:nvGrpSpPr>
            <p:cNvPr id="37" name="Group 42"/>
            <p:cNvGrpSpPr>
              <a:grpSpLocks noChangeAspect="1"/>
            </p:cNvGrpSpPr>
            <p:nvPr/>
          </p:nvGrpSpPr>
          <p:grpSpPr>
            <a:xfrm>
              <a:off x="4028849" y="1314127"/>
              <a:ext cx="374848" cy="496227"/>
              <a:chOff x="4127500" y="2260600"/>
              <a:chExt cx="612776" cy="811213"/>
            </a:xfrm>
            <a:solidFill>
              <a:schemeClr val="bg1"/>
            </a:solidFill>
          </p:grpSpPr>
          <p:sp>
            <p:nvSpPr>
              <p:cNvPr id="53" name="Freeform: Shape 43"/>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3"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54" name="Group 44"/>
              <p:cNvGrpSpPr/>
              <p:nvPr/>
            </p:nvGrpSpPr>
            <p:grpSpPr>
              <a:xfrm>
                <a:off x="4127500" y="2260600"/>
                <a:ext cx="612776" cy="811213"/>
                <a:chOff x="4127500" y="2260600"/>
                <a:chExt cx="612776" cy="811213"/>
              </a:xfrm>
              <a:grpFill/>
            </p:grpSpPr>
            <p:grpSp>
              <p:nvGrpSpPr>
                <p:cNvPr id="55" name="Group 45"/>
                <p:cNvGrpSpPr/>
                <p:nvPr/>
              </p:nvGrpSpPr>
              <p:grpSpPr>
                <a:xfrm>
                  <a:off x="4127500" y="2260600"/>
                  <a:ext cx="612776" cy="811213"/>
                  <a:chOff x="4127500" y="2260600"/>
                  <a:chExt cx="612776" cy="811213"/>
                </a:xfrm>
                <a:grpFill/>
              </p:grpSpPr>
              <p:sp>
                <p:nvSpPr>
                  <p:cNvPr id="58" name="Freeform: Shape 48"/>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Freeform: Shape 49"/>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56" name="Freeform: Shape 46"/>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Freeform: Shape 47"/>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sp>
          <p:nvSpPr>
            <p:cNvPr id="38" name="Freeform: Shape 50"/>
            <p:cNvSpPr>
              <a:spLocks noChangeAspect="1"/>
            </p:cNvSpPr>
            <p:nvPr/>
          </p:nvSpPr>
          <p:spPr bwMode="auto">
            <a:xfrm>
              <a:off x="5586015" y="2147408"/>
              <a:ext cx="320679" cy="47220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a:p>
          </p:txBody>
        </p:sp>
        <p:sp>
          <p:nvSpPr>
            <p:cNvPr id="39" name="Freeform: Shape 51"/>
            <p:cNvSpPr/>
            <p:nvPr/>
          </p:nvSpPr>
          <p:spPr bwMode="auto">
            <a:xfrm>
              <a:off x="4716933" y="3667146"/>
              <a:ext cx="437577" cy="32818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anchor="ctr"/>
            <a:lstStyle/>
            <a:p>
              <a:pPr algn="ctr"/>
            </a:p>
          </p:txBody>
        </p:sp>
        <p:sp>
          <p:nvSpPr>
            <p:cNvPr id="40" name="Freeform: Shape 52"/>
            <p:cNvSpPr>
              <a:spLocks noChangeAspect="1"/>
            </p:cNvSpPr>
            <p:nvPr/>
          </p:nvSpPr>
          <p:spPr bwMode="auto">
            <a:xfrm>
              <a:off x="3204875" y="2813523"/>
              <a:ext cx="393237" cy="358335"/>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anchor="ctr"/>
            <a:lstStyle/>
            <a:p>
              <a:pPr algn="ctr"/>
            </a:p>
          </p:txBody>
        </p:sp>
      </p:grpSp>
      <p:sp>
        <p:nvSpPr>
          <p:cNvPr id="70" name="文本框 177"/>
          <p:cNvSpPr txBox="1">
            <a:spLocks noChangeArrowheads="1"/>
          </p:cNvSpPr>
          <p:nvPr/>
        </p:nvSpPr>
        <p:spPr bwMode="auto">
          <a:xfrm>
            <a:off x="6371766" y="1247636"/>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3"/>
                </a:solidFill>
                <a:latin typeface="微软雅黑" panose="020B0503020204020204" pitchFamily="34" charset="-122"/>
              </a:rPr>
              <a:t>标题内容</a:t>
            </a:r>
            <a:endParaRPr lang="zh-CN" altLang="en-US" sz="1600" b="1" dirty="0">
              <a:solidFill>
                <a:schemeClr val="accent3"/>
              </a:solidFill>
              <a:latin typeface="微软雅黑" panose="020B0503020204020204" pitchFamily="34" charset="-122"/>
            </a:endParaRPr>
          </a:p>
        </p:txBody>
      </p:sp>
      <p:sp>
        <p:nvSpPr>
          <p:cNvPr id="71" name="矩形 178"/>
          <p:cNvSpPr>
            <a:spLocks noChangeArrowheads="1"/>
          </p:cNvSpPr>
          <p:nvPr/>
        </p:nvSpPr>
        <p:spPr bwMode="auto">
          <a:xfrm>
            <a:off x="6371767" y="1535767"/>
            <a:ext cx="2410164"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90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ndParaRPr>
          </a:p>
        </p:txBody>
      </p:sp>
      <p:sp>
        <p:nvSpPr>
          <p:cNvPr id="72" name="文本框 177"/>
          <p:cNvSpPr txBox="1">
            <a:spLocks noChangeArrowheads="1"/>
          </p:cNvSpPr>
          <p:nvPr/>
        </p:nvSpPr>
        <p:spPr bwMode="auto">
          <a:xfrm>
            <a:off x="6371766" y="3617931"/>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3"/>
                </a:solidFill>
                <a:latin typeface="微软雅黑" panose="020B0503020204020204" pitchFamily="34" charset="-122"/>
              </a:rPr>
              <a:t>标题内容</a:t>
            </a:r>
            <a:endParaRPr lang="zh-CN" altLang="en-US" sz="1600" b="1" dirty="0">
              <a:solidFill>
                <a:schemeClr val="accent3"/>
              </a:solidFill>
              <a:latin typeface="微软雅黑" panose="020B0503020204020204" pitchFamily="34" charset="-122"/>
            </a:endParaRPr>
          </a:p>
        </p:txBody>
      </p:sp>
      <p:sp>
        <p:nvSpPr>
          <p:cNvPr id="73" name="矩形 178"/>
          <p:cNvSpPr>
            <a:spLocks noChangeArrowheads="1"/>
          </p:cNvSpPr>
          <p:nvPr/>
        </p:nvSpPr>
        <p:spPr bwMode="auto">
          <a:xfrm>
            <a:off x="6371767" y="3906062"/>
            <a:ext cx="2410164"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90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ndParaRPr>
          </a:p>
        </p:txBody>
      </p:sp>
      <p:sp>
        <p:nvSpPr>
          <p:cNvPr id="74" name="文本框 177"/>
          <p:cNvSpPr txBox="1">
            <a:spLocks noChangeArrowheads="1"/>
          </p:cNvSpPr>
          <p:nvPr/>
        </p:nvSpPr>
        <p:spPr bwMode="auto">
          <a:xfrm>
            <a:off x="1887301" y="1251620"/>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75" name="矩形 178"/>
          <p:cNvSpPr>
            <a:spLocks noChangeArrowheads="1"/>
          </p:cNvSpPr>
          <p:nvPr/>
        </p:nvSpPr>
        <p:spPr bwMode="auto">
          <a:xfrm>
            <a:off x="481255" y="1539751"/>
            <a:ext cx="2410164"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lnSpc>
                <a:spcPct val="150000"/>
              </a:lnSpc>
            </a:pPr>
            <a:r>
              <a:rPr lang="zh-CN" altLang="en-US" sz="90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ndParaRPr>
          </a:p>
        </p:txBody>
      </p:sp>
      <p:sp>
        <p:nvSpPr>
          <p:cNvPr id="76" name="文本框 177"/>
          <p:cNvSpPr txBox="1">
            <a:spLocks noChangeArrowheads="1"/>
          </p:cNvSpPr>
          <p:nvPr/>
        </p:nvSpPr>
        <p:spPr bwMode="auto">
          <a:xfrm>
            <a:off x="1887301" y="3620894"/>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4"/>
                </a:solidFill>
                <a:latin typeface="微软雅黑" panose="020B0503020204020204" pitchFamily="34" charset="-122"/>
              </a:rPr>
              <a:t>标题内容</a:t>
            </a:r>
            <a:endParaRPr lang="zh-CN" altLang="en-US" sz="1600" b="1" dirty="0">
              <a:solidFill>
                <a:schemeClr val="accent4"/>
              </a:solidFill>
              <a:latin typeface="微软雅黑" panose="020B0503020204020204" pitchFamily="34" charset="-122"/>
            </a:endParaRPr>
          </a:p>
        </p:txBody>
      </p:sp>
      <p:sp>
        <p:nvSpPr>
          <p:cNvPr id="77" name="矩形 178"/>
          <p:cNvSpPr>
            <a:spLocks noChangeArrowheads="1"/>
          </p:cNvSpPr>
          <p:nvPr/>
        </p:nvSpPr>
        <p:spPr bwMode="auto">
          <a:xfrm>
            <a:off x="481255" y="3909025"/>
            <a:ext cx="2410164"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lnSpc>
                <a:spcPct val="150000"/>
              </a:lnSpc>
            </a:pPr>
            <a:r>
              <a:rPr lang="zh-CN" altLang="en-US" sz="90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500"/>
                                        <p:tgtEl>
                                          <p:spTgt spid="7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70" grpId="0"/>
      <p:bldP spid="71" grpId="0"/>
      <p:bldP spid="72" grpId="0"/>
      <p:bldP spid="73" grpId="0"/>
      <p:bldP spid="74" grpId="0"/>
      <p:bldP spid="75" grpId="0"/>
      <p:bldP spid="76"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5"/>
          <p:cNvGrpSpPr/>
          <p:nvPr/>
        </p:nvGrpSpPr>
        <p:grpSpPr>
          <a:xfrm>
            <a:off x="5061738" y="3794809"/>
            <a:ext cx="2971930" cy="422424"/>
            <a:chOff x="6444107" y="1469392"/>
            <a:chExt cx="4232109" cy="563232"/>
          </a:xfrm>
        </p:grpSpPr>
        <p:sp>
          <p:nvSpPr>
            <p:cNvPr id="26" name="TextBox 50"/>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5"/>
                  </a:solidFill>
                  <a:latin typeface="微软雅黑" panose="020B0503020204020204" pitchFamily="34" charset="-122"/>
                  <a:ea typeface="微软雅黑" panose="020B0503020204020204" pitchFamily="34" charset="-122"/>
                </a:rPr>
                <a:t>解决方案及总结</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sp>
          <p:nvSpPr>
            <p:cNvPr id="27" name="TextBox 52"/>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 name="Group 27"/>
          <p:cNvGrpSpPr/>
          <p:nvPr/>
        </p:nvGrpSpPr>
        <p:grpSpPr>
          <a:xfrm>
            <a:off x="5061738" y="3135877"/>
            <a:ext cx="2971930" cy="422424"/>
            <a:chOff x="6444107" y="1469392"/>
            <a:chExt cx="4232109" cy="563232"/>
          </a:xfrm>
        </p:grpSpPr>
        <p:sp>
          <p:nvSpPr>
            <p:cNvPr id="24" name="TextBox 48"/>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4"/>
                  </a:solidFill>
                  <a:latin typeface="微软雅黑" panose="020B0503020204020204" pitchFamily="34" charset="-122"/>
                  <a:ea typeface="微软雅黑" panose="020B0503020204020204" pitchFamily="34" charset="-122"/>
                </a:rPr>
                <a:t>实验数据及结果</a:t>
              </a:r>
              <a:endParaRPr lang="zh-CN" altLang="en-US" sz="1600" b="1" dirty="0">
                <a:solidFill>
                  <a:schemeClr val="accent4"/>
                </a:solidFill>
                <a:latin typeface="微软雅黑" panose="020B0503020204020204" pitchFamily="34" charset="-122"/>
                <a:ea typeface="微软雅黑" panose="020B0503020204020204" pitchFamily="34" charset="-122"/>
              </a:endParaRPr>
            </a:p>
          </p:txBody>
        </p:sp>
        <p:sp>
          <p:nvSpPr>
            <p:cNvPr id="25" name="TextBox 49"/>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Group 29"/>
          <p:cNvGrpSpPr/>
          <p:nvPr/>
        </p:nvGrpSpPr>
        <p:grpSpPr>
          <a:xfrm>
            <a:off x="5061738" y="2476945"/>
            <a:ext cx="2971930" cy="422424"/>
            <a:chOff x="6444107" y="1469392"/>
            <a:chExt cx="4232109" cy="563232"/>
          </a:xfrm>
        </p:grpSpPr>
        <p:sp>
          <p:nvSpPr>
            <p:cNvPr id="22" name="TextBox 39"/>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3"/>
                  </a:solidFill>
                  <a:latin typeface="微软雅黑" panose="020B0503020204020204" pitchFamily="34" charset="-122"/>
                  <a:ea typeface="微软雅黑" panose="020B0503020204020204" pitchFamily="34" charset="-122"/>
                </a:rPr>
                <a:t>研究思路及过程</a:t>
              </a:r>
              <a:endParaRPr lang="zh-CN" altLang="en-US" sz="1600" b="1" dirty="0">
                <a:solidFill>
                  <a:schemeClr val="accent3"/>
                </a:solidFill>
                <a:latin typeface="微软雅黑" panose="020B0503020204020204" pitchFamily="34" charset="-122"/>
                <a:ea typeface="微软雅黑" panose="020B0503020204020204" pitchFamily="34" charset="-122"/>
              </a:endParaRPr>
            </a:p>
          </p:txBody>
        </p:sp>
        <p:sp>
          <p:nvSpPr>
            <p:cNvPr id="23" name="TextBox 40"/>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Group 31"/>
          <p:cNvGrpSpPr/>
          <p:nvPr/>
        </p:nvGrpSpPr>
        <p:grpSpPr>
          <a:xfrm>
            <a:off x="5061738" y="1818013"/>
            <a:ext cx="2971930" cy="422424"/>
            <a:chOff x="6444107" y="1469392"/>
            <a:chExt cx="4232109" cy="563232"/>
          </a:xfrm>
        </p:grpSpPr>
        <p:sp>
          <p:nvSpPr>
            <p:cNvPr id="20" name="TextBox 37"/>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2"/>
                  </a:solidFill>
                  <a:latin typeface="微软雅黑" panose="020B0503020204020204" pitchFamily="34" charset="-122"/>
                  <a:ea typeface="微软雅黑" panose="020B0503020204020204" pitchFamily="34" charset="-122"/>
                </a:rPr>
                <a:t>课题现状及发展情况</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21" name="TextBox 38"/>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Group 33"/>
          <p:cNvGrpSpPr/>
          <p:nvPr/>
        </p:nvGrpSpPr>
        <p:grpSpPr>
          <a:xfrm>
            <a:off x="5061738" y="1159081"/>
            <a:ext cx="2971930" cy="422424"/>
            <a:chOff x="6444107" y="1469392"/>
            <a:chExt cx="4232109" cy="563232"/>
          </a:xfrm>
        </p:grpSpPr>
        <p:sp>
          <p:nvSpPr>
            <p:cNvPr id="18" name="TextBox 34"/>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1"/>
                  </a:solidFill>
                  <a:latin typeface="微软雅黑" panose="020B0503020204020204" pitchFamily="34" charset="-122"/>
                  <a:ea typeface="微软雅黑" panose="020B0503020204020204" pitchFamily="34" charset="-122"/>
                </a:rPr>
                <a:t>课题背景及内容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19" name="TextBox 36"/>
            <p:cNvSpPr txBox="1"/>
            <p:nvPr/>
          </p:nvSpPr>
          <p:spPr>
            <a:xfrm>
              <a:off x="6444107" y="1712256"/>
              <a:ext cx="4232109" cy="320368"/>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711096" y="1051492"/>
            <a:ext cx="468262" cy="552932"/>
            <a:chOff x="4711096" y="1051492"/>
            <a:chExt cx="468262" cy="552932"/>
          </a:xfrm>
        </p:grpSpPr>
        <p:sp>
          <p:nvSpPr>
            <p:cNvPr id="16" name="Diamond 32"/>
            <p:cNvSpPr/>
            <p:nvPr/>
          </p:nvSpPr>
          <p:spPr>
            <a:xfrm>
              <a:off x="4711096" y="1136162"/>
              <a:ext cx="468262" cy="468262"/>
            </a:xfrm>
            <a:prstGeom prst="diamond">
              <a:avLst/>
            </a:prstGeom>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4"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1"/>
                  </a:solidFill>
                  <a:latin typeface="微软雅黑" panose="020B0503020204020204" pitchFamily="34" charset="-122"/>
                  <a:ea typeface="微软雅黑" panose="020B0503020204020204" pitchFamily="34" charset="-122"/>
                </a:rPr>
                <a:t>01</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711094" y="1709316"/>
            <a:ext cx="468264" cy="554040"/>
            <a:chOff x="4711094" y="1709316"/>
            <a:chExt cx="468264" cy="554040"/>
          </a:xfrm>
        </p:grpSpPr>
        <p:sp>
          <p:nvSpPr>
            <p:cNvPr id="14" name="Diamond 30"/>
            <p:cNvSpPr/>
            <p:nvPr/>
          </p:nvSpPr>
          <p:spPr>
            <a:xfrm>
              <a:off x="4711094" y="1795094"/>
              <a:ext cx="468262" cy="468262"/>
            </a:xfrm>
            <a:prstGeom prst="diamond">
              <a:avLst/>
            </a:prstGeom>
            <a:solidFill>
              <a:schemeClr val="accent2"/>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5" name="Diamond 32"/>
            <p:cNvSpPr/>
            <p:nvPr/>
          </p:nvSpPr>
          <p:spPr>
            <a:xfrm>
              <a:off x="4711096" y="1709316"/>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2"/>
                  </a:solidFill>
                  <a:latin typeface="微软雅黑" panose="020B0503020204020204" pitchFamily="34" charset="-122"/>
                  <a:ea typeface="微软雅黑" panose="020B0503020204020204" pitchFamily="34" charset="-122"/>
                </a:rPr>
                <a:t>02</a:t>
              </a:r>
              <a:endParaRPr lang="en-US" altLang="zh-CN" dirty="0">
                <a:solidFill>
                  <a:schemeClr val="accent2"/>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711094" y="2348512"/>
            <a:ext cx="468264" cy="573776"/>
            <a:chOff x="4711094" y="2348512"/>
            <a:chExt cx="468264" cy="573776"/>
          </a:xfrm>
        </p:grpSpPr>
        <p:sp>
          <p:nvSpPr>
            <p:cNvPr id="12" name="Diamond 28"/>
            <p:cNvSpPr/>
            <p:nvPr/>
          </p:nvSpPr>
          <p:spPr>
            <a:xfrm>
              <a:off x="4711094" y="2454026"/>
              <a:ext cx="468262" cy="468262"/>
            </a:xfrm>
            <a:prstGeom prst="diamond">
              <a:avLst/>
            </a:prstGeom>
            <a:solidFill>
              <a:schemeClr val="accent3"/>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6" name="Diamond 32"/>
            <p:cNvSpPr/>
            <p:nvPr/>
          </p:nvSpPr>
          <p:spPr>
            <a:xfrm>
              <a:off x="4711096" y="234851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3"/>
                  </a:solidFill>
                  <a:latin typeface="微软雅黑" panose="020B0503020204020204" pitchFamily="34" charset="-122"/>
                  <a:ea typeface="微软雅黑" panose="020B0503020204020204" pitchFamily="34" charset="-122"/>
                </a:rPr>
                <a:t>03</a:t>
              </a:r>
              <a:endParaRPr lang="en-US" altLang="zh-CN" dirty="0">
                <a:solidFill>
                  <a:schemeClr val="accent3"/>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711094" y="3027180"/>
            <a:ext cx="468264" cy="554040"/>
            <a:chOff x="4711094" y="3027180"/>
            <a:chExt cx="468264" cy="554040"/>
          </a:xfrm>
        </p:grpSpPr>
        <p:sp>
          <p:nvSpPr>
            <p:cNvPr id="10" name="Diamond 26"/>
            <p:cNvSpPr/>
            <p:nvPr/>
          </p:nvSpPr>
          <p:spPr>
            <a:xfrm>
              <a:off x="4711094" y="3112958"/>
              <a:ext cx="468262" cy="468262"/>
            </a:xfrm>
            <a:prstGeom prst="diamond">
              <a:avLst/>
            </a:prstGeom>
            <a:solidFill>
              <a:schemeClr val="accent4"/>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7" name="Diamond 32"/>
            <p:cNvSpPr/>
            <p:nvPr/>
          </p:nvSpPr>
          <p:spPr>
            <a:xfrm>
              <a:off x="4711096" y="3027180"/>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4"/>
                  </a:solidFill>
                  <a:latin typeface="微软雅黑" panose="020B0503020204020204" pitchFamily="34" charset="-122"/>
                  <a:ea typeface="微软雅黑" panose="020B0503020204020204" pitchFamily="34" charset="-122"/>
                </a:rPr>
                <a:t>04</a:t>
              </a:r>
              <a:endParaRPr lang="en-US" altLang="zh-CN" dirty="0">
                <a:solidFill>
                  <a:schemeClr val="accent4"/>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707015" y="3674682"/>
            <a:ext cx="472343" cy="565470"/>
            <a:chOff x="4707015" y="3674682"/>
            <a:chExt cx="472343" cy="565470"/>
          </a:xfrm>
        </p:grpSpPr>
        <p:sp>
          <p:nvSpPr>
            <p:cNvPr id="8" name="Diamond 24"/>
            <p:cNvSpPr/>
            <p:nvPr/>
          </p:nvSpPr>
          <p:spPr>
            <a:xfrm>
              <a:off x="4707015" y="3771890"/>
              <a:ext cx="468262" cy="468262"/>
            </a:xfrm>
            <a:prstGeom prst="diamond">
              <a:avLst/>
            </a:prstGeom>
            <a:solidFill>
              <a:schemeClr val="accent5"/>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8" name="Diamond 32"/>
            <p:cNvSpPr/>
            <p:nvPr/>
          </p:nvSpPr>
          <p:spPr>
            <a:xfrm>
              <a:off x="4711096" y="367468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5"/>
                  </a:solidFill>
                  <a:latin typeface="微软雅黑" panose="020B0503020204020204" pitchFamily="34" charset="-122"/>
                  <a:ea typeface="微软雅黑" panose="020B0503020204020204" pitchFamily="34" charset="-122"/>
                </a:rPr>
                <a:t>05</a:t>
              </a:r>
              <a:endParaRPr lang="en-US" altLang="zh-CN" dirty="0">
                <a:solidFill>
                  <a:schemeClr val="accent5"/>
                </a:solidFill>
                <a:latin typeface="微软雅黑" panose="020B0503020204020204" pitchFamily="34" charset="-122"/>
                <a:ea typeface="微软雅黑" panose="020B0503020204020204" pitchFamily="34" charset="-122"/>
              </a:endParaRPr>
            </a:p>
          </p:txBody>
        </p:sp>
      </p:grpSp>
      <p:sp>
        <p:nvSpPr>
          <p:cNvPr id="39" name="Diamond 32"/>
          <p:cNvSpPr/>
          <p:nvPr/>
        </p:nvSpPr>
        <p:spPr>
          <a:xfrm>
            <a:off x="2083306" y="1599595"/>
            <a:ext cx="1958707" cy="1958706"/>
          </a:xfrm>
          <a:prstGeom prst="diamond">
            <a:avLst/>
          </a:prstGeom>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014680" y="1245426"/>
            <a:ext cx="2027333" cy="1958706"/>
            <a:chOff x="2014680" y="1245426"/>
            <a:chExt cx="2027333" cy="1958706"/>
          </a:xfrm>
        </p:grpSpPr>
        <p:sp>
          <p:nvSpPr>
            <p:cNvPr id="40" name="Diamond 32"/>
            <p:cNvSpPr/>
            <p:nvPr/>
          </p:nvSpPr>
          <p:spPr>
            <a:xfrm>
              <a:off x="2083306" y="1245426"/>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32" name="Rectangle 51"/>
            <p:cNvSpPr/>
            <p:nvPr/>
          </p:nvSpPr>
          <p:spPr>
            <a:xfrm>
              <a:off x="2014680" y="1888703"/>
              <a:ext cx="1668256" cy="703467"/>
            </a:xfrm>
            <a:prstGeom prst="rect">
              <a:avLst/>
            </a:prstGeom>
          </p:spPr>
          <p:txBody>
            <a:bodyPr wrap="square">
              <a:noAutofit/>
            </a:bodyPr>
            <a:lstStyle/>
            <a:p>
              <a:pPr algn="r"/>
              <a:r>
                <a:rPr lang="zh-CN" altLang="en-US" sz="4000" b="1" spc="300">
                  <a:solidFill>
                    <a:schemeClr val="accent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目录</a:t>
              </a:r>
              <a:endParaRPr lang="zh-CN" altLang="en-US" sz="4000" b="1" spc="300" dirty="0">
                <a:solidFill>
                  <a:schemeClr val="accent3"/>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5" name="Freeform 5"/>
          <p:cNvSpPr/>
          <p:nvPr/>
        </p:nvSpPr>
        <p:spPr bwMode="auto">
          <a:xfrm>
            <a:off x="144013" y="5039228"/>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solidFill>
            <a:srgbClr val="00436F"/>
          </a:solidFill>
          <a:ln>
            <a:noFill/>
          </a:ln>
        </p:spPr>
        <p:txBody>
          <a:bodyPr vert="horz" wrap="square" lIns="91440" tIns="45720" rIns="91440" bIns="45720" numCol="1" anchor="t" anchorCtr="0" compatLnSpc="1"/>
          <a:lstStyle/>
          <a:p>
            <a:endParaRPr lang="zh-CN" altLang="en-US"/>
          </a:p>
        </p:txBody>
      </p:sp>
      <p:sp>
        <p:nvSpPr>
          <p:cNvPr id="56" name="Freeform 6"/>
          <p:cNvSpPr/>
          <p:nvPr/>
        </p:nvSpPr>
        <p:spPr bwMode="auto">
          <a:xfrm>
            <a:off x="-1130152" y="3149592"/>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solidFill>
            <a:srgbClr val="0066B2"/>
          </a:solidFill>
          <a:ln>
            <a:noFill/>
          </a:ln>
        </p:spPr>
        <p:txBody>
          <a:bodyPr vert="horz" wrap="square" lIns="91440" tIns="45720" rIns="91440" bIns="45720" numCol="1" anchor="t" anchorCtr="0" compatLnSpc="1"/>
          <a:lstStyle/>
          <a:p>
            <a:endParaRPr lang="zh-CN" altLang="en-US"/>
          </a:p>
        </p:txBody>
      </p:sp>
      <p:sp>
        <p:nvSpPr>
          <p:cNvPr id="57" name="Freeform 7"/>
          <p:cNvSpPr/>
          <p:nvPr/>
        </p:nvSpPr>
        <p:spPr bwMode="auto">
          <a:xfrm>
            <a:off x="1971631" y="3786675"/>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58" name="Freeform 10"/>
          <p:cNvSpPr/>
          <p:nvPr/>
        </p:nvSpPr>
        <p:spPr bwMode="auto">
          <a:xfrm>
            <a:off x="755724" y="4411542"/>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4"/>
          <p:cNvSpPr/>
          <p:nvPr/>
        </p:nvSpPr>
        <p:spPr bwMode="auto">
          <a:xfrm>
            <a:off x="4223825" y="4824549"/>
            <a:ext cx="1095632" cy="1096571"/>
          </a:xfrm>
          <a:custGeom>
            <a:avLst/>
            <a:gdLst>
              <a:gd name="T0" fmla="*/ 1166 w 1166"/>
              <a:gd name="T1" fmla="*/ 585 h 1167"/>
              <a:gd name="T2" fmla="*/ 582 w 1166"/>
              <a:gd name="T3" fmla="*/ 0 h 1167"/>
              <a:gd name="T4" fmla="*/ 0 w 1166"/>
              <a:gd name="T5" fmla="*/ 585 h 1167"/>
              <a:gd name="T6" fmla="*/ 582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2" y="0"/>
                </a:lnTo>
                <a:lnTo>
                  <a:pt x="0" y="585"/>
                </a:lnTo>
                <a:lnTo>
                  <a:pt x="582" y="1167"/>
                </a:lnTo>
                <a:lnTo>
                  <a:pt x="1166" y="585"/>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5"/>
          <p:cNvSpPr/>
          <p:nvPr/>
        </p:nvSpPr>
        <p:spPr bwMode="auto">
          <a:xfrm>
            <a:off x="1402203" y="3706804"/>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8"/>
          <p:cNvSpPr/>
          <p:nvPr/>
        </p:nvSpPr>
        <p:spPr bwMode="auto">
          <a:xfrm>
            <a:off x="6012160" y="450222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62" name="Freeform 12"/>
          <p:cNvSpPr/>
          <p:nvPr/>
        </p:nvSpPr>
        <p:spPr bwMode="auto">
          <a:xfrm>
            <a:off x="5193949" y="4316029"/>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pic>
        <p:nvPicPr>
          <p:cNvPr id="2" name="图片 1" descr="17d5ad1b537c7708390830f5015f36f"/>
          <p:cNvPicPr>
            <a:picLocks noChangeAspect="1"/>
          </p:cNvPicPr>
          <p:nvPr/>
        </p:nvPicPr>
        <p:blipFill>
          <a:blip r:embed="rId1"/>
          <a:stretch>
            <a:fillRect/>
          </a:stretch>
        </p:blipFill>
        <p:spPr>
          <a:xfrm>
            <a:off x="-263525" y="51435"/>
            <a:ext cx="1757680" cy="12433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900" decel="100000" fill="hold"/>
                                        <p:tgtEl>
                                          <p:spTgt spid="4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ppt_x"/>
                                          </p:val>
                                        </p:tav>
                                        <p:tav tm="100000">
                                          <p:val>
                                            <p:strVal val="#ppt_x"/>
                                          </p:val>
                                        </p:tav>
                                      </p:tavLst>
                                    </p:anim>
                                    <p:anim calcmode="lin" valueType="num">
                                      <p:cBhvr additive="base">
                                        <p:cTn id="21" dur="500" fill="hold"/>
                                        <p:tgtEl>
                                          <p:spTgt spid="44"/>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1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right)">
                                      <p:cBhvr>
                                        <p:cTn id="26" dur="500"/>
                                        <p:tgtEl>
                                          <p:spTgt spid="17"/>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ppt_x</p:attrName>
                                        </p:attrNameLst>
                                      </p:cBhvr>
                                      <p:tavLst>
                                        <p:tav tm="0">
                                          <p:val>
                                            <p:strVal val="#ppt_x-#ppt_w*1.125000"/>
                                          </p:val>
                                        </p:tav>
                                        <p:tav tm="100000">
                                          <p:val>
                                            <p:strVal val="#ppt_x"/>
                                          </p:val>
                                        </p:tav>
                                      </p:tavLst>
                                    </p:anim>
                                    <p:animEffect transition="in" filter="wipe(right)">
                                      <p:cBhvr>
                                        <p:cTn id="36" dur="500"/>
                                        <p:tgtEl>
                                          <p:spTgt spid="15"/>
                                        </p:tgtEl>
                                      </p:cBhvr>
                                    </p:animEffect>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1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ppt_x"/>
                                          </p:val>
                                        </p:tav>
                                        <p:tav tm="100000">
                                          <p:val>
                                            <p:strVal val="#ppt_x"/>
                                          </p:val>
                                        </p:tav>
                                      </p:tavLst>
                                    </p:anim>
                                    <p:anim calcmode="lin" valueType="num">
                                      <p:cBhvr additive="base">
                                        <p:cTn id="51" dur="500" fill="hold"/>
                                        <p:tgtEl>
                                          <p:spTgt spid="47"/>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p:tgtEl>
                                          <p:spTgt spid="11"/>
                                        </p:tgtEl>
                                        <p:attrNameLst>
                                          <p:attrName>ppt_x</p:attrName>
                                        </p:attrNameLst>
                                      </p:cBhvr>
                                      <p:tavLst>
                                        <p:tav tm="0">
                                          <p:val>
                                            <p:strVal val="#ppt_x-#ppt_w*1.125000"/>
                                          </p:val>
                                        </p:tav>
                                        <p:tav tm="100000">
                                          <p:val>
                                            <p:strVal val="#ppt_x"/>
                                          </p:val>
                                        </p:tav>
                                      </p:tavLst>
                                    </p:anim>
                                    <p:animEffect transition="in" filter="wipe(right)">
                                      <p:cBhvr>
                                        <p:cTn id="56" dur="500"/>
                                        <p:tgtEl>
                                          <p:spTgt spid="11"/>
                                        </p:tgtEl>
                                      </p:cBhvr>
                                    </p:animEffect>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12" presetClass="entr" presetSubtype="8"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p:tgtEl>
                                          <p:spTgt spid="9"/>
                                        </p:tgtEl>
                                        <p:attrNameLst>
                                          <p:attrName>ppt_x</p:attrName>
                                        </p:attrNameLst>
                                      </p:cBhvr>
                                      <p:tavLst>
                                        <p:tav tm="0">
                                          <p:val>
                                            <p:strVal val="#ppt_x-#ppt_w*1.125000"/>
                                          </p:val>
                                        </p:tav>
                                        <p:tav tm="100000">
                                          <p:val>
                                            <p:strVal val="#ppt_x"/>
                                          </p:val>
                                        </p:tav>
                                      </p:tavLst>
                                    </p:anim>
                                    <p:animEffect transition="in" filter="wipe(right)">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1000" fill="hold"/>
                                        <p:tgtEl>
                                          <p:spTgt spid="55"/>
                                        </p:tgtEl>
                                        <p:attrNameLst>
                                          <p:attrName>ppt_x</p:attrName>
                                        </p:attrNameLst>
                                      </p:cBhvr>
                                      <p:tavLst>
                                        <p:tav tm="0">
                                          <p:val>
                                            <p:strVal val="#ppt_x"/>
                                          </p:val>
                                        </p:tav>
                                        <p:tav tm="100000">
                                          <p:val>
                                            <p:strVal val="#ppt_x"/>
                                          </p:val>
                                        </p:tav>
                                      </p:tavLst>
                                    </p:anim>
                                    <p:anim calcmode="lin" valueType="num">
                                      <p:cBhvr additive="base">
                                        <p:cTn id="72" dur="10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1000" fill="hold"/>
                                        <p:tgtEl>
                                          <p:spTgt spid="56"/>
                                        </p:tgtEl>
                                        <p:attrNameLst>
                                          <p:attrName>ppt_x</p:attrName>
                                        </p:attrNameLst>
                                      </p:cBhvr>
                                      <p:tavLst>
                                        <p:tav tm="0">
                                          <p:val>
                                            <p:strVal val="#ppt_x"/>
                                          </p:val>
                                        </p:tav>
                                        <p:tav tm="100000">
                                          <p:val>
                                            <p:strVal val="#ppt_x"/>
                                          </p:val>
                                        </p:tav>
                                      </p:tavLst>
                                    </p:anim>
                                    <p:anim calcmode="lin" valueType="num">
                                      <p:cBhvr additive="base">
                                        <p:cTn id="76" dur="1000" fill="hold"/>
                                        <p:tgtEl>
                                          <p:spTgt spid="5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1000" fill="hold"/>
                                        <p:tgtEl>
                                          <p:spTgt spid="57"/>
                                        </p:tgtEl>
                                        <p:attrNameLst>
                                          <p:attrName>ppt_x</p:attrName>
                                        </p:attrNameLst>
                                      </p:cBhvr>
                                      <p:tavLst>
                                        <p:tav tm="0">
                                          <p:val>
                                            <p:strVal val="#ppt_x"/>
                                          </p:val>
                                        </p:tav>
                                        <p:tav tm="100000">
                                          <p:val>
                                            <p:strVal val="#ppt_x"/>
                                          </p:val>
                                        </p:tav>
                                      </p:tavLst>
                                    </p:anim>
                                    <p:anim calcmode="lin" valueType="num">
                                      <p:cBhvr additive="base">
                                        <p:cTn id="80" dur="1000" fill="hold"/>
                                        <p:tgtEl>
                                          <p:spTgt spid="5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1000" fill="hold"/>
                                        <p:tgtEl>
                                          <p:spTgt spid="58"/>
                                        </p:tgtEl>
                                        <p:attrNameLst>
                                          <p:attrName>ppt_x</p:attrName>
                                        </p:attrNameLst>
                                      </p:cBhvr>
                                      <p:tavLst>
                                        <p:tav tm="0">
                                          <p:val>
                                            <p:strVal val="#ppt_x"/>
                                          </p:val>
                                        </p:tav>
                                        <p:tav tm="100000">
                                          <p:val>
                                            <p:strVal val="#ppt_x"/>
                                          </p:val>
                                        </p:tav>
                                      </p:tavLst>
                                    </p:anim>
                                    <p:anim calcmode="lin" valueType="num">
                                      <p:cBhvr additive="base">
                                        <p:cTn id="84" dur="1000" fill="hold"/>
                                        <p:tgtEl>
                                          <p:spTgt spid="5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additive="base">
                                        <p:cTn id="87" dur="1000" fill="hold"/>
                                        <p:tgtEl>
                                          <p:spTgt spid="59"/>
                                        </p:tgtEl>
                                        <p:attrNameLst>
                                          <p:attrName>ppt_x</p:attrName>
                                        </p:attrNameLst>
                                      </p:cBhvr>
                                      <p:tavLst>
                                        <p:tav tm="0">
                                          <p:val>
                                            <p:strVal val="#ppt_x"/>
                                          </p:val>
                                        </p:tav>
                                        <p:tav tm="100000">
                                          <p:val>
                                            <p:strVal val="#ppt_x"/>
                                          </p:val>
                                        </p:tav>
                                      </p:tavLst>
                                    </p:anim>
                                    <p:anim calcmode="lin" valueType="num">
                                      <p:cBhvr additive="base">
                                        <p:cTn id="88" dur="1000" fill="hold"/>
                                        <p:tgtEl>
                                          <p:spTgt spid="5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additive="base">
                                        <p:cTn id="91" dur="1000" fill="hold"/>
                                        <p:tgtEl>
                                          <p:spTgt spid="60"/>
                                        </p:tgtEl>
                                        <p:attrNameLst>
                                          <p:attrName>ppt_x</p:attrName>
                                        </p:attrNameLst>
                                      </p:cBhvr>
                                      <p:tavLst>
                                        <p:tav tm="0">
                                          <p:val>
                                            <p:strVal val="#ppt_x"/>
                                          </p:val>
                                        </p:tav>
                                        <p:tav tm="100000">
                                          <p:val>
                                            <p:strVal val="#ppt_x"/>
                                          </p:val>
                                        </p:tav>
                                      </p:tavLst>
                                    </p:anim>
                                    <p:anim calcmode="lin" valueType="num">
                                      <p:cBhvr additive="base">
                                        <p:cTn id="92" dur="1000" fill="hold"/>
                                        <p:tgtEl>
                                          <p:spTgt spid="6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additive="base">
                                        <p:cTn id="95" dur="1000" fill="hold"/>
                                        <p:tgtEl>
                                          <p:spTgt spid="61"/>
                                        </p:tgtEl>
                                        <p:attrNameLst>
                                          <p:attrName>ppt_x</p:attrName>
                                        </p:attrNameLst>
                                      </p:cBhvr>
                                      <p:tavLst>
                                        <p:tav tm="0">
                                          <p:val>
                                            <p:strVal val="#ppt_x"/>
                                          </p:val>
                                        </p:tav>
                                        <p:tav tm="100000">
                                          <p:val>
                                            <p:strVal val="#ppt_x"/>
                                          </p:val>
                                        </p:tav>
                                      </p:tavLst>
                                    </p:anim>
                                    <p:anim calcmode="lin" valueType="num">
                                      <p:cBhvr additive="base">
                                        <p:cTn id="96" dur="1000" fill="hold"/>
                                        <p:tgtEl>
                                          <p:spTgt spid="6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additive="base">
                                        <p:cTn id="99" dur="1000" fill="hold"/>
                                        <p:tgtEl>
                                          <p:spTgt spid="62"/>
                                        </p:tgtEl>
                                        <p:attrNameLst>
                                          <p:attrName>ppt_x</p:attrName>
                                        </p:attrNameLst>
                                      </p:cBhvr>
                                      <p:tavLst>
                                        <p:tav tm="0">
                                          <p:val>
                                            <p:strVal val="#ppt_x"/>
                                          </p:val>
                                        </p:tav>
                                        <p:tav tm="100000">
                                          <p:val>
                                            <p:strVal val="#ppt_x"/>
                                          </p:val>
                                        </p:tav>
                                      </p:tavLst>
                                    </p:anim>
                                    <p:anim calcmode="lin" valueType="num">
                                      <p:cBhvr additive="base">
                                        <p:cTn id="100"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4"/>
                </a:solidFill>
                <a:latin typeface="微软雅黑" panose="020B0503020204020204" pitchFamily="34" charset="-122"/>
                <a:ea typeface="微软雅黑" panose="020B0503020204020204" pitchFamily="34" charset="-122"/>
              </a:rPr>
              <a:t>实验数据及结果</a:t>
            </a:r>
            <a:endParaRPr lang="zh-CN" altLang="en-US" sz="1800" b="1" dirty="0">
              <a:solidFill>
                <a:schemeClr val="accent4"/>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no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41ed0c0a-e171-466a-b9e7-264ab46ba1ca" descr="jQcAAB+LCAAAAAAABADVVMtO40AQ/JfZ5WYhJ7y0uRlQIFrx0CaCwyqHwe7EDeOZaNxGgSj/vj1+xVa8kNxAuUQ11dNdNe1aiZ/0tgAxEONEWrpEObcyGREkwhOjSAx0ppQnzlFHqOdX1mSLVAz+ruqy5skjUnxhlLGuViOhVA9SZUzb4le0rfO72QxDmMSQQMWZoKZAR+NYRszwD32ex+I8Jg1pWgJ3T88QUqNscOJYWRrznT+Gw+P+2WkQuMvyNv567UaMYMn/K1BUDcsZnQudYt1BU2sJ30u2Dghsh95WyYboOb0pUBCGoKmcvBCU41s6q/HrpuzKAm75OjdpYWcOiemWLG7LTVrg2vsy4o4+FXcuw5cc6X07cSe7i+t/O3H1WvY/XMsJLGlHbdMOdXXCFJHxacJUtBvUmGRJScunvZHLBtTzCxCjSEGTNtLsxWvdoeew4gMjyw2GxiaSuOHKXx9souz416HfFS7VPLuGy71JCY3e7x3LouZLPoAlDKUKFM51wla7KkNkXMJfG4vvRlP7mPUBhTGf/wZYlAaO8Z0bzqRKwWvkjHvjSl0RPJ74A0oSvrYILUz8b1HaLK87zzbOtHanMPiD7yJfwL3sdBVNL7sefp+dLyfoGnvKv3+I1x76jQcAAA=="/>
          <p:cNvGrpSpPr>
            <a:grpSpLocks noChangeAspect="1"/>
          </p:cNvGrpSpPr>
          <p:nvPr/>
        </p:nvGrpSpPr>
        <p:grpSpPr>
          <a:xfrm>
            <a:off x="467004" y="667098"/>
            <a:ext cx="2349760" cy="4159824"/>
            <a:chOff x="1473199" y="1080712"/>
            <a:chExt cx="2940327" cy="5205316"/>
          </a:xfrm>
        </p:grpSpPr>
        <p:sp>
          <p:nvSpPr>
            <p:cNvPr id="79" name="RelativeShape"/>
            <p:cNvSpPr/>
            <p:nvPr/>
          </p:nvSpPr>
          <p:spPr bwMode="auto">
            <a:xfrm>
              <a:off x="1473200" y="1080712"/>
              <a:ext cx="2940326" cy="4026637"/>
            </a:xfrm>
            <a:custGeom>
              <a:avLst/>
              <a:gdLst>
                <a:gd name="connsiteX0" fmla="*/ 1093415 w 2188163"/>
                <a:gd name="connsiteY0" fmla="*/ 0 h 2996584"/>
                <a:gd name="connsiteX1" fmla="*/ 1137584 w 2188163"/>
                <a:gd name="connsiteY1" fmla="*/ 229623 h 2996584"/>
                <a:gd name="connsiteX2" fmla="*/ 2188163 w 2188163"/>
                <a:gd name="connsiteY2" fmla="*/ 2996584 h 2996584"/>
                <a:gd name="connsiteX3" fmla="*/ 1093415 w 2188163"/>
                <a:gd name="connsiteY3" fmla="*/ 2996584 h 2996584"/>
                <a:gd name="connsiteX4" fmla="*/ 0 w 2188163"/>
                <a:gd name="connsiteY4" fmla="*/ 2996584 h 2996584"/>
                <a:gd name="connsiteX5" fmla="*/ 1049300 w 2188163"/>
                <a:gd name="connsiteY5" fmla="*/ 229623 h 2996584"/>
                <a:gd name="connsiteX6" fmla="*/ 1093415 w 2188163"/>
                <a:gd name="connsiteY6" fmla="*/ 0 h 29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163" h="2996584">
                  <a:moveTo>
                    <a:pt x="1093415" y="0"/>
                  </a:moveTo>
                  <a:cubicBezTo>
                    <a:pt x="1102880" y="0"/>
                    <a:pt x="1121809" y="103331"/>
                    <a:pt x="1137584" y="229623"/>
                  </a:cubicBezTo>
                  <a:cubicBezTo>
                    <a:pt x="1424679" y="2313455"/>
                    <a:pt x="2188163" y="2996584"/>
                    <a:pt x="2188163" y="2996584"/>
                  </a:cubicBezTo>
                  <a:cubicBezTo>
                    <a:pt x="2188163" y="2996584"/>
                    <a:pt x="2188163" y="2996584"/>
                    <a:pt x="1093415" y="2996584"/>
                  </a:cubicBezTo>
                  <a:cubicBezTo>
                    <a:pt x="1093415" y="2996584"/>
                    <a:pt x="1093415" y="2996584"/>
                    <a:pt x="0" y="2996584"/>
                  </a:cubicBezTo>
                  <a:cubicBezTo>
                    <a:pt x="0" y="2996584"/>
                    <a:pt x="762555" y="2313455"/>
                    <a:pt x="1049300" y="229623"/>
                  </a:cubicBezTo>
                  <a:cubicBezTo>
                    <a:pt x="1065056" y="103331"/>
                    <a:pt x="1083962" y="0"/>
                    <a:pt x="1093415" y="0"/>
                  </a:cubicBezTo>
                  <a:close/>
                </a:path>
              </a:pathLst>
            </a:custGeom>
            <a:solidFill>
              <a:schemeClr val="accent2">
                <a:lumMod val="40000"/>
                <a:lumOff val="60000"/>
                <a:alpha val="75000"/>
              </a:schemeClr>
            </a:solidFill>
            <a:ln>
              <a:noFill/>
            </a:ln>
          </p:spPr>
          <p:txBody>
            <a:bodyPr anchor="ctr"/>
            <a:lstStyle/>
            <a:p>
              <a:pPr algn="ctr"/>
              <a:endParaRPr>
                <a:solidFill>
                  <a:schemeClr val="accent2"/>
                </a:solidFill>
              </a:endParaRPr>
            </a:p>
          </p:txBody>
        </p:sp>
        <p:sp>
          <p:nvSpPr>
            <p:cNvPr id="80" name="ValueShape"/>
            <p:cNvSpPr/>
            <p:nvPr/>
          </p:nvSpPr>
          <p:spPr bwMode="auto">
            <a:xfrm>
              <a:off x="1473200" y="3134297"/>
              <a:ext cx="2940326" cy="1973052"/>
            </a:xfrm>
            <a:custGeom>
              <a:avLst/>
              <a:gdLst>
                <a:gd name="connsiteX0" fmla="*/ 1093415 w 2188163"/>
                <a:gd name="connsiteY0" fmla="*/ 0 h 1498292"/>
                <a:gd name="connsiteX1" fmla="*/ 1137584 w 2188163"/>
                <a:gd name="connsiteY1" fmla="*/ 114812 h 1498292"/>
                <a:gd name="connsiteX2" fmla="*/ 2188163 w 2188163"/>
                <a:gd name="connsiteY2" fmla="*/ 1498292 h 1498292"/>
                <a:gd name="connsiteX3" fmla="*/ 1093415 w 2188163"/>
                <a:gd name="connsiteY3" fmla="*/ 1498292 h 1498292"/>
                <a:gd name="connsiteX4" fmla="*/ 0 w 2188163"/>
                <a:gd name="connsiteY4" fmla="*/ 1498292 h 1498292"/>
                <a:gd name="connsiteX5" fmla="*/ 1049300 w 2188163"/>
                <a:gd name="connsiteY5" fmla="*/ 114812 h 1498292"/>
                <a:gd name="connsiteX6" fmla="*/ 1093415 w 2188163"/>
                <a:gd name="connsiteY6" fmla="*/ 0 h 149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163" h="1498292">
                  <a:moveTo>
                    <a:pt x="1093415" y="0"/>
                  </a:moveTo>
                  <a:cubicBezTo>
                    <a:pt x="1102880" y="0"/>
                    <a:pt x="1121809" y="51665"/>
                    <a:pt x="1137584" y="114812"/>
                  </a:cubicBezTo>
                  <a:cubicBezTo>
                    <a:pt x="1424679" y="1156728"/>
                    <a:pt x="2188163" y="1498292"/>
                    <a:pt x="2188163" y="1498292"/>
                  </a:cubicBezTo>
                  <a:cubicBezTo>
                    <a:pt x="2188163" y="1498292"/>
                    <a:pt x="2188163" y="1498292"/>
                    <a:pt x="1093415" y="1498292"/>
                  </a:cubicBezTo>
                  <a:cubicBezTo>
                    <a:pt x="1093415" y="1498292"/>
                    <a:pt x="1093415" y="1498292"/>
                    <a:pt x="0" y="1498292"/>
                  </a:cubicBezTo>
                  <a:cubicBezTo>
                    <a:pt x="0" y="1498292"/>
                    <a:pt x="762555" y="1156728"/>
                    <a:pt x="1049300" y="114812"/>
                  </a:cubicBezTo>
                  <a:cubicBezTo>
                    <a:pt x="1065056" y="51665"/>
                    <a:pt x="1083962" y="0"/>
                    <a:pt x="1093415" y="0"/>
                  </a:cubicBezTo>
                  <a:close/>
                </a:path>
              </a:pathLst>
            </a:custGeom>
            <a:solidFill>
              <a:schemeClr val="accent2"/>
            </a:solidFill>
            <a:ln>
              <a:noFill/>
            </a:ln>
          </p:spPr>
          <p:txBody>
            <a:bodyPr anchor="ctr"/>
            <a:lstStyle/>
            <a:p>
              <a:pPr algn="ctr"/>
              <a:endParaRPr>
                <a:solidFill>
                  <a:schemeClr val="accent2"/>
                </a:solidFill>
              </a:endParaRPr>
            </a:p>
          </p:txBody>
        </p:sp>
        <p:sp>
          <p:nvSpPr>
            <p:cNvPr id="81" name="ValueText"/>
            <p:cNvSpPr txBox="1"/>
            <p:nvPr/>
          </p:nvSpPr>
          <p:spPr>
            <a:xfrm>
              <a:off x="2538284" y="5678409"/>
              <a:ext cx="810158" cy="607619"/>
            </a:xfrm>
            <a:prstGeom prst="rect">
              <a:avLst/>
            </a:prstGeom>
            <a:noFill/>
          </p:spPr>
          <p:txBody>
            <a:bodyPr wrap="none" anchor="ctr" anchorCtr="1">
              <a:prstTxWarp prst="textPlain">
                <a:avLst/>
              </a:prstTxWarp>
              <a:normAutofit fontScale="47500" lnSpcReduction="20000"/>
            </a:bodyPr>
            <a:lstStyle/>
            <a:p>
              <a:pPr algn="ctr"/>
              <a:r>
                <a:rPr lang="en-US" altLang="zh-CN" sz="6000">
                  <a:solidFill>
                    <a:schemeClr val="accent2"/>
                  </a:solidFill>
                  <a:latin typeface="Impact" panose="020B0806030902050204" pitchFamily="34" charset="0"/>
                </a:rPr>
                <a:t>49%</a:t>
              </a:r>
              <a:endParaRPr lang="en-US" altLang="zh-CN" sz="6000" dirty="0">
                <a:solidFill>
                  <a:schemeClr val="accent2"/>
                </a:solidFill>
                <a:latin typeface="Impact" panose="020B0806030902050204" pitchFamily="34" charset="0"/>
              </a:endParaRPr>
            </a:p>
          </p:txBody>
        </p:sp>
        <p:grpSp>
          <p:nvGrpSpPr>
            <p:cNvPr id="82" name="组合 81"/>
            <p:cNvGrpSpPr/>
            <p:nvPr/>
          </p:nvGrpSpPr>
          <p:grpSpPr>
            <a:xfrm>
              <a:off x="1473199" y="5116812"/>
              <a:ext cx="2940327" cy="464270"/>
              <a:chOff x="3286200" y="4682308"/>
              <a:chExt cx="2546201" cy="464270"/>
            </a:xfrm>
          </p:grpSpPr>
          <p:sp>
            <p:nvSpPr>
              <p:cNvPr id="83" name="CustomText1"/>
              <p:cNvSpPr/>
              <p:nvPr/>
            </p:nvSpPr>
            <p:spPr>
              <a:xfrm>
                <a:off x="3286200" y="4759759"/>
                <a:ext cx="2546201" cy="348592"/>
              </a:xfrm>
              <a:prstGeom prst="rect">
                <a:avLst/>
              </a:prstGeom>
              <a:noFill/>
            </p:spPr>
            <p:txBody>
              <a:bodyPr wrap="none" lIns="0" tIns="0" rIns="0" bIns="0">
                <a:normAutofit/>
              </a:bodyPr>
              <a:lstStyle/>
              <a:p>
                <a:pPr algn="ctr"/>
                <a:r>
                  <a:rPr lang="zh-CN" altLang="en-US" sz="1600" b="1">
                    <a:solidFill>
                      <a:schemeClr val="accent2"/>
                    </a:solidFill>
                  </a:rPr>
                  <a:t>标题内容</a:t>
                </a:r>
                <a:endParaRPr lang="en-US" altLang="zh-CN" sz="1600" b="1" dirty="0">
                  <a:solidFill>
                    <a:schemeClr val="accent2"/>
                  </a:solidFill>
                </a:endParaRPr>
              </a:p>
            </p:txBody>
          </p:sp>
          <p:cxnSp>
            <p:nvCxnSpPr>
              <p:cNvPr id="84" name="LineShape"/>
              <p:cNvCxnSpPr/>
              <p:nvPr/>
            </p:nvCxnSpPr>
            <p:spPr>
              <a:xfrm flipH="1">
                <a:off x="3300209" y="4682308"/>
                <a:ext cx="2532192" cy="0"/>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85" name="LineShape"/>
              <p:cNvCxnSpPr/>
              <p:nvPr/>
            </p:nvCxnSpPr>
            <p:spPr>
              <a:xfrm flipH="1">
                <a:off x="3300209" y="5146578"/>
                <a:ext cx="2532192" cy="0"/>
              </a:xfrm>
              <a:prstGeom prst="straightConnector1">
                <a:avLst/>
              </a:prstGeom>
              <a:noFill/>
              <a:ln w="3175" cap="flat" cmpd="sng">
                <a:solidFill>
                  <a:schemeClr val="bg1">
                    <a:lumMod val="75000"/>
                  </a:schemeClr>
                </a:solidFill>
                <a:prstDash val="solid"/>
                <a:miter/>
                <a:headEnd type="none" w="med" len="med"/>
                <a:tailEnd type="none" w="med" len="med"/>
              </a:ln>
            </p:spPr>
          </p:cxnSp>
        </p:grpSp>
      </p:grpSp>
      <p:grpSp>
        <p:nvGrpSpPr>
          <p:cNvPr id="86" name="41ed0c0a-e171-466a-b9e7-264ab46ba1ca" descr="jQcAAB+LCAAAAAAABADVVMtO40AQ/JfZ5WYhJ7y0uRlQIFrx0CaCwyqHwe7EDeOZaNxGgSj/vj1+xVa8kNxAuUQ11dNdNe1aiZ/0tgAxEONEWrpEObcyGREkwhOjSAx0ppQnzlFHqOdX1mSLVAz+ruqy5skjUnxhlLGuViOhVA9SZUzb4le0rfO72QxDmMSQQMWZoKZAR+NYRszwD32ex+I8Jg1pWgJ3T88QUqNscOJYWRrznT+Gw+P+2WkQuMvyNv567UaMYMn/K1BUDcsZnQudYt1BU2sJ30u2Dghsh95WyYboOb0pUBCGoKmcvBCU41s6q/HrpuzKAm75OjdpYWcOiemWLG7LTVrg2vsy4o4+FXcuw5cc6X07cSe7i+t/O3H1WvY/XMsJLGlHbdMOdXXCFJHxacJUtBvUmGRJScunvZHLBtTzCxCjSEGTNtLsxWvdoeew4gMjyw2GxiaSuOHKXx9souz416HfFS7VPLuGy71JCY3e7x3LouZLPoAlDKUKFM51wla7KkNkXMJfG4vvRlP7mPUBhTGf/wZYlAaO8Z0bzqRKwWvkjHvjSl0RPJ74A0oSvrYILUz8b1HaLK87zzbOtHanMPiD7yJfwL3sdBVNL7sefp+dLyfoGnvKv3+I1x76jQcAAA=="/>
          <p:cNvGrpSpPr>
            <a:grpSpLocks noChangeAspect="1"/>
          </p:cNvGrpSpPr>
          <p:nvPr/>
        </p:nvGrpSpPr>
        <p:grpSpPr>
          <a:xfrm>
            <a:off x="3052497" y="710641"/>
            <a:ext cx="2349760" cy="4159824"/>
            <a:chOff x="1473199" y="1080712"/>
            <a:chExt cx="2940327" cy="5205316"/>
          </a:xfrm>
        </p:grpSpPr>
        <p:sp>
          <p:nvSpPr>
            <p:cNvPr id="87" name="RelativeShape"/>
            <p:cNvSpPr/>
            <p:nvPr/>
          </p:nvSpPr>
          <p:spPr bwMode="auto">
            <a:xfrm>
              <a:off x="1473200" y="1080712"/>
              <a:ext cx="2940326" cy="4026637"/>
            </a:xfrm>
            <a:custGeom>
              <a:avLst/>
              <a:gdLst>
                <a:gd name="connsiteX0" fmla="*/ 1093415 w 2188163"/>
                <a:gd name="connsiteY0" fmla="*/ 0 h 2996584"/>
                <a:gd name="connsiteX1" fmla="*/ 1137584 w 2188163"/>
                <a:gd name="connsiteY1" fmla="*/ 229623 h 2996584"/>
                <a:gd name="connsiteX2" fmla="*/ 2188163 w 2188163"/>
                <a:gd name="connsiteY2" fmla="*/ 2996584 h 2996584"/>
                <a:gd name="connsiteX3" fmla="*/ 1093415 w 2188163"/>
                <a:gd name="connsiteY3" fmla="*/ 2996584 h 2996584"/>
                <a:gd name="connsiteX4" fmla="*/ 0 w 2188163"/>
                <a:gd name="connsiteY4" fmla="*/ 2996584 h 2996584"/>
                <a:gd name="connsiteX5" fmla="*/ 1049300 w 2188163"/>
                <a:gd name="connsiteY5" fmla="*/ 229623 h 2996584"/>
                <a:gd name="connsiteX6" fmla="*/ 1093415 w 2188163"/>
                <a:gd name="connsiteY6" fmla="*/ 0 h 29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163" h="2996584">
                  <a:moveTo>
                    <a:pt x="1093415" y="0"/>
                  </a:moveTo>
                  <a:cubicBezTo>
                    <a:pt x="1102880" y="0"/>
                    <a:pt x="1121809" y="103331"/>
                    <a:pt x="1137584" y="229623"/>
                  </a:cubicBezTo>
                  <a:cubicBezTo>
                    <a:pt x="1424679" y="2313455"/>
                    <a:pt x="2188163" y="2996584"/>
                    <a:pt x="2188163" y="2996584"/>
                  </a:cubicBezTo>
                  <a:cubicBezTo>
                    <a:pt x="2188163" y="2996584"/>
                    <a:pt x="2188163" y="2996584"/>
                    <a:pt x="1093415" y="2996584"/>
                  </a:cubicBezTo>
                  <a:cubicBezTo>
                    <a:pt x="1093415" y="2996584"/>
                    <a:pt x="1093415" y="2996584"/>
                    <a:pt x="0" y="2996584"/>
                  </a:cubicBezTo>
                  <a:cubicBezTo>
                    <a:pt x="0" y="2996584"/>
                    <a:pt x="762555" y="2313455"/>
                    <a:pt x="1049300" y="229623"/>
                  </a:cubicBezTo>
                  <a:cubicBezTo>
                    <a:pt x="1065056" y="103331"/>
                    <a:pt x="1083962" y="0"/>
                    <a:pt x="1093415" y="0"/>
                  </a:cubicBezTo>
                  <a:close/>
                </a:path>
              </a:pathLst>
            </a:custGeom>
            <a:solidFill>
              <a:schemeClr val="accent1">
                <a:lumMod val="40000"/>
                <a:lumOff val="60000"/>
                <a:alpha val="75000"/>
              </a:schemeClr>
            </a:solidFill>
            <a:ln>
              <a:noFill/>
            </a:ln>
          </p:spPr>
          <p:txBody>
            <a:bodyPr anchor="ctr"/>
            <a:lstStyle/>
            <a:p>
              <a:pPr algn="ctr"/>
              <a:endParaRPr>
                <a:solidFill>
                  <a:schemeClr val="accent2"/>
                </a:solidFill>
              </a:endParaRPr>
            </a:p>
          </p:txBody>
        </p:sp>
        <p:sp>
          <p:nvSpPr>
            <p:cNvPr id="88" name="ValueShape"/>
            <p:cNvSpPr/>
            <p:nvPr/>
          </p:nvSpPr>
          <p:spPr bwMode="auto">
            <a:xfrm>
              <a:off x="1473200" y="3134297"/>
              <a:ext cx="2940326" cy="1973052"/>
            </a:xfrm>
            <a:custGeom>
              <a:avLst/>
              <a:gdLst>
                <a:gd name="connsiteX0" fmla="*/ 1093415 w 2188163"/>
                <a:gd name="connsiteY0" fmla="*/ 0 h 1498292"/>
                <a:gd name="connsiteX1" fmla="*/ 1137584 w 2188163"/>
                <a:gd name="connsiteY1" fmla="*/ 114812 h 1498292"/>
                <a:gd name="connsiteX2" fmla="*/ 2188163 w 2188163"/>
                <a:gd name="connsiteY2" fmla="*/ 1498292 h 1498292"/>
                <a:gd name="connsiteX3" fmla="*/ 1093415 w 2188163"/>
                <a:gd name="connsiteY3" fmla="*/ 1498292 h 1498292"/>
                <a:gd name="connsiteX4" fmla="*/ 0 w 2188163"/>
                <a:gd name="connsiteY4" fmla="*/ 1498292 h 1498292"/>
                <a:gd name="connsiteX5" fmla="*/ 1049300 w 2188163"/>
                <a:gd name="connsiteY5" fmla="*/ 114812 h 1498292"/>
                <a:gd name="connsiteX6" fmla="*/ 1093415 w 2188163"/>
                <a:gd name="connsiteY6" fmla="*/ 0 h 149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163" h="1498292">
                  <a:moveTo>
                    <a:pt x="1093415" y="0"/>
                  </a:moveTo>
                  <a:cubicBezTo>
                    <a:pt x="1102880" y="0"/>
                    <a:pt x="1121809" y="51665"/>
                    <a:pt x="1137584" y="114812"/>
                  </a:cubicBezTo>
                  <a:cubicBezTo>
                    <a:pt x="1424679" y="1156728"/>
                    <a:pt x="2188163" y="1498292"/>
                    <a:pt x="2188163" y="1498292"/>
                  </a:cubicBezTo>
                  <a:cubicBezTo>
                    <a:pt x="2188163" y="1498292"/>
                    <a:pt x="2188163" y="1498292"/>
                    <a:pt x="1093415" y="1498292"/>
                  </a:cubicBezTo>
                  <a:cubicBezTo>
                    <a:pt x="1093415" y="1498292"/>
                    <a:pt x="1093415" y="1498292"/>
                    <a:pt x="0" y="1498292"/>
                  </a:cubicBezTo>
                  <a:cubicBezTo>
                    <a:pt x="0" y="1498292"/>
                    <a:pt x="762555" y="1156728"/>
                    <a:pt x="1049300" y="114812"/>
                  </a:cubicBezTo>
                  <a:cubicBezTo>
                    <a:pt x="1065056" y="51665"/>
                    <a:pt x="1083962" y="0"/>
                    <a:pt x="1093415" y="0"/>
                  </a:cubicBezTo>
                  <a:close/>
                </a:path>
              </a:pathLst>
            </a:custGeom>
            <a:solidFill>
              <a:schemeClr val="accent1">
                <a:lumMod val="100000"/>
              </a:schemeClr>
            </a:solidFill>
            <a:ln>
              <a:noFill/>
            </a:ln>
          </p:spPr>
          <p:txBody>
            <a:bodyPr anchor="ctr"/>
            <a:lstStyle/>
            <a:p>
              <a:pPr algn="ctr"/>
              <a:endParaRPr dirty="0">
                <a:solidFill>
                  <a:schemeClr val="accent2"/>
                </a:solidFill>
              </a:endParaRPr>
            </a:p>
          </p:txBody>
        </p:sp>
        <p:sp>
          <p:nvSpPr>
            <p:cNvPr id="89" name="ValueText"/>
            <p:cNvSpPr txBox="1"/>
            <p:nvPr/>
          </p:nvSpPr>
          <p:spPr>
            <a:xfrm>
              <a:off x="2538284" y="5678409"/>
              <a:ext cx="810158" cy="607619"/>
            </a:xfrm>
            <a:prstGeom prst="rect">
              <a:avLst/>
            </a:prstGeom>
            <a:noFill/>
          </p:spPr>
          <p:txBody>
            <a:bodyPr wrap="none" anchor="ctr" anchorCtr="1">
              <a:prstTxWarp prst="textPlain">
                <a:avLst/>
              </a:prstTxWarp>
              <a:normAutofit fontScale="47500" lnSpcReduction="20000"/>
            </a:bodyPr>
            <a:lstStyle/>
            <a:p>
              <a:pPr algn="ctr"/>
              <a:r>
                <a:rPr lang="en-US" altLang="zh-CN" sz="6000">
                  <a:solidFill>
                    <a:schemeClr val="accent1"/>
                  </a:solidFill>
                  <a:latin typeface="Impact" panose="020B0806030902050204" pitchFamily="34" charset="0"/>
                </a:rPr>
                <a:t>49%</a:t>
              </a:r>
              <a:endParaRPr lang="en-US" altLang="zh-CN" sz="6000">
                <a:solidFill>
                  <a:schemeClr val="accent1"/>
                </a:solidFill>
                <a:latin typeface="Impact" panose="020B0806030902050204" pitchFamily="34" charset="0"/>
              </a:endParaRPr>
            </a:p>
          </p:txBody>
        </p:sp>
        <p:grpSp>
          <p:nvGrpSpPr>
            <p:cNvPr id="90" name="组合 89"/>
            <p:cNvGrpSpPr/>
            <p:nvPr/>
          </p:nvGrpSpPr>
          <p:grpSpPr>
            <a:xfrm>
              <a:off x="1473199" y="5116812"/>
              <a:ext cx="2940327" cy="464270"/>
              <a:chOff x="3286200" y="4682308"/>
              <a:chExt cx="2546201" cy="464270"/>
            </a:xfrm>
          </p:grpSpPr>
          <p:sp>
            <p:nvSpPr>
              <p:cNvPr id="91" name="CustomText1"/>
              <p:cNvSpPr/>
              <p:nvPr/>
            </p:nvSpPr>
            <p:spPr>
              <a:xfrm>
                <a:off x="3286200" y="4759759"/>
                <a:ext cx="2546201" cy="348592"/>
              </a:xfrm>
              <a:prstGeom prst="rect">
                <a:avLst/>
              </a:prstGeom>
              <a:noFill/>
            </p:spPr>
            <p:txBody>
              <a:bodyPr wrap="none" lIns="0" tIns="0" rIns="0" bIns="0">
                <a:normAutofit/>
              </a:bodyPr>
              <a:lstStyle/>
              <a:p>
                <a:pPr algn="ctr"/>
                <a:r>
                  <a:rPr lang="zh-CN" altLang="en-US" sz="1400" b="1">
                    <a:solidFill>
                      <a:schemeClr val="accent1"/>
                    </a:solidFill>
                  </a:rPr>
                  <a:t>标题内容</a:t>
                </a:r>
                <a:endParaRPr lang="en-US" altLang="zh-CN" sz="1400" b="1" dirty="0">
                  <a:solidFill>
                    <a:schemeClr val="accent1"/>
                  </a:solidFill>
                </a:endParaRPr>
              </a:p>
            </p:txBody>
          </p:sp>
          <p:cxnSp>
            <p:nvCxnSpPr>
              <p:cNvPr id="92" name="LineShape"/>
              <p:cNvCxnSpPr/>
              <p:nvPr/>
            </p:nvCxnSpPr>
            <p:spPr>
              <a:xfrm flipH="1">
                <a:off x="3300209" y="4682308"/>
                <a:ext cx="2532192" cy="0"/>
              </a:xfrm>
              <a:prstGeom prst="straightConnector1">
                <a:avLst/>
              </a:prstGeom>
              <a:noFill/>
              <a:ln w="3175" cap="flat" cmpd="sng">
                <a:solidFill>
                  <a:schemeClr val="bg1">
                    <a:lumMod val="75000"/>
                  </a:schemeClr>
                </a:solidFill>
                <a:prstDash val="solid"/>
                <a:miter/>
                <a:headEnd type="none" w="med" len="med"/>
                <a:tailEnd type="none" w="med" len="med"/>
              </a:ln>
            </p:spPr>
          </p:cxnSp>
          <p:cxnSp>
            <p:nvCxnSpPr>
              <p:cNvPr id="93" name="LineShape"/>
              <p:cNvCxnSpPr/>
              <p:nvPr/>
            </p:nvCxnSpPr>
            <p:spPr>
              <a:xfrm flipH="1">
                <a:off x="3300209" y="5146578"/>
                <a:ext cx="2532192" cy="0"/>
              </a:xfrm>
              <a:prstGeom prst="straightConnector1">
                <a:avLst/>
              </a:prstGeom>
              <a:noFill/>
              <a:ln w="3175" cap="flat" cmpd="sng">
                <a:solidFill>
                  <a:schemeClr val="bg1">
                    <a:lumMod val="75000"/>
                  </a:schemeClr>
                </a:solidFill>
                <a:prstDash val="solid"/>
                <a:miter/>
                <a:headEnd type="none" w="med" len="med"/>
                <a:tailEnd type="none" w="med" len="med"/>
              </a:ln>
            </p:spPr>
          </p:cxnSp>
        </p:grpSp>
      </p:grpSp>
      <p:sp>
        <p:nvSpPr>
          <p:cNvPr id="2" name="矩形 1"/>
          <p:cNvSpPr/>
          <p:nvPr/>
        </p:nvSpPr>
        <p:spPr>
          <a:xfrm>
            <a:off x="5585304" y="1052668"/>
            <a:ext cx="2867025" cy="1400175"/>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5351175" y="3015101"/>
            <a:ext cx="468262" cy="552932"/>
            <a:chOff x="4711096" y="1051492"/>
            <a:chExt cx="468262" cy="552932"/>
          </a:xfrm>
        </p:grpSpPr>
        <p:sp>
          <p:nvSpPr>
            <p:cNvPr id="95" name="Diamond 32"/>
            <p:cNvSpPr/>
            <p:nvPr/>
          </p:nvSpPr>
          <p:spPr>
            <a:xfrm>
              <a:off x="4711096" y="1136162"/>
              <a:ext cx="468262" cy="468262"/>
            </a:xfrm>
            <a:prstGeom prst="diamond">
              <a:avLst/>
            </a:prstGeom>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6"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1"/>
                  </a:solidFill>
                  <a:latin typeface="微软雅黑" panose="020B0503020204020204" pitchFamily="34" charset="-122"/>
                  <a:ea typeface="微软雅黑" panose="020B0503020204020204" pitchFamily="34" charset="-122"/>
                </a:rPr>
                <a:t>01</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5351173" y="4043528"/>
            <a:ext cx="468264" cy="554040"/>
            <a:chOff x="4711094" y="1709316"/>
            <a:chExt cx="468264" cy="554040"/>
          </a:xfrm>
        </p:grpSpPr>
        <p:sp>
          <p:nvSpPr>
            <p:cNvPr id="98" name="Diamond 30"/>
            <p:cNvSpPr/>
            <p:nvPr/>
          </p:nvSpPr>
          <p:spPr>
            <a:xfrm>
              <a:off x="4711094" y="1795094"/>
              <a:ext cx="468262" cy="468262"/>
            </a:xfrm>
            <a:prstGeom prst="diamond">
              <a:avLst/>
            </a:prstGeom>
            <a:solidFill>
              <a:schemeClr val="accent2"/>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9" name="Diamond 32"/>
            <p:cNvSpPr/>
            <p:nvPr/>
          </p:nvSpPr>
          <p:spPr>
            <a:xfrm>
              <a:off x="4711096" y="1709316"/>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2"/>
                  </a:solidFill>
                  <a:latin typeface="微软雅黑" panose="020B0503020204020204" pitchFamily="34" charset="-122"/>
                  <a:ea typeface="微软雅黑" panose="020B0503020204020204" pitchFamily="34" charset="-122"/>
                </a:rPr>
                <a:t>02</a:t>
              </a:r>
              <a:endParaRPr lang="en-US" altLang="zh-CN" dirty="0">
                <a:solidFill>
                  <a:schemeClr val="accent2"/>
                </a:solidFill>
                <a:latin typeface="微软雅黑" panose="020B0503020204020204" pitchFamily="34" charset="-122"/>
                <a:ea typeface="微软雅黑" panose="020B0503020204020204" pitchFamily="34" charset="-122"/>
              </a:endParaRPr>
            </a:p>
          </p:txBody>
        </p:sp>
      </p:grpSp>
      <p:sp>
        <p:nvSpPr>
          <p:cNvPr id="100" name="文本框 177"/>
          <p:cNvSpPr txBox="1">
            <a:spLocks noChangeArrowheads="1"/>
          </p:cNvSpPr>
          <p:nvPr/>
        </p:nvSpPr>
        <p:spPr bwMode="auto">
          <a:xfrm>
            <a:off x="5819435" y="2974159"/>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101" name="矩形 178"/>
          <p:cNvSpPr>
            <a:spLocks noChangeArrowheads="1"/>
          </p:cNvSpPr>
          <p:nvPr/>
        </p:nvSpPr>
        <p:spPr bwMode="auto">
          <a:xfrm>
            <a:off x="5819436" y="3262290"/>
            <a:ext cx="279116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102" name="文本框 177"/>
          <p:cNvSpPr txBox="1">
            <a:spLocks noChangeArrowheads="1"/>
          </p:cNvSpPr>
          <p:nvPr/>
        </p:nvSpPr>
        <p:spPr bwMode="auto">
          <a:xfrm>
            <a:off x="5819435" y="3944885"/>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2"/>
                </a:solidFill>
                <a:latin typeface="微软雅黑" panose="020B0503020204020204" pitchFamily="34" charset="-122"/>
              </a:rPr>
              <a:t>标题内容</a:t>
            </a:r>
            <a:endParaRPr lang="zh-CN" altLang="en-US" sz="1600" b="1" dirty="0">
              <a:solidFill>
                <a:schemeClr val="accent2"/>
              </a:solidFill>
              <a:latin typeface="微软雅黑" panose="020B0503020204020204" pitchFamily="34" charset="-122"/>
            </a:endParaRPr>
          </a:p>
        </p:txBody>
      </p:sp>
      <p:sp>
        <p:nvSpPr>
          <p:cNvPr id="103" name="矩形 178"/>
          <p:cNvSpPr>
            <a:spLocks noChangeArrowheads="1"/>
          </p:cNvSpPr>
          <p:nvPr/>
        </p:nvSpPr>
        <p:spPr bwMode="auto">
          <a:xfrm>
            <a:off x="5819436" y="4233016"/>
            <a:ext cx="279116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500" fill="hold"/>
                                        <p:tgtEl>
                                          <p:spTgt spid="78"/>
                                        </p:tgtEl>
                                        <p:attrNameLst>
                                          <p:attrName>ppt_x</p:attrName>
                                        </p:attrNameLst>
                                      </p:cBhvr>
                                      <p:tavLst>
                                        <p:tav tm="0">
                                          <p:val>
                                            <p:strVal val="#ppt_x"/>
                                          </p:val>
                                        </p:tav>
                                        <p:tav tm="100000">
                                          <p:val>
                                            <p:strVal val="#ppt_x"/>
                                          </p:val>
                                        </p:tav>
                                      </p:tavLst>
                                    </p:anim>
                                    <p:anim calcmode="lin" valueType="num">
                                      <p:cBhvr additive="base">
                                        <p:cTn id="45" dur="500" fill="hold"/>
                                        <p:tgtEl>
                                          <p:spTgt spid="7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additive="base">
                                        <p:cTn id="48" dur="500" fill="hold"/>
                                        <p:tgtEl>
                                          <p:spTgt spid="86"/>
                                        </p:tgtEl>
                                        <p:attrNameLst>
                                          <p:attrName>ppt_x</p:attrName>
                                        </p:attrNameLst>
                                      </p:cBhvr>
                                      <p:tavLst>
                                        <p:tav tm="0">
                                          <p:val>
                                            <p:strVal val="#ppt_x"/>
                                          </p:val>
                                        </p:tav>
                                        <p:tav tm="100000">
                                          <p:val>
                                            <p:strVal val="#ppt_x"/>
                                          </p:val>
                                        </p:tav>
                                      </p:tavLst>
                                    </p:anim>
                                    <p:anim calcmode="lin" valueType="num">
                                      <p:cBhvr additive="base">
                                        <p:cTn id="49" dur="500" fill="hold"/>
                                        <p:tgtEl>
                                          <p:spTgt spid="86"/>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par>
                          <p:cTn id="56" fill="hold">
                            <p:stCondLst>
                              <p:cond delay="3500"/>
                            </p:stCondLst>
                            <p:childTnLst>
                              <p:par>
                                <p:cTn id="57" presetID="2" presetClass="entr" presetSubtype="4" fill="hold" nodeType="after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additive="base">
                                        <p:cTn id="59" dur="500" fill="hold"/>
                                        <p:tgtEl>
                                          <p:spTgt spid="94"/>
                                        </p:tgtEl>
                                        <p:attrNameLst>
                                          <p:attrName>ppt_x</p:attrName>
                                        </p:attrNameLst>
                                      </p:cBhvr>
                                      <p:tavLst>
                                        <p:tav tm="0">
                                          <p:val>
                                            <p:strVal val="#ppt_x"/>
                                          </p:val>
                                        </p:tav>
                                        <p:tav tm="100000">
                                          <p:val>
                                            <p:strVal val="#ppt_x"/>
                                          </p:val>
                                        </p:tav>
                                      </p:tavLst>
                                    </p:anim>
                                    <p:anim calcmode="lin" valueType="num">
                                      <p:cBhvr additive="base">
                                        <p:cTn id="60" dur="500" fill="hold"/>
                                        <p:tgtEl>
                                          <p:spTgt spid="94"/>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fade">
                                      <p:cBhvr>
                                        <p:cTn id="68" dur="500"/>
                                        <p:tgtEl>
                                          <p:spTgt spid="101"/>
                                        </p:tgtEl>
                                      </p:cBhvr>
                                    </p:animEffect>
                                  </p:childTnLst>
                                </p:cTn>
                              </p:par>
                            </p:childTnLst>
                          </p:cTn>
                        </p:par>
                        <p:par>
                          <p:cTn id="69" fill="hold">
                            <p:stCondLst>
                              <p:cond delay="5000"/>
                            </p:stCondLst>
                            <p:childTnLst>
                              <p:par>
                                <p:cTn id="70" presetID="2" presetClass="entr" presetSubtype="4"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additive="base">
                                        <p:cTn id="72" dur="500" fill="hold"/>
                                        <p:tgtEl>
                                          <p:spTgt spid="97"/>
                                        </p:tgtEl>
                                        <p:attrNameLst>
                                          <p:attrName>ppt_x</p:attrName>
                                        </p:attrNameLst>
                                      </p:cBhvr>
                                      <p:tavLst>
                                        <p:tav tm="0">
                                          <p:val>
                                            <p:strVal val="#ppt_x"/>
                                          </p:val>
                                        </p:tav>
                                        <p:tav tm="100000">
                                          <p:val>
                                            <p:strVal val="#ppt_x"/>
                                          </p:val>
                                        </p:tav>
                                      </p:tavLst>
                                    </p:anim>
                                    <p:anim calcmode="lin" valueType="num">
                                      <p:cBhvr additive="base">
                                        <p:cTn id="73" dur="500" fill="hold"/>
                                        <p:tgtEl>
                                          <p:spTgt spid="97"/>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500"/>
                                        <p:tgtEl>
                                          <p:spTgt spid="102"/>
                                        </p:tgtEl>
                                      </p:cBhvr>
                                    </p:animEffect>
                                  </p:childTnLst>
                                </p:cTn>
                              </p:par>
                            </p:childTnLst>
                          </p:cTn>
                        </p:par>
                        <p:par>
                          <p:cTn id="78" fill="hold">
                            <p:stCondLst>
                              <p:cond delay="6000"/>
                            </p:stCondLst>
                            <p:childTnLst>
                              <p:par>
                                <p:cTn id="79" presetID="10"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2" grpId="0" animBg="1"/>
      <p:bldP spid="100" grpId="0"/>
      <p:bldP spid="101" grpId="0"/>
      <p:bldP spid="102" grpId="0"/>
      <p:bldP spid="1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32"/>
          <p:cNvSpPr/>
          <p:nvPr/>
        </p:nvSpPr>
        <p:spPr>
          <a:xfrm>
            <a:off x="2077153" y="875002"/>
            <a:ext cx="1958707" cy="1958706"/>
          </a:xfrm>
          <a:prstGeom prst="diamond">
            <a:avLst/>
          </a:prstGeom>
          <a:solidFill>
            <a:schemeClr val="accent5"/>
          </a:solidFill>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5"/>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812585" y="1134787"/>
            <a:ext cx="2223275" cy="1958706"/>
            <a:chOff x="1818738" y="1245426"/>
            <a:chExt cx="2223275" cy="1958706"/>
          </a:xfrm>
        </p:grpSpPr>
        <p:sp>
          <p:nvSpPr>
            <p:cNvPr id="4" name="Diamond 32"/>
            <p:cNvSpPr/>
            <p:nvPr/>
          </p:nvSpPr>
          <p:spPr>
            <a:xfrm>
              <a:off x="2083306" y="1245426"/>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5"/>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5" name="Rectangle 51"/>
            <p:cNvSpPr/>
            <p:nvPr/>
          </p:nvSpPr>
          <p:spPr>
            <a:xfrm>
              <a:off x="1818738" y="1888703"/>
              <a:ext cx="1668256" cy="703467"/>
            </a:xfrm>
            <a:prstGeom prst="rect">
              <a:avLst/>
            </a:prstGeom>
          </p:spPr>
          <p:txBody>
            <a:bodyPr wrap="square">
              <a:noAutofit/>
            </a:bodyPr>
            <a:lstStyle/>
            <a:p>
              <a:pPr algn="r"/>
              <a:r>
                <a:rPr lang="en-US" altLang="zh-CN" sz="4000" b="1" spc="300">
                  <a:solidFill>
                    <a:schemeClr val="accent5"/>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05</a:t>
              </a:r>
              <a:endParaRPr lang="zh-CN" altLang="en-US" sz="4000" b="1" spc="300" dirty="0">
                <a:solidFill>
                  <a:schemeClr val="accent5"/>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a:off x="4772694" y="974473"/>
            <a:ext cx="0" cy="2442754"/>
          </a:xfrm>
          <a:prstGeom prst="line">
            <a:avLst/>
          </a:prstGeom>
          <a:ln w="15875">
            <a:solidFill>
              <a:schemeClr val="accent4"/>
            </a:solidFill>
            <a:prstDash val="dash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886955" y="3091668"/>
            <a:ext cx="2339102" cy="461665"/>
          </a:xfrm>
          <a:prstGeom prst="rect">
            <a:avLst/>
          </a:prstGeom>
        </p:spPr>
        <p:txBody>
          <a:bodyPr wrap="none">
            <a:spAutoFit/>
          </a:bodyPr>
          <a:lstStyle/>
          <a:p>
            <a:r>
              <a:rPr lang="zh-CN" altLang="en-US" sz="2400" b="1">
                <a:solidFill>
                  <a:schemeClr val="accent5"/>
                </a:solidFill>
                <a:latin typeface="微软雅黑" panose="020B0503020204020204" pitchFamily="34" charset="-122"/>
                <a:ea typeface="微软雅黑" panose="020B0503020204020204" pitchFamily="34" charset="-122"/>
              </a:rPr>
              <a:t>解决方案及总结</a:t>
            </a:r>
            <a:endParaRPr lang="zh-CN" altLang="en-US" sz="2400" b="1" dirty="0">
              <a:solidFill>
                <a:schemeClr val="accent5"/>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563194" y="1427340"/>
            <a:ext cx="477650" cy="377437"/>
            <a:chOff x="4410794" y="1065514"/>
            <a:chExt cx="477650" cy="377437"/>
          </a:xfrm>
          <a:effectLst>
            <a:outerShdw blurRad="63500" sx="102000" sy="102000" algn="ctr" rotWithShape="0">
              <a:prstClr val="black">
                <a:alpha val="40000"/>
              </a:prstClr>
            </a:outerShdw>
          </a:effectLst>
        </p:grpSpPr>
        <p:sp>
          <p:nvSpPr>
            <p:cNvPr id="9" name="椭圆 8"/>
            <p:cNvSpPr/>
            <p:nvPr/>
          </p:nvSpPr>
          <p:spPr>
            <a:xfrm>
              <a:off x="4431575" y="1065514"/>
              <a:ext cx="377437" cy="377437"/>
            </a:xfrm>
            <a:prstGeom prst="ellipse">
              <a:avLst/>
            </a:prstGeom>
            <a:gradFill flip="none" rotWithShape="1">
              <a:gsLst>
                <a:gs pos="0">
                  <a:schemeClr val="accent5"/>
                </a:gs>
                <a:gs pos="100000">
                  <a:schemeClr val="accent5">
                    <a:lumMod val="50000"/>
                  </a:schemeClr>
                </a:gs>
              </a:gsLst>
              <a:lin ang="18900000" scaled="1"/>
              <a:tileRect/>
            </a:gradFill>
            <a:ln>
              <a:gradFill flip="none" rotWithShape="1">
                <a:gsLst>
                  <a:gs pos="0">
                    <a:schemeClr val="accent5">
                      <a:lumMod val="50000"/>
                    </a:schemeClr>
                  </a:gs>
                  <a:gs pos="100000">
                    <a:schemeClr val="accent5"/>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63194" y="1958189"/>
            <a:ext cx="477650" cy="377437"/>
            <a:chOff x="4410794" y="1065514"/>
            <a:chExt cx="477650" cy="377437"/>
          </a:xfrm>
        </p:grpSpPr>
        <p:sp>
          <p:nvSpPr>
            <p:cNvPr id="13" name="椭圆 12"/>
            <p:cNvSpPr/>
            <p:nvPr/>
          </p:nvSpPr>
          <p:spPr>
            <a:xfrm>
              <a:off x="4431575" y="1065514"/>
              <a:ext cx="377437" cy="377437"/>
            </a:xfrm>
            <a:prstGeom prst="ellipse">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410794" y="1083616"/>
              <a:ext cx="477650" cy="338554"/>
            </a:xfrm>
            <a:prstGeom prst="rect">
              <a:avLst/>
            </a:prstGeom>
            <a:noFill/>
          </p:spPr>
          <p:txBody>
            <a:bodyPr wrap="square" rtlCol="0">
              <a:spAutoFit/>
            </a:bodyPr>
            <a:lstStyle/>
            <a:p>
              <a:r>
                <a:rPr lang="en-US" altLang="zh-CN" sz="1600" b="1">
                  <a:solidFill>
                    <a:schemeClr val="accent5"/>
                  </a:solidFill>
                  <a:latin typeface="微软雅黑" panose="020B0503020204020204" pitchFamily="34" charset="-122"/>
                  <a:ea typeface="微软雅黑" panose="020B0503020204020204" pitchFamily="34" charset="-122"/>
                </a:rPr>
                <a:t>02</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63194" y="2456271"/>
            <a:ext cx="477650" cy="377437"/>
            <a:chOff x="4410794" y="1065514"/>
            <a:chExt cx="477650" cy="377437"/>
          </a:xfrm>
          <a:effectLst>
            <a:outerShdw blurRad="63500" sx="102000" sy="102000" algn="ctr" rotWithShape="0">
              <a:prstClr val="black">
                <a:alpha val="40000"/>
              </a:prstClr>
            </a:outerShdw>
          </a:effectLst>
        </p:grpSpPr>
        <p:sp>
          <p:nvSpPr>
            <p:cNvPr id="16" name="椭圆 15"/>
            <p:cNvSpPr/>
            <p:nvPr/>
          </p:nvSpPr>
          <p:spPr>
            <a:xfrm>
              <a:off x="4431575" y="1065514"/>
              <a:ext cx="377437" cy="377437"/>
            </a:xfrm>
            <a:prstGeom prst="ellipse">
              <a:avLst/>
            </a:prstGeom>
            <a:gradFill flip="none" rotWithShape="1">
              <a:gsLst>
                <a:gs pos="0">
                  <a:schemeClr val="accent5"/>
                </a:gs>
                <a:gs pos="100000">
                  <a:schemeClr val="accent5">
                    <a:lumMod val="50000"/>
                  </a:schemeClr>
                </a:gs>
              </a:gsLst>
              <a:lin ang="18900000" scaled="1"/>
              <a:tileRect/>
            </a:gradFill>
            <a:ln>
              <a:gradFill flip="none" rotWithShape="1">
                <a:gsLst>
                  <a:gs pos="0">
                    <a:schemeClr val="accent5">
                      <a:lumMod val="50000"/>
                    </a:schemeClr>
                  </a:gs>
                  <a:gs pos="100000">
                    <a:schemeClr val="accent5"/>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5061625" y="1445442"/>
            <a:ext cx="1664756" cy="338554"/>
          </a:xfrm>
          <a:prstGeom prst="rect">
            <a:avLst/>
          </a:prstGeom>
          <a:noFill/>
        </p:spPr>
        <p:txBody>
          <a:bodyPr wrap="square" rtlCol="0">
            <a:spAutoFit/>
          </a:bodyPr>
          <a:lstStyle/>
          <a:p>
            <a:r>
              <a:rPr lang="zh-CN" altLang="en-US" sz="1600" b="1">
                <a:solidFill>
                  <a:schemeClr val="accent5"/>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061625" y="1972294"/>
            <a:ext cx="1664756" cy="338554"/>
          </a:xfrm>
          <a:prstGeom prst="rect">
            <a:avLst/>
          </a:prstGeom>
          <a:noFill/>
        </p:spPr>
        <p:txBody>
          <a:bodyPr wrap="square" rtlCol="0">
            <a:spAutoFit/>
          </a:bodyPr>
          <a:lstStyle/>
          <a:p>
            <a:r>
              <a:rPr lang="zh-CN" altLang="en-US" sz="1600" b="1">
                <a:solidFill>
                  <a:schemeClr val="accent5"/>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061625" y="2491537"/>
            <a:ext cx="1664756" cy="338554"/>
          </a:xfrm>
          <a:prstGeom prst="rect">
            <a:avLst/>
          </a:prstGeom>
          <a:noFill/>
        </p:spPr>
        <p:txBody>
          <a:bodyPr wrap="square" rtlCol="0">
            <a:spAutoFit/>
          </a:bodyPr>
          <a:lstStyle/>
          <a:p>
            <a:r>
              <a:rPr lang="zh-CN" altLang="en-US" sz="1600" b="1">
                <a:solidFill>
                  <a:schemeClr val="accent5"/>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sp>
        <p:nvSpPr>
          <p:cNvPr id="20" name="Freeform 5"/>
          <p:cNvSpPr/>
          <p:nvPr/>
        </p:nvSpPr>
        <p:spPr bwMode="auto">
          <a:xfrm>
            <a:off x="144013" y="5039228"/>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solidFill>
            <a:srgbClr val="00436F"/>
          </a:solidFill>
          <a:ln>
            <a:noFill/>
          </a:ln>
        </p:spPr>
        <p:txBody>
          <a:bodyPr vert="horz" wrap="square" lIns="91440" tIns="45720" rIns="91440" bIns="45720" numCol="1" anchor="t" anchorCtr="0" compatLnSpc="1"/>
          <a:lstStyle/>
          <a:p>
            <a:endParaRPr lang="zh-CN" altLang="en-US"/>
          </a:p>
        </p:txBody>
      </p:sp>
      <p:sp>
        <p:nvSpPr>
          <p:cNvPr id="24" name="Freeform 6"/>
          <p:cNvSpPr/>
          <p:nvPr/>
        </p:nvSpPr>
        <p:spPr bwMode="auto">
          <a:xfrm>
            <a:off x="-1130152" y="3149592"/>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solidFill>
            <a:srgbClr val="0066B2"/>
          </a:solidFill>
          <a:ln>
            <a:noFill/>
          </a:ln>
        </p:spPr>
        <p:txBody>
          <a:bodyPr vert="horz" wrap="square" lIns="91440" tIns="45720" rIns="91440" bIns="45720" numCol="1" anchor="t" anchorCtr="0" compatLnSpc="1"/>
          <a:lstStyle/>
          <a:p>
            <a:endParaRPr lang="zh-CN" altLang="en-US"/>
          </a:p>
        </p:txBody>
      </p:sp>
      <p:sp>
        <p:nvSpPr>
          <p:cNvPr id="25" name="Freeform 7"/>
          <p:cNvSpPr/>
          <p:nvPr/>
        </p:nvSpPr>
        <p:spPr bwMode="auto">
          <a:xfrm>
            <a:off x="1971631" y="3786675"/>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26" name="Freeform 10"/>
          <p:cNvSpPr/>
          <p:nvPr/>
        </p:nvSpPr>
        <p:spPr bwMode="auto">
          <a:xfrm>
            <a:off x="755724" y="4411542"/>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4223825" y="4824549"/>
            <a:ext cx="1095632" cy="1096571"/>
          </a:xfrm>
          <a:custGeom>
            <a:avLst/>
            <a:gdLst>
              <a:gd name="T0" fmla="*/ 1166 w 1166"/>
              <a:gd name="T1" fmla="*/ 585 h 1167"/>
              <a:gd name="T2" fmla="*/ 582 w 1166"/>
              <a:gd name="T3" fmla="*/ 0 h 1167"/>
              <a:gd name="T4" fmla="*/ 0 w 1166"/>
              <a:gd name="T5" fmla="*/ 585 h 1167"/>
              <a:gd name="T6" fmla="*/ 582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2" y="0"/>
                </a:lnTo>
                <a:lnTo>
                  <a:pt x="0" y="585"/>
                </a:lnTo>
                <a:lnTo>
                  <a:pt x="582" y="1167"/>
                </a:lnTo>
                <a:lnTo>
                  <a:pt x="1166" y="585"/>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p:nvPr/>
        </p:nvSpPr>
        <p:spPr bwMode="auto">
          <a:xfrm>
            <a:off x="1402203" y="3706804"/>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012160" y="450222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5193949" y="4316029"/>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47"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37"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900" decel="100000" fill="hold"/>
                                        <p:tgtEl>
                                          <p:spTgt spid="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2799"/>
                            </p:stCondLst>
                            <p:childTnLst>
                              <p:par>
                                <p:cTn id="55" presetID="16" presetClass="entr" presetSubtype="2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Horizontal)">
                                      <p:cBhvr>
                                        <p:cTn id="57" dur="500"/>
                                        <p:tgtEl>
                                          <p:spTgt spid="7"/>
                                        </p:tgtEl>
                                      </p:cBhvr>
                                    </p:animEffect>
                                  </p:childTnLst>
                                </p:cTn>
                              </p:par>
                            </p:childTnLst>
                          </p:cTn>
                        </p:par>
                        <p:par>
                          <p:cTn id="58" fill="hold">
                            <p:stCondLst>
                              <p:cond delay="3299"/>
                            </p:stCondLst>
                            <p:childTnLst>
                              <p:par>
                                <p:cTn id="59" presetID="2" presetClass="entr" presetSubtype="2"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3799"/>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childTnLst>
                          </p:cTn>
                        </p:par>
                        <p:par>
                          <p:cTn id="68" fill="hold">
                            <p:stCondLst>
                              <p:cond delay="4299"/>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4799"/>
                            </p:stCondLst>
                            <p:childTnLst>
                              <p:par>
                                <p:cTn id="74" presetID="1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p:tgtEl>
                                          <p:spTgt spid="22"/>
                                        </p:tgtEl>
                                        <p:attrNameLst>
                                          <p:attrName>ppt_x</p:attrName>
                                        </p:attrNameLst>
                                      </p:cBhvr>
                                      <p:tavLst>
                                        <p:tav tm="0">
                                          <p:val>
                                            <p:strVal val="#ppt_x-#ppt_w*1.125000"/>
                                          </p:val>
                                        </p:tav>
                                        <p:tav tm="100000">
                                          <p:val>
                                            <p:strVal val="#ppt_x"/>
                                          </p:val>
                                        </p:tav>
                                      </p:tavLst>
                                    </p:anim>
                                    <p:animEffect transition="in" filter="wipe(right)">
                                      <p:cBhvr>
                                        <p:cTn id="77" dur="500"/>
                                        <p:tgtEl>
                                          <p:spTgt spid="22"/>
                                        </p:tgtEl>
                                      </p:cBhvr>
                                    </p:animEffect>
                                  </p:childTnLst>
                                </p:cTn>
                              </p:par>
                            </p:childTnLst>
                          </p:cTn>
                        </p:par>
                        <p:par>
                          <p:cTn id="78" fill="hold">
                            <p:stCondLst>
                              <p:cond delay="5299"/>
                            </p:stCondLst>
                            <p:childTnLst>
                              <p:par>
                                <p:cTn id="79" presetID="2" presetClass="entr" presetSubtype="2"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1+#ppt_w/2"/>
                                          </p:val>
                                        </p:tav>
                                        <p:tav tm="100000">
                                          <p:val>
                                            <p:strVal val="#ppt_x"/>
                                          </p:val>
                                        </p:tav>
                                      </p:tavLst>
                                    </p:anim>
                                    <p:anim calcmode="lin" valueType="num">
                                      <p:cBhvr additive="base">
                                        <p:cTn id="82" dur="500" fill="hold"/>
                                        <p:tgtEl>
                                          <p:spTgt spid="15"/>
                                        </p:tgtEl>
                                        <p:attrNameLst>
                                          <p:attrName>ppt_y</p:attrName>
                                        </p:attrNameLst>
                                      </p:cBhvr>
                                      <p:tavLst>
                                        <p:tav tm="0">
                                          <p:val>
                                            <p:strVal val="#ppt_y"/>
                                          </p:val>
                                        </p:tav>
                                        <p:tav tm="100000">
                                          <p:val>
                                            <p:strVal val="#ppt_y"/>
                                          </p:val>
                                        </p:tav>
                                      </p:tavLst>
                                    </p:anim>
                                  </p:childTnLst>
                                </p:cTn>
                              </p:par>
                            </p:childTnLst>
                          </p:cTn>
                        </p:par>
                        <p:par>
                          <p:cTn id="83" fill="hold">
                            <p:stCondLst>
                              <p:cond delay="5799"/>
                            </p:stCondLst>
                            <p:childTnLst>
                              <p:par>
                                <p:cTn id="84" presetID="1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p:tgtEl>
                                          <p:spTgt spid="23"/>
                                        </p:tgtEl>
                                        <p:attrNameLst>
                                          <p:attrName>ppt_x</p:attrName>
                                        </p:attrNameLst>
                                      </p:cBhvr>
                                      <p:tavLst>
                                        <p:tav tm="0">
                                          <p:val>
                                            <p:strVal val="#ppt_x-#ppt_w*1.125000"/>
                                          </p:val>
                                        </p:tav>
                                        <p:tav tm="100000">
                                          <p:val>
                                            <p:strVal val="#ppt_x"/>
                                          </p:val>
                                        </p:tav>
                                      </p:tavLst>
                                    </p:anim>
                                    <p:animEffect transition="in" filter="wipe(right)">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1" grpId="0"/>
      <p:bldP spid="22" grpId="0"/>
      <p:bldP spid="23" grpId="0"/>
      <p:bldP spid="20" grpId="0" animBg="1"/>
      <p:bldP spid="24" grpId="0" animBg="1"/>
      <p:bldP spid="25" grpId="0" animBg="1"/>
      <p:bldP spid="26" grpId="0" animBg="1"/>
      <p:bldP spid="27" grpId="0" animBg="1"/>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5"/>
                </a:solidFill>
                <a:latin typeface="微软雅黑" panose="020B0503020204020204" pitchFamily="34" charset="-122"/>
                <a:ea typeface="微软雅黑" panose="020B0503020204020204" pitchFamily="34" charset="-122"/>
              </a:rPr>
              <a:t>解决方案及总结</a:t>
            </a:r>
            <a:endParaRPr lang="zh-CN" altLang="en-US" sz="1800" b="1" dirty="0">
              <a:solidFill>
                <a:schemeClr val="accent5"/>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solidFill>
            <a:schemeClr val="accent4"/>
          </a:solid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任意多边形: 形状 80"/>
          <p:cNvSpPr/>
          <p:nvPr/>
        </p:nvSpPr>
        <p:spPr bwMode="auto">
          <a:xfrm>
            <a:off x="6230983" y="1363699"/>
            <a:ext cx="359379" cy="528916"/>
          </a:xfrm>
          <a:custGeom>
            <a:avLst/>
            <a:gdLst>
              <a:gd name="T0" fmla="*/ 354 w 354"/>
              <a:gd name="T1" fmla="*/ 521 h 521"/>
              <a:gd name="T2" fmla="*/ 354 w 354"/>
              <a:gd name="T3" fmla="*/ 0 h 521"/>
              <a:gd name="T4" fmla="*/ 0 w 354"/>
              <a:gd name="T5" fmla="*/ 521 h 521"/>
              <a:gd name="T6" fmla="*/ 354 w 354"/>
              <a:gd name="T7" fmla="*/ 521 h 521"/>
            </a:gdLst>
            <a:ahLst/>
            <a:cxnLst>
              <a:cxn ang="0">
                <a:pos x="T0" y="T1"/>
              </a:cxn>
              <a:cxn ang="0">
                <a:pos x="T2" y="T3"/>
              </a:cxn>
              <a:cxn ang="0">
                <a:pos x="T4" y="T5"/>
              </a:cxn>
              <a:cxn ang="0">
                <a:pos x="T6" y="T7"/>
              </a:cxn>
            </a:cxnLst>
            <a:rect l="0" t="0" r="r" b="b"/>
            <a:pathLst>
              <a:path w="354" h="521">
                <a:moveTo>
                  <a:pt x="354" y="521"/>
                </a:moveTo>
                <a:lnTo>
                  <a:pt x="354" y="0"/>
                </a:lnTo>
                <a:lnTo>
                  <a:pt x="0" y="521"/>
                </a:lnTo>
                <a:lnTo>
                  <a:pt x="354" y="521"/>
                </a:lnTo>
                <a:close/>
              </a:path>
            </a:pathLst>
          </a:custGeom>
          <a:solidFill>
            <a:schemeClr val="accent5"/>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84" name="任意多边形: 形状 83"/>
          <p:cNvSpPr/>
          <p:nvPr/>
        </p:nvSpPr>
        <p:spPr bwMode="auto">
          <a:xfrm>
            <a:off x="6633000" y="1363699"/>
            <a:ext cx="1977600" cy="2911577"/>
          </a:xfrm>
          <a:custGeom>
            <a:avLst/>
            <a:gdLst>
              <a:gd name="T0" fmla="*/ 0 w 1948"/>
              <a:gd name="T1" fmla="*/ 0 h 2868"/>
              <a:gd name="T2" fmla="*/ 0 w 1948"/>
              <a:gd name="T3" fmla="*/ 2868 h 2868"/>
              <a:gd name="T4" fmla="*/ 1948 w 1948"/>
              <a:gd name="T5" fmla="*/ 2868 h 2868"/>
              <a:gd name="T6" fmla="*/ 0 w 1948"/>
              <a:gd name="T7" fmla="*/ 0 h 2868"/>
            </a:gdLst>
            <a:ahLst/>
            <a:cxnLst>
              <a:cxn ang="0">
                <a:pos x="T0" y="T1"/>
              </a:cxn>
              <a:cxn ang="0">
                <a:pos x="T2" y="T3"/>
              </a:cxn>
              <a:cxn ang="0">
                <a:pos x="T4" y="T5"/>
              </a:cxn>
              <a:cxn ang="0">
                <a:pos x="T6" y="T7"/>
              </a:cxn>
            </a:cxnLst>
            <a:rect l="0" t="0" r="r" b="b"/>
            <a:pathLst>
              <a:path w="1948" h="2868">
                <a:moveTo>
                  <a:pt x="0" y="0"/>
                </a:moveTo>
                <a:lnTo>
                  <a:pt x="0" y="2868"/>
                </a:lnTo>
                <a:lnTo>
                  <a:pt x="1948" y="2868"/>
                </a:lnTo>
                <a:lnTo>
                  <a:pt x="0" y="0"/>
                </a:lnTo>
                <a:close/>
              </a:path>
            </a:pathLst>
          </a:custGeom>
          <a:blipFill>
            <a:blip r:embed="rId1"/>
            <a:stretch>
              <a:fillRect/>
            </a:stretch>
          </a:blip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88" name="文本框 64"/>
          <p:cNvSpPr txBox="1"/>
          <p:nvPr/>
        </p:nvSpPr>
        <p:spPr>
          <a:xfrm>
            <a:off x="1146540" y="3614815"/>
            <a:ext cx="1211470" cy="177139"/>
          </a:xfrm>
          <a:prstGeom prst="rect">
            <a:avLst/>
          </a:prstGeom>
          <a:noFill/>
        </p:spPr>
        <p:txBody>
          <a:bodyPr wrap="none" lIns="0" tIns="0" rIns="0" bIns="0">
            <a:noAutofit/>
          </a:bodyPr>
          <a:lstStyle/>
          <a:p>
            <a:pPr>
              <a:lnSpc>
                <a:spcPct val="120000"/>
              </a:lnSpc>
            </a:pPr>
            <a:r>
              <a:rPr lang="zh-CN" altLang="en-US" sz="1400" b="1">
                <a:solidFill>
                  <a:schemeClr val="accent5">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5">
                  <a:lumMod val="100000"/>
                </a:schemeClr>
              </a:solidFill>
              <a:latin typeface="微软雅黑" panose="020B0503020204020204" pitchFamily="34" charset="-122"/>
              <a:ea typeface="微软雅黑" panose="020B0503020204020204" pitchFamily="34" charset="-122"/>
            </a:endParaRPr>
          </a:p>
        </p:txBody>
      </p:sp>
      <p:sp>
        <p:nvSpPr>
          <p:cNvPr id="90" name="文本框 66"/>
          <p:cNvSpPr txBox="1"/>
          <p:nvPr/>
        </p:nvSpPr>
        <p:spPr>
          <a:xfrm>
            <a:off x="1146540" y="3024988"/>
            <a:ext cx="1211470" cy="177139"/>
          </a:xfrm>
          <a:prstGeom prst="rect">
            <a:avLst/>
          </a:prstGeom>
          <a:noFill/>
        </p:spPr>
        <p:txBody>
          <a:bodyPr wrap="none" lIns="0" tIns="0" rIns="0" bIns="0">
            <a:noAutofit/>
          </a:bodyPr>
          <a:lstStyle/>
          <a:p>
            <a:pPr>
              <a:lnSpc>
                <a:spcPct val="120000"/>
              </a:lnSpc>
            </a:pPr>
            <a:r>
              <a:rPr lang="zh-CN" altLang="en-US" sz="1400" b="1">
                <a:solidFill>
                  <a:schemeClr val="accent4">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4">
                  <a:lumMod val="100000"/>
                </a:schemeClr>
              </a:solidFill>
              <a:latin typeface="微软雅黑" panose="020B0503020204020204" pitchFamily="34" charset="-122"/>
              <a:ea typeface="微软雅黑" panose="020B0503020204020204" pitchFamily="34" charset="-122"/>
            </a:endParaRPr>
          </a:p>
        </p:txBody>
      </p:sp>
      <p:sp>
        <p:nvSpPr>
          <p:cNvPr id="92" name="文本框 68"/>
          <p:cNvSpPr txBox="1"/>
          <p:nvPr/>
        </p:nvSpPr>
        <p:spPr>
          <a:xfrm>
            <a:off x="1146540" y="2431794"/>
            <a:ext cx="1211470" cy="177139"/>
          </a:xfrm>
          <a:prstGeom prst="rect">
            <a:avLst/>
          </a:prstGeom>
          <a:noFill/>
        </p:spPr>
        <p:txBody>
          <a:bodyPr wrap="none" lIns="0" tIns="0" rIns="0" bIns="0">
            <a:noAutofit/>
          </a:bodyPr>
          <a:lstStyle/>
          <a:p>
            <a:pPr>
              <a:lnSpc>
                <a:spcPct val="120000"/>
              </a:lnSpc>
            </a:pPr>
            <a:r>
              <a:rPr lang="zh-CN" altLang="en-US" sz="1400" b="1">
                <a:solidFill>
                  <a:schemeClr val="accent3">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3">
                  <a:lumMod val="100000"/>
                </a:schemeClr>
              </a:solidFill>
              <a:latin typeface="微软雅黑" panose="020B0503020204020204" pitchFamily="34" charset="-122"/>
              <a:ea typeface="微软雅黑" panose="020B0503020204020204" pitchFamily="34" charset="-122"/>
            </a:endParaRPr>
          </a:p>
        </p:txBody>
      </p:sp>
      <p:sp>
        <p:nvSpPr>
          <p:cNvPr id="94" name="文本框 70"/>
          <p:cNvSpPr txBox="1"/>
          <p:nvPr/>
        </p:nvSpPr>
        <p:spPr>
          <a:xfrm>
            <a:off x="1146540" y="1841965"/>
            <a:ext cx="1211470" cy="177139"/>
          </a:xfrm>
          <a:prstGeom prst="rect">
            <a:avLst/>
          </a:prstGeom>
          <a:noFill/>
        </p:spPr>
        <p:txBody>
          <a:bodyPr wrap="none" lIns="0" tIns="0" rIns="0" bIns="0">
            <a:noAutofit/>
          </a:bodyPr>
          <a:lstStyle/>
          <a:p>
            <a:pPr>
              <a:lnSpc>
                <a:spcPct val="120000"/>
              </a:lnSpc>
            </a:pPr>
            <a:r>
              <a:rPr lang="zh-CN" altLang="en-US" sz="1400" b="1">
                <a:solidFill>
                  <a:schemeClr val="accent2">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2">
                  <a:lumMod val="100000"/>
                </a:schemeClr>
              </a:solidFill>
              <a:latin typeface="微软雅黑" panose="020B0503020204020204" pitchFamily="34" charset="-122"/>
              <a:ea typeface="微软雅黑" panose="020B0503020204020204" pitchFamily="34" charset="-122"/>
            </a:endParaRPr>
          </a:p>
        </p:txBody>
      </p:sp>
      <p:sp>
        <p:nvSpPr>
          <p:cNvPr id="96" name="文本框 72"/>
          <p:cNvSpPr txBox="1"/>
          <p:nvPr/>
        </p:nvSpPr>
        <p:spPr>
          <a:xfrm>
            <a:off x="1146540" y="1240651"/>
            <a:ext cx="1211470" cy="177139"/>
          </a:xfrm>
          <a:prstGeom prst="rect">
            <a:avLst/>
          </a:prstGeom>
          <a:noFill/>
        </p:spPr>
        <p:txBody>
          <a:bodyPr wrap="none" lIns="0" tIns="0" rIns="0" bIns="0">
            <a:noAutofit/>
          </a:bodyPr>
          <a:lstStyle/>
          <a:p>
            <a:pPr>
              <a:lnSpc>
                <a:spcPct val="120000"/>
              </a:lnSpc>
            </a:pPr>
            <a:r>
              <a:rPr lang="zh-CN" altLang="en-US" sz="1400" b="1">
                <a:solidFill>
                  <a:schemeClr val="accent1">
                    <a:lumMod val="100000"/>
                  </a:schemeClr>
                </a:solidFill>
                <a:latin typeface="微软雅黑" panose="020B0503020204020204" pitchFamily="34" charset="-122"/>
                <a:ea typeface="微软雅黑" panose="020B0503020204020204" pitchFamily="34" charset="-122"/>
              </a:rPr>
              <a:t>标题文本预设</a:t>
            </a: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endParaRPr>
          </a:p>
        </p:txBody>
      </p:sp>
      <p:sp>
        <p:nvSpPr>
          <p:cNvPr id="97" name="矩形 96"/>
          <p:cNvSpPr/>
          <p:nvPr/>
        </p:nvSpPr>
        <p:spPr>
          <a:xfrm>
            <a:off x="1031844" y="1468771"/>
            <a:ext cx="5082935" cy="318850"/>
          </a:xfrm>
          <a:prstGeom prst="rect">
            <a:avLst/>
          </a:prstGeom>
        </p:spPr>
        <p:txBody>
          <a:bodyPr wrap="square">
            <a:noAutofit/>
          </a:bodyPr>
          <a:lstStyle/>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98" name="直接箭头连接符 97"/>
          <p:cNvCxnSpPr/>
          <p:nvPr/>
        </p:nvCxnSpPr>
        <p:spPr>
          <a:xfrm flipH="1">
            <a:off x="2451411" y="3706768"/>
            <a:ext cx="2713339" cy="0"/>
          </a:xfrm>
          <a:prstGeom prst="straightConnector1">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H="1">
            <a:off x="2451411" y="3131152"/>
            <a:ext cx="3167408" cy="0"/>
          </a:xfrm>
          <a:prstGeom prst="straightConnector1">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flipH="1">
            <a:off x="2451411" y="2531868"/>
            <a:ext cx="3467907" cy="0"/>
          </a:xfrm>
          <a:prstGeom prst="straightConnector1">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H="1">
            <a:off x="2451411" y="1940010"/>
            <a:ext cx="3857742" cy="0"/>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a:off x="2451411" y="1371821"/>
            <a:ext cx="4138950" cy="0"/>
          </a:xfrm>
          <a:prstGeom prst="straightConnector1">
            <a:avLst/>
          </a:prstGeom>
          <a:ln w="19050">
            <a:solidFill>
              <a:schemeClr val="accent5"/>
            </a:solidFill>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830996" y="1935253"/>
            <a:ext cx="759366" cy="547190"/>
            <a:chOff x="5830996" y="1935253"/>
            <a:chExt cx="759366" cy="547190"/>
          </a:xfrm>
        </p:grpSpPr>
        <p:sp>
          <p:nvSpPr>
            <p:cNvPr id="79" name="任意多边形: 形状 78"/>
            <p:cNvSpPr/>
            <p:nvPr/>
          </p:nvSpPr>
          <p:spPr bwMode="auto">
            <a:xfrm>
              <a:off x="5830996" y="1935253"/>
              <a:ext cx="759366" cy="547190"/>
            </a:xfrm>
            <a:custGeom>
              <a:avLst/>
              <a:gdLst>
                <a:gd name="T0" fmla="*/ 748 w 748"/>
                <a:gd name="T1" fmla="*/ 539 h 539"/>
                <a:gd name="T2" fmla="*/ 748 w 748"/>
                <a:gd name="T3" fmla="*/ 0 h 539"/>
                <a:gd name="T4" fmla="*/ 366 w 748"/>
                <a:gd name="T5" fmla="*/ 0 h 539"/>
                <a:gd name="T6" fmla="*/ 0 w 748"/>
                <a:gd name="T7" fmla="*/ 539 h 539"/>
                <a:gd name="T8" fmla="*/ 748 w 748"/>
                <a:gd name="T9" fmla="*/ 539 h 539"/>
              </a:gdLst>
              <a:ahLst/>
              <a:cxnLst>
                <a:cxn ang="0">
                  <a:pos x="T0" y="T1"/>
                </a:cxn>
                <a:cxn ang="0">
                  <a:pos x="T2" y="T3"/>
                </a:cxn>
                <a:cxn ang="0">
                  <a:pos x="T4" y="T5"/>
                </a:cxn>
                <a:cxn ang="0">
                  <a:pos x="T6" y="T7"/>
                </a:cxn>
                <a:cxn ang="0">
                  <a:pos x="T8" y="T9"/>
                </a:cxn>
              </a:cxnLst>
              <a:rect l="0" t="0" r="r" b="b"/>
              <a:pathLst>
                <a:path w="748" h="539">
                  <a:moveTo>
                    <a:pt x="748" y="539"/>
                  </a:moveTo>
                  <a:lnTo>
                    <a:pt x="748" y="0"/>
                  </a:lnTo>
                  <a:lnTo>
                    <a:pt x="366" y="0"/>
                  </a:lnTo>
                  <a:lnTo>
                    <a:pt x="0" y="539"/>
                  </a:lnTo>
                  <a:lnTo>
                    <a:pt x="748" y="539"/>
                  </a:lnTo>
                  <a:close/>
                </a:path>
              </a:pathLst>
            </a:custGeom>
            <a:solidFill>
              <a:schemeClr val="accent4"/>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6221322" y="2109663"/>
              <a:ext cx="222631" cy="252761"/>
              <a:chOff x="2882901" y="6341744"/>
              <a:chExt cx="211138" cy="239713"/>
            </a:xfrm>
            <a:solidFill>
              <a:schemeClr val="bg2"/>
            </a:solidFill>
          </p:grpSpPr>
          <p:sp>
            <p:nvSpPr>
              <p:cNvPr id="114" name="任意多边形: 形状 113"/>
              <p:cNvSpPr/>
              <p:nvPr/>
            </p:nvSpPr>
            <p:spPr bwMode="auto">
              <a:xfrm>
                <a:off x="2882901" y="6386194"/>
                <a:ext cx="211138" cy="195263"/>
              </a:xfrm>
              <a:custGeom>
                <a:avLst/>
                <a:gdLst>
                  <a:gd name="T0" fmla="*/ 28 w 56"/>
                  <a:gd name="T1" fmla="*/ 8 h 52"/>
                  <a:gd name="T2" fmla="*/ 0 w 56"/>
                  <a:gd name="T3" fmla="*/ 24 h 52"/>
                  <a:gd name="T4" fmla="*/ 20 w 56"/>
                  <a:gd name="T5" fmla="*/ 52 h 52"/>
                  <a:gd name="T6" fmla="*/ 28 w 56"/>
                  <a:gd name="T7" fmla="*/ 48 h 52"/>
                  <a:gd name="T8" fmla="*/ 36 w 56"/>
                  <a:gd name="T9" fmla="*/ 52 h 52"/>
                  <a:gd name="T10" fmla="*/ 56 w 56"/>
                  <a:gd name="T11" fmla="*/ 24 h 52"/>
                  <a:gd name="T12" fmla="*/ 28 w 56"/>
                  <a:gd name="T13" fmla="*/ 8 h 52"/>
                  <a:gd name="T14" fmla="*/ 12 w 56"/>
                  <a:gd name="T15" fmla="*/ 40 h 52"/>
                  <a:gd name="T16" fmla="*/ 12 w 56"/>
                  <a:gd name="T17" fmla="*/ 12 h 52"/>
                  <a:gd name="T18" fmla="*/ 20 w 56"/>
                  <a:gd name="T19" fmla="*/ 12 h 52"/>
                  <a:gd name="T20" fmla="*/ 12 w 56"/>
                  <a:gd name="T2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2">
                    <a:moveTo>
                      <a:pt x="28" y="8"/>
                    </a:moveTo>
                    <a:cubicBezTo>
                      <a:pt x="7" y="0"/>
                      <a:pt x="0" y="12"/>
                      <a:pt x="0" y="24"/>
                    </a:cubicBezTo>
                    <a:cubicBezTo>
                      <a:pt x="0" y="36"/>
                      <a:pt x="14" y="52"/>
                      <a:pt x="20" y="52"/>
                    </a:cubicBezTo>
                    <a:cubicBezTo>
                      <a:pt x="28" y="52"/>
                      <a:pt x="28" y="48"/>
                      <a:pt x="28" y="48"/>
                    </a:cubicBezTo>
                    <a:cubicBezTo>
                      <a:pt x="28" y="48"/>
                      <a:pt x="28" y="52"/>
                      <a:pt x="36" y="52"/>
                    </a:cubicBezTo>
                    <a:cubicBezTo>
                      <a:pt x="42" y="52"/>
                      <a:pt x="56" y="36"/>
                      <a:pt x="56" y="24"/>
                    </a:cubicBezTo>
                    <a:cubicBezTo>
                      <a:pt x="56" y="12"/>
                      <a:pt x="49" y="0"/>
                      <a:pt x="28" y="8"/>
                    </a:cubicBezTo>
                    <a:close/>
                    <a:moveTo>
                      <a:pt x="12" y="40"/>
                    </a:moveTo>
                    <a:cubicBezTo>
                      <a:pt x="0" y="24"/>
                      <a:pt x="12" y="12"/>
                      <a:pt x="12" y="12"/>
                    </a:cubicBezTo>
                    <a:cubicBezTo>
                      <a:pt x="20" y="12"/>
                      <a:pt x="20" y="12"/>
                      <a:pt x="20" y="12"/>
                    </a:cubicBezTo>
                    <a:cubicBezTo>
                      <a:pt x="20" y="12"/>
                      <a:pt x="12" y="20"/>
                      <a:pt x="1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5" name="任意多边形: 形状 114"/>
              <p:cNvSpPr/>
              <p:nvPr/>
            </p:nvSpPr>
            <p:spPr bwMode="auto">
              <a:xfrm>
                <a:off x="2928938" y="6341744"/>
                <a:ext cx="60325" cy="60325"/>
              </a:xfrm>
              <a:custGeom>
                <a:avLst/>
                <a:gdLst>
                  <a:gd name="T0" fmla="*/ 16 w 16"/>
                  <a:gd name="T1" fmla="*/ 16 h 16"/>
                  <a:gd name="T2" fmla="*/ 8 w 16"/>
                  <a:gd name="T3" fmla="*/ 0 h 16"/>
                  <a:gd name="T4" fmla="*/ 0 w 16"/>
                  <a:gd name="T5" fmla="*/ 0 h 16"/>
                  <a:gd name="T6" fmla="*/ 12 w 16"/>
                  <a:gd name="T7" fmla="*/ 16 h 16"/>
                  <a:gd name="T8" fmla="*/ 16 w 16"/>
                  <a:gd name="T9" fmla="*/ 16 h 16"/>
                </a:gdLst>
                <a:ahLst/>
                <a:cxnLst>
                  <a:cxn ang="0">
                    <a:pos x="T0" y="T1"/>
                  </a:cxn>
                  <a:cxn ang="0">
                    <a:pos x="T2" y="T3"/>
                  </a:cxn>
                  <a:cxn ang="0">
                    <a:pos x="T4" y="T5"/>
                  </a:cxn>
                  <a:cxn ang="0">
                    <a:pos x="T6" y="T7"/>
                  </a:cxn>
                  <a:cxn ang="0">
                    <a:pos x="T8" y="T9"/>
                  </a:cxn>
                </a:cxnLst>
                <a:rect l="0" t="0" r="r" b="b"/>
                <a:pathLst>
                  <a:path w="16" h="16">
                    <a:moveTo>
                      <a:pt x="16" y="16"/>
                    </a:moveTo>
                    <a:cubicBezTo>
                      <a:pt x="12" y="8"/>
                      <a:pt x="8" y="0"/>
                      <a:pt x="8" y="0"/>
                    </a:cubicBezTo>
                    <a:cubicBezTo>
                      <a:pt x="0" y="0"/>
                      <a:pt x="0" y="0"/>
                      <a:pt x="0" y="0"/>
                    </a:cubicBezTo>
                    <a:cubicBezTo>
                      <a:pt x="12" y="16"/>
                      <a:pt x="12" y="16"/>
                      <a:pt x="12" y="16"/>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6" name="任意多边形: 形状 115"/>
              <p:cNvSpPr/>
              <p:nvPr/>
            </p:nvSpPr>
            <p:spPr bwMode="auto">
              <a:xfrm>
                <a:off x="2989263" y="6341744"/>
                <a:ext cx="74613" cy="60325"/>
              </a:xfrm>
              <a:custGeom>
                <a:avLst/>
                <a:gdLst>
                  <a:gd name="T0" fmla="*/ 20 w 20"/>
                  <a:gd name="T1" fmla="*/ 0 h 16"/>
                  <a:gd name="T2" fmla="*/ 0 w 20"/>
                  <a:gd name="T3" fmla="*/ 16 h 16"/>
                  <a:gd name="T4" fmla="*/ 20 w 20"/>
                  <a:gd name="T5" fmla="*/ 0 h 16"/>
                </a:gdLst>
                <a:ahLst/>
                <a:cxnLst>
                  <a:cxn ang="0">
                    <a:pos x="T0" y="T1"/>
                  </a:cxn>
                  <a:cxn ang="0">
                    <a:pos x="T2" y="T3"/>
                  </a:cxn>
                  <a:cxn ang="0">
                    <a:pos x="T4" y="T5"/>
                  </a:cxn>
                </a:cxnLst>
                <a:rect l="0" t="0" r="r" b="b"/>
                <a:pathLst>
                  <a:path w="20" h="16">
                    <a:moveTo>
                      <a:pt x="20" y="0"/>
                    </a:moveTo>
                    <a:cubicBezTo>
                      <a:pt x="20" y="0"/>
                      <a:pt x="0" y="0"/>
                      <a:pt x="0" y="16"/>
                    </a:cubicBezTo>
                    <a:cubicBezTo>
                      <a:pt x="0" y="16"/>
                      <a:pt x="20" y="16"/>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5027976" y="3115925"/>
            <a:ext cx="1562385" cy="547190"/>
            <a:chOff x="5027976" y="3115925"/>
            <a:chExt cx="1562385" cy="547190"/>
          </a:xfrm>
        </p:grpSpPr>
        <p:sp>
          <p:nvSpPr>
            <p:cNvPr id="83" name="任意多边形: 形状 82"/>
            <p:cNvSpPr/>
            <p:nvPr/>
          </p:nvSpPr>
          <p:spPr bwMode="auto">
            <a:xfrm>
              <a:off x="5027976" y="3115925"/>
              <a:ext cx="1562385" cy="547190"/>
            </a:xfrm>
            <a:custGeom>
              <a:avLst/>
              <a:gdLst>
                <a:gd name="T0" fmla="*/ 1539 w 1539"/>
                <a:gd name="T1" fmla="*/ 539 h 539"/>
                <a:gd name="T2" fmla="*/ 1539 w 1539"/>
                <a:gd name="T3" fmla="*/ 0 h 539"/>
                <a:gd name="T4" fmla="*/ 366 w 1539"/>
                <a:gd name="T5" fmla="*/ 0 h 539"/>
                <a:gd name="T6" fmla="*/ 0 w 1539"/>
                <a:gd name="T7" fmla="*/ 539 h 539"/>
                <a:gd name="T8" fmla="*/ 1539 w 1539"/>
                <a:gd name="T9" fmla="*/ 539 h 539"/>
              </a:gdLst>
              <a:ahLst/>
              <a:cxnLst>
                <a:cxn ang="0">
                  <a:pos x="T0" y="T1"/>
                </a:cxn>
                <a:cxn ang="0">
                  <a:pos x="T2" y="T3"/>
                </a:cxn>
                <a:cxn ang="0">
                  <a:pos x="T4" y="T5"/>
                </a:cxn>
                <a:cxn ang="0">
                  <a:pos x="T6" y="T7"/>
                </a:cxn>
                <a:cxn ang="0">
                  <a:pos x="T8" y="T9"/>
                </a:cxn>
              </a:cxnLst>
              <a:rect l="0" t="0" r="r" b="b"/>
              <a:pathLst>
                <a:path w="1539" h="539">
                  <a:moveTo>
                    <a:pt x="1539" y="539"/>
                  </a:moveTo>
                  <a:lnTo>
                    <a:pt x="1539" y="0"/>
                  </a:lnTo>
                  <a:lnTo>
                    <a:pt x="366" y="0"/>
                  </a:lnTo>
                  <a:lnTo>
                    <a:pt x="0" y="539"/>
                  </a:lnTo>
                  <a:lnTo>
                    <a:pt x="1539" y="539"/>
                  </a:lnTo>
                  <a:close/>
                </a:path>
              </a:pathLst>
            </a:custGeom>
            <a:solidFill>
              <a:schemeClr val="accent2"/>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04" name="任意多边形: 形状 103"/>
            <p:cNvSpPr/>
            <p:nvPr/>
          </p:nvSpPr>
          <p:spPr bwMode="auto">
            <a:xfrm>
              <a:off x="6213186" y="3225643"/>
              <a:ext cx="238903" cy="273291"/>
            </a:xfrm>
            <a:custGeom>
              <a:avLst/>
              <a:gdLst>
                <a:gd name="T0" fmla="*/ 48 w 56"/>
                <a:gd name="T1" fmla="*/ 60 h 64"/>
                <a:gd name="T2" fmla="*/ 45 w 56"/>
                <a:gd name="T3" fmla="*/ 60 h 64"/>
                <a:gd name="T4" fmla="*/ 56 w 56"/>
                <a:gd name="T5" fmla="*/ 40 h 64"/>
                <a:gd name="T6" fmla="*/ 38 w 56"/>
                <a:gd name="T7" fmla="*/ 17 h 64"/>
                <a:gd name="T8" fmla="*/ 42 w 56"/>
                <a:gd name="T9" fmla="*/ 8 h 64"/>
                <a:gd name="T10" fmla="*/ 42 w 56"/>
                <a:gd name="T11" fmla="*/ 5 h 64"/>
                <a:gd name="T12" fmla="*/ 31 w 56"/>
                <a:gd name="T13" fmla="*/ 0 h 64"/>
                <a:gd name="T14" fmla="*/ 29 w 56"/>
                <a:gd name="T15" fmla="*/ 0 h 64"/>
                <a:gd name="T16" fmla="*/ 28 w 56"/>
                <a:gd name="T17" fmla="*/ 1 h 64"/>
                <a:gd name="T18" fmla="*/ 15 w 56"/>
                <a:gd name="T19" fmla="*/ 25 h 64"/>
                <a:gd name="T20" fmla="*/ 17 w 56"/>
                <a:gd name="T21" fmla="*/ 31 h 64"/>
                <a:gd name="T22" fmla="*/ 15 w 56"/>
                <a:gd name="T23" fmla="*/ 35 h 64"/>
                <a:gd name="T24" fmla="*/ 22 w 56"/>
                <a:gd name="T25" fmla="*/ 38 h 64"/>
                <a:gd name="T26" fmla="*/ 24 w 56"/>
                <a:gd name="T27" fmla="*/ 35 h 64"/>
                <a:gd name="T28" fmla="*/ 24 w 56"/>
                <a:gd name="T29" fmla="*/ 35 h 64"/>
                <a:gd name="T30" fmla="*/ 30 w 56"/>
                <a:gd name="T31" fmla="*/ 32 h 64"/>
                <a:gd name="T32" fmla="*/ 34 w 56"/>
                <a:gd name="T33" fmla="*/ 24 h 64"/>
                <a:gd name="T34" fmla="*/ 48 w 56"/>
                <a:gd name="T35" fmla="*/ 40 h 64"/>
                <a:gd name="T36" fmla="*/ 32 w 56"/>
                <a:gd name="T37" fmla="*/ 56 h 64"/>
                <a:gd name="T38" fmla="*/ 20 w 56"/>
                <a:gd name="T39" fmla="*/ 52 h 64"/>
                <a:gd name="T40" fmla="*/ 20 w 56"/>
                <a:gd name="T41" fmla="*/ 50 h 64"/>
                <a:gd name="T42" fmla="*/ 22 w 56"/>
                <a:gd name="T43" fmla="*/ 48 h 64"/>
                <a:gd name="T44" fmla="*/ 32 w 56"/>
                <a:gd name="T45" fmla="*/ 48 h 64"/>
                <a:gd name="T46" fmla="*/ 32 w 56"/>
                <a:gd name="T47" fmla="*/ 44 h 64"/>
                <a:gd name="T48" fmla="*/ 17 w 56"/>
                <a:gd name="T49" fmla="*/ 44 h 64"/>
                <a:gd name="T50" fmla="*/ 8 w 56"/>
                <a:gd name="T51" fmla="*/ 44 h 64"/>
                <a:gd name="T52" fmla="*/ 0 w 56"/>
                <a:gd name="T53" fmla="*/ 44 h 64"/>
                <a:gd name="T54" fmla="*/ 0 w 56"/>
                <a:gd name="T55" fmla="*/ 48 h 64"/>
                <a:gd name="T56" fmla="*/ 9 w 56"/>
                <a:gd name="T57" fmla="*/ 48 h 64"/>
                <a:gd name="T58" fmla="*/ 10 w 56"/>
                <a:gd name="T59" fmla="*/ 48 h 64"/>
                <a:gd name="T60" fmla="*/ 12 w 56"/>
                <a:gd name="T61" fmla="*/ 50 h 64"/>
                <a:gd name="T62" fmla="*/ 12 w 56"/>
                <a:gd name="T63" fmla="*/ 52 h 64"/>
                <a:gd name="T64" fmla="*/ 12 w 56"/>
                <a:gd name="T65" fmla="*/ 60 h 64"/>
                <a:gd name="T66" fmla="*/ 4 w 56"/>
                <a:gd name="T67" fmla="*/ 64 h 64"/>
                <a:gd name="T68" fmla="*/ 56 w 56"/>
                <a:gd name="T69" fmla="*/ 64 h 64"/>
                <a:gd name="T70" fmla="*/ 48 w 56"/>
                <a:gd name="T71" fmla="*/ 60 h 64"/>
                <a:gd name="T72" fmla="*/ 34 w 56"/>
                <a:gd name="T73" fmla="*/ 5 h 64"/>
                <a:gd name="T74" fmla="*/ 33 w 56"/>
                <a:gd name="T75" fmla="*/ 7 h 64"/>
                <a:gd name="T76" fmla="*/ 24 w 56"/>
                <a:gd name="T77" fmla="*/ 24 h 64"/>
                <a:gd name="T78" fmla="*/ 20 w 56"/>
                <a:gd name="T79" fmla="*/ 22 h 64"/>
                <a:gd name="T80" fmla="*/ 20 w 56"/>
                <a:gd name="T81" fmla="*/ 22 h 64"/>
                <a:gd name="T82" fmla="*/ 29 w 56"/>
                <a:gd name="T83" fmla="*/ 5 h 64"/>
                <a:gd name="T84" fmla="*/ 30 w 56"/>
                <a:gd name="T85" fmla="*/ 4 h 64"/>
                <a:gd name="T86" fmla="*/ 32 w 56"/>
                <a:gd name="T87" fmla="*/ 4 h 64"/>
                <a:gd name="T88" fmla="*/ 34 w 56"/>
                <a:gd name="T89" fmla="*/ 5 h 64"/>
                <a:gd name="T90" fmla="*/ 34 w 56"/>
                <a:gd name="T9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64">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chemeClr val="bg2"/>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612762" y="3706768"/>
            <a:ext cx="1977600" cy="568509"/>
            <a:chOff x="4612762" y="3706768"/>
            <a:chExt cx="1977600" cy="568509"/>
          </a:xfrm>
        </p:grpSpPr>
        <p:sp>
          <p:nvSpPr>
            <p:cNvPr id="80" name="任意多边形: 形状 79"/>
            <p:cNvSpPr/>
            <p:nvPr/>
          </p:nvSpPr>
          <p:spPr bwMode="auto">
            <a:xfrm>
              <a:off x="4612762" y="3706768"/>
              <a:ext cx="1977600" cy="568509"/>
            </a:xfrm>
            <a:custGeom>
              <a:avLst/>
              <a:gdLst>
                <a:gd name="T0" fmla="*/ 1948 w 1948"/>
                <a:gd name="T1" fmla="*/ 0 h 560"/>
                <a:gd name="T2" fmla="*/ 380 w 1948"/>
                <a:gd name="T3" fmla="*/ 0 h 560"/>
                <a:gd name="T4" fmla="*/ 0 w 1948"/>
                <a:gd name="T5" fmla="*/ 560 h 560"/>
                <a:gd name="T6" fmla="*/ 1948 w 1948"/>
                <a:gd name="T7" fmla="*/ 560 h 560"/>
                <a:gd name="T8" fmla="*/ 1948 w 1948"/>
                <a:gd name="T9" fmla="*/ 0 h 560"/>
              </a:gdLst>
              <a:ahLst/>
              <a:cxnLst>
                <a:cxn ang="0">
                  <a:pos x="T0" y="T1"/>
                </a:cxn>
                <a:cxn ang="0">
                  <a:pos x="T2" y="T3"/>
                </a:cxn>
                <a:cxn ang="0">
                  <a:pos x="T4" y="T5"/>
                </a:cxn>
                <a:cxn ang="0">
                  <a:pos x="T6" y="T7"/>
                </a:cxn>
                <a:cxn ang="0">
                  <a:pos x="T8" y="T9"/>
                </a:cxn>
              </a:cxnLst>
              <a:rect l="0" t="0" r="r" b="b"/>
              <a:pathLst>
                <a:path w="1948" h="560">
                  <a:moveTo>
                    <a:pt x="1948" y="0"/>
                  </a:moveTo>
                  <a:lnTo>
                    <a:pt x="380" y="0"/>
                  </a:lnTo>
                  <a:lnTo>
                    <a:pt x="0" y="560"/>
                  </a:lnTo>
                  <a:lnTo>
                    <a:pt x="1948" y="560"/>
                  </a:lnTo>
                  <a:lnTo>
                    <a:pt x="1948" y="0"/>
                  </a:lnTo>
                  <a:close/>
                </a:path>
              </a:pathLst>
            </a:custGeom>
            <a:solidFill>
              <a:schemeClr val="accent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105" name="组合 104"/>
            <p:cNvGrpSpPr/>
            <p:nvPr/>
          </p:nvGrpSpPr>
          <p:grpSpPr>
            <a:xfrm>
              <a:off x="6195087" y="3879352"/>
              <a:ext cx="275101" cy="273291"/>
              <a:chOff x="3573463" y="5472113"/>
              <a:chExt cx="241300" cy="239713"/>
            </a:xfrm>
            <a:solidFill>
              <a:schemeClr val="bg2"/>
            </a:solidFill>
          </p:grpSpPr>
          <p:sp>
            <p:nvSpPr>
              <p:cNvPr id="107" name="任意多边形: 形状 106"/>
              <p:cNvSpPr/>
              <p:nvPr/>
            </p:nvSpPr>
            <p:spPr bwMode="auto">
              <a:xfrm>
                <a:off x="3573463" y="5546726"/>
                <a:ext cx="241300" cy="165100"/>
              </a:xfrm>
              <a:custGeom>
                <a:avLst/>
                <a:gdLst>
                  <a:gd name="T0" fmla="*/ 123 w 152"/>
                  <a:gd name="T1" fmla="*/ 0 h 104"/>
                  <a:gd name="T2" fmla="*/ 123 w 152"/>
                  <a:gd name="T3" fmla="*/ 10 h 104"/>
                  <a:gd name="T4" fmla="*/ 142 w 152"/>
                  <a:gd name="T5" fmla="*/ 10 h 104"/>
                  <a:gd name="T6" fmla="*/ 142 w 152"/>
                  <a:gd name="T7" fmla="*/ 95 h 104"/>
                  <a:gd name="T8" fmla="*/ 95 w 152"/>
                  <a:gd name="T9" fmla="*/ 95 h 104"/>
                  <a:gd name="T10" fmla="*/ 95 w 152"/>
                  <a:gd name="T11" fmla="*/ 67 h 104"/>
                  <a:gd name="T12" fmla="*/ 57 w 152"/>
                  <a:gd name="T13" fmla="*/ 67 h 104"/>
                  <a:gd name="T14" fmla="*/ 57 w 152"/>
                  <a:gd name="T15" fmla="*/ 95 h 104"/>
                  <a:gd name="T16" fmla="*/ 10 w 152"/>
                  <a:gd name="T17" fmla="*/ 95 h 104"/>
                  <a:gd name="T18" fmla="*/ 10 w 152"/>
                  <a:gd name="T19" fmla="*/ 10 h 104"/>
                  <a:gd name="T20" fmla="*/ 29 w 152"/>
                  <a:gd name="T21" fmla="*/ 10 h 104"/>
                  <a:gd name="T22" fmla="*/ 29 w 152"/>
                  <a:gd name="T23" fmla="*/ 0 h 104"/>
                  <a:gd name="T24" fmla="*/ 0 w 152"/>
                  <a:gd name="T25" fmla="*/ 0 h 104"/>
                  <a:gd name="T26" fmla="*/ 0 w 152"/>
                  <a:gd name="T27" fmla="*/ 104 h 104"/>
                  <a:gd name="T28" fmla="*/ 152 w 152"/>
                  <a:gd name="T29" fmla="*/ 104 h 104"/>
                  <a:gd name="T30" fmla="*/ 152 w 152"/>
                  <a:gd name="T31" fmla="*/ 0 h 104"/>
                  <a:gd name="T32" fmla="*/ 123 w 152"/>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104">
                    <a:moveTo>
                      <a:pt x="123" y="0"/>
                    </a:moveTo>
                    <a:lnTo>
                      <a:pt x="123" y="10"/>
                    </a:lnTo>
                    <a:lnTo>
                      <a:pt x="142" y="10"/>
                    </a:lnTo>
                    <a:lnTo>
                      <a:pt x="142" y="95"/>
                    </a:lnTo>
                    <a:lnTo>
                      <a:pt x="95" y="95"/>
                    </a:lnTo>
                    <a:lnTo>
                      <a:pt x="95" y="67"/>
                    </a:lnTo>
                    <a:lnTo>
                      <a:pt x="57" y="67"/>
                    </a:lnTo>
                    <a:lnTo>
                      <a:pt x="57" y="95"/>
                    </a:lnTo>
                    <a:lnTo>
                      <a:pt x="10" y="95"/>
                    </a:lnTo>
                    <a:lnTo>
                      <a:pt x="10" y="10"/>
                    </a:lnTo>
                    <a:lnTo>
                      <a:pt x="29" y="10"/>
                    </a:lnTo>
                    <a:lnTo>
                      <a:pt x="29" y="0"/>
                    </a:lnTo>
                    <a:lnTo>
                      <a:pt x="0" y="0"/>
                    </a:lnTo>
                    <a:lnTo>
                      <a:pt x="0" y="104"/>
                    </a:lnTo>
                    <a:lnTo>
                      <a:pt x="152" y="104"/>
                    </a:lnTo>
                    <a:lnTo>
                      <a:pt x="152" y="0"/>
                    </a:ln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8" name="任意多边形: 形状 107"/>
              <p:cNvSpPr/>
              <p:nvPr/>
            </p:nvSpPr>
            <p:spPr bwMode="auto">
              <a:xfrm>
                <a:off x="3633788" y="5472113"/>
                <a:ext cx="120650" cy="104775"/>
              </a:xfrm>
              <a:custGeom>
                <a:avLst/>
                <a:gdLst>
                  <a:gd name="T0" fmla="*/ 0 w 76"/>
                  <a:gd name="T1" fmla="*/ 57 h 66"/>
                  <a:gd name="T2" fmla="*/ 0 w 76"/>
                  <a:gd name="T3" fmla="*/ 66 h 66"/>
                  <a:gd name="T4" fmla="*/ 76 w 76"/>
                  <a:gd name="T5" fmla="*/ 66 h 66"/>
                  <a:gd name="T6" fmla="*/ 76 w 76"/>
                  <a:gd name="T7" fmla="*/ 57 h 66"/>
                  <a:gd name="T8" fmla="*/ 76 w 76"/>
                  <a:gd name="T9" fmla="*/ 38 h 66"/>
                  <a:gd name="T10" fmla="*/ 76 w 76"/>
                  <a:gd name="T11" fmla="*/ 0 h 66"/>
                  <a:gd name="T12" fmla="*/ 0 w 76"/>
                  <a:gd name="T13" fmla="*/ 0 h 66"/>
                  <a:gd name="T14" fmla="*/ 0 w 76"/>
                  <a:gd name="T15" fmla="*/ 38 h 66"/>
                  <a:gd name="T16" fmla="*/ 0 w 76"/>
                  <a:gd name="T17" fmla="*/ 57 h 66"/>
                  <a:gd name="T18" fmla="*/ 28 w 76"/>
                  <a:gd name="T19" fmla="*/ 9 h 66"/>
                  <a:gd name="T20" fmla="*/ 28 w 76"/>
                  <a:gd name="T21" fmla="*/ 28 h 66"/>
                  <a:gd name="T22" fmla="*/ 47 w 76"/>
                  <a:gd name="T23" fmla="*/ 28 h 66"/>
                  <a:gd name="T24" fmla="*/ 47 w 76"/>
                  <a:gd name="T25" fmla="*/ 9 h 66"/>
                  <a:gd name="T26" fmla="*/ 57 w 76"/>
                  <a:gd name="T27" fmla="*/ 9 h 66"/>
                  <a:gd name="T28" fmla="*/ 57 w 76"/>
                  <a:gd name="T29" fmla="*/ 57 h 66"/>
                  <a:gd name="T30" fmla="*/ 47 w 76"/>
                  <a:gd name="T31" fmla="*/ 57 h 66"/>
                  <a:gd name="T32" fmla="*/ 47 w 76"/>
                  <a:gd name="T33" fmla="*/ 38 h 66"/>
                  <a:gd name="T34" fmla="*/ 28 w 76"/>
                  <a:gd name="T35" fmla="*/ 38 h 66"/>
                  <a:gd name="T36" fmla="*/ 28 w 76"/>
                  <a:gd name="T37" fmla="*/ 57 h 66"/>
                  <a:gd name="T38" fmla="*/ 19 w 76"/>
                  <a:gd name="T39" fmla="*/ 57 h 66"/>
                  <a:gd name="T40" fmla="*/ 19 w 76"/>
                  <a:gd name="T41" fmla="*/ 9 h 66"/>
                  <a:gd name="T42" fmla="*/ 28 w 76"/>
                  <a:gd name="T43"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66">
                    <a:moveTo>
                      <a:pt x="0" y="57"/>
                    </a:moveTo>
                    <a:lnTo>
                      <a:pt x="0" y="66"/>
                    </a:lnTo>
                    <a:lnTo>
                      <a:pt x="76" y="66"/>
                    </a:lnTo>
                    <a:lnTo>
                      <a:pt x="76" y="57"/>
                    </a:lnTo>
                    <a:lnTo>
                      <a:pt x="76" y="38"/>
                    </a:lnTo>
                    <a:lnTo>
                      <a:pt x="76" y="0"/>
                    </a:lnTo>
                    <a:lnTo>
                      <a:pt x="0" y="0"/>
                    </a:lnTo>
                    <a:lnTo>
                      <a:pt x="0" y="38"/>
                    </a:lnTo>
                    <a:lnTo>
                      <a:pt x="0" y="57"/>
                    </a:lnTo>
                    <a:close/>
                    <a:moveTo>
                      <a:pt x="28" y="9"/>
                    </a:moveTo>
                    <a:lnTo>
                      <a:pt x="28" y="28"/>
                    </a:lnTo>
                    <a:lnTo>
                      <a:pt x="47" y="28"/>
                    </a:lnTo>
                    <a:lnTo>
                      <a:pt x="47" y="9"/>
                    </a:lnTo>
                    <a:lnTo>
                      <a:pt x="57" y="9"/>
                    </a:lnTo>
                    <a:lnTo>
                      <a:pt x="57" y="57"/>
                    </a:lnTo>
                    <a:lnTo>
                      <a:pt x="47" y="57"/>
                    </a:lnTo>
                    <a:lnTo>
                      <a:pt x="47" y="38"/>
                    </a:lnTo>
                    <a:lnTo>
                      <a:pt x="28" y="38"/>
                    </a:lnTo>
                    <a:lnTo>
                      <a:pt x="28" y="57"/>
                    </a:lnTo>
                    <a:lnTo>
                      <a:pt x="19" y="57"/>
                    </a:lnTo>
                    <a:lnTo>
                      <a:pt x="19" y="9"/>
                    </a:lnTo>
                    <a:lnTo>
                      <a:pt x="2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09" name="矩形 108"/>
              <p:cNvSpPr/>
              <p:nvPr/>
            </p:nvSpPr>
            <p:spPr bwMode="auto">
              <a:xfrm>
                <a:off x="3603626" y="5607051"/>
                <a:ext cx="4445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0" name="矩形 109"/>
              <p:cNvSpPr/>
              <p:nvPr/>
            </p:nvSpPr>
            <p:spPr bwMode="auto">
              <a:xfrm>
                <a:off x="3603626" y="5653088"/>
                <a:ext cx="44450"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1" name="矩形 110"/>
              <p:cNvSpPr/>
              <p:nvPr/>
            </p:nvSpPr>
            <p:spPr bwMode="auto">
              <a:xfrm>
                <a:off x="3738563" y="5607051"/>
                <a:ext cx="4603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2" name="矩形 111"/>
              <p:cNvSpPr/>
              <p:nvPr/>
            </p:nvSpPr>
            <p:spPr bwMode="auto">
              <a:xfrm>
                <a:off x="3738563" y="5653088"/>
                <a:ext cx="460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113" name="矩形 112"/>
              <p:cNvSpPr/>
              <p:nvPr/>
            </p:nvSpPr>
            <p:spPr bwMode="auto">
              <a:xfrm>
                <a:off x="3663951" y="5607051"/>
                <a:ext cx="6032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5429993" y="2526096"/>
            <a:ext cx="1160368" cy="547190"/>
            <a:chOff x="5429993" y="2526096"/>
            <a:chExt cx="1160368" cy="547190"/>
          </a:xfrm>
        </p:grpSpPr>
        <p:sp>
          <p:nvSpPr>
            <p:cNvPr id="82" name="任意多边形: 形状 81"/>
            <p:cNvSpPr/>
            <p:nvPr/>
          </p:nvSpPr>
          <p:spPr bwMode="auto">
            <a:xfrm>
              <a:off x="5429993" y="2526096"/>
              <a:ext cx="1160368" cy="547190"/>
            </a:xfrm>
            <a:custGeom>
              <a:avLst/>
              <a:gdLst>
                <a:gd name="T0" fmla="*/ 1143 w 1143"/>
                <a:gd name="T1" fmla="*/ 539 h 539"/>
                <a:gd name="T2" fmla="*/ 1143 w 1143"/>
                <a:gd name="T3" fmla="*/ 0 h 539"/>
                <a:gd name="T4" fmla="*/ 366 w 1143"/>
                <a:gd name="T5" fmla="*/ 0 h 539"/>
                <a:gd name="T6" fmla="*/ 0 w 1143"/>
                <a:gd name="T7" fmla="*/ 539 h 539"/>
                <a:gd name="T8" fmla="*/ 1143 w 1143"/>
                <a:gd name="T9" fmla="*/ 539 h 539"/>
              </a:gdLst>
              <a:ahLst/>
              <a:cxnLst>
                <a:cxn ang="0">
                  <a:pos x="T0" y="T1"/>
                </a:cxn>
                <a:cxn ang="0">
                  <a:pos x="T2" y="T3"/>
                </a:cxn>
                <a:cxn ang="0">
                  <a:pos x="T4" y="T5"/>
                </a:cxn>
                <a:cxn ang="0">
                  <a:pos x="T6" y="T7"/>
                </a:cxn>
                <a:cxn ang="0">
                  <a:pos x="T8" y="T9"/>
                </a:cxn>
              </a:cxnLst>
              <a:rect l="0" t="0" r="r" b="b"/>
              <a:pathLst>
                <a:path w="1143" h="539">
                  <a:moveTo>
                    <a:pt x="1143" y="539"/>
                  </a:moveTo>
                  <a:lnTo>
                    <a:pt x="1143" y="0"/>
                  </a:lnTo>
                  <a:lnTo>
                    <a:pt x="366" y="0"/>
                  </a:lnTo>
                  <a:lnTo>
                    <a:pt x="0" y="539"/>
                  </a:lnTo>
                  <a:lnTo>
                    <a:pt x="1143" y="539"/>
                  </a:lnTo>
                  <a:close/>
                </a:path>
              </a:pathLst>
            </a:custGeom>
            <a:solidFill>
              <a:schemeClr val="accent3"/>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06" name="任意多边形: 形状 105"/>
            <p:cNvSpPr/>
            <p:nvPr/>
          </p:nvSpPr>
          <p:spPr bwMode="auto">
            <a:xfrm>
              <a:off x="6195992" y="2740025"/>
              <a:ext cx="273291" cy="222615"/>
            </a:xfrm>
            <a:custGeom>
              <a:avLst/>
              <a:gdLst>
                <a:gd name="T0" fmla="*/ 56 w 64"/>
                <a:gd name="T1" fmla="*/ 12 h 52"/>
                <a:gd name="T2" fmla="*/ 46 w 64"/>
                <a:gd name="T3" fmla="*/ 12 h 52"/>
                <a:gd name="T4" fmla="*/ 45 w 64"/>
                <a:gd name="T5" fmla="*/ 4 h 52"/>
                <a:gd name="T6" fmla="*/ 40 w 64"/>
                <a:gd name="T7" fmla="*/ 0 h 52"/>
                <a:gd name="T8" fmla="*/ 24 w 64"/>
                <a:gd name="T9" fmla="*/ 0 h 52"/>
                <a:gd name="T10" fmla="*/ 19 w 64"/>
                <a:gd name="T11" fmla="*/ 4 h 52"/>
                <a:gd name="T12" fmla="*/ 18 w 64"/>
                <a:gd name="T13" fmla="*/ 12 h 52"/>
                <a:gd name="T14" fmla="*/ 8 w 64"/>
                <a:gd name="T15" fmla="*/ 12 h 52"/>
                <a:gd name="T16" fmla="*/ 0 w 64"/>
                <a:gd name="T17" fmla="*/ 20 h 52"/>
                <a:gd name="T18" fmla="*/ 0 w 64"/>
                <a:gd name="T19" fmla="*/ 44 h 52"/>
                <a:gd name="T20" fmla="*/ 8 w 64"/>
                <a:gd name="T21" fmla="*/ 52 h 52"/>
                <a:gd name="T22" fmla="*/ 56 w 64"/>
                <a:gd name="T23" fmla="*/ 52 h 52"/>
                <a:gd name="T24" fmla="*/ 64 w 64"/>
                <a:gd name="T25" fmla="*/ 44 h 52"/>
                <a:gd name="T26" fmla="*/ 64 w 64"/>
                <a:gd name="T27" fmla="*/ 20 h 52"/>
                <a:gd name="T28" fmla="*/ 56 w 64"/>
                <a:gd name="T29" fmla="*/ 12 h 52"/>
                <a:gd name="T30" fmla="*/ 23 w 64"/>
                <a:gd name="T31" fmla="*/ 5 h 52"/>
                <a:gd name="T32" fmla="*/ 24 w 64"/>
                <a:gd name="T33" fmla="*/ 4 h 52"/>
                <a:gd name="T34" fmla="*/ 40 w 64"/>
                <a:gd name="T35" fmla="*/ 4 h 52"/>
                <a:gd name="T36" fmla="*/ 41 w 64"/>
                <a:gd name="T37" fmla="*/ 5 h 52"/>
                <a:gd name="T38" fmla="*/ 42 w 64"/>
                <a:gd name="T39" fmla="*/ 12 h 52"/>
                <a:gd name="T40" fmla="*/ 22 w 64"/>
                <a:gd name="T41" fmla="*/ 12 h 52"/>
                <a:gd name="T42" fmla="*/ 23 w 64"/>
                <a:gd name="T43" fmla="*/ 5 h 52"/>
                <a:gd name="T44" fmla="*/ 44 w 64"/>
                <a:gd name="T45" fmla="*/ 36 h 52"/>
                <a:gd name="T46" fmla="*/ 36 w 64"/>
                <a:gd name="T47" fmla="*/ 36 h 52"/>
                <a:gd name="T48" fmla="*/ 36 w 64"/>
                <a:gd name="T49" fmla="*/ 44 h 52"/>
                <a:gd name="T50" fmla="*/ 28 w 64"/>
                <a:gd name="T51" fmla="*/ 44 h 52"/>
                <a:gd name="T52" fmla="*/ 28 w 64"/>
                <a:gd name="T53" fmla="*/ 36 h 52"/>
                <a:gd name="T54" fmla="*/ 20 w 64"/>
                <a:gd name="T55" fmla="*/ 36 h 52"/>
                <a:gd name="T56" fmla="*/ 20 w 64"/>
                <a:gd name="T57" fmla="*/ 28 h 52"/>
                <a:gd name="T58" fmla="*/ 28 w 64"/>
                <a:gd name="T59" fmla="*/ 28 h 52"/>
                <a:gd name="T60" fmla="*/ 28 w 64"/>
                <a:gd name="T61" fmla="*/ 20 h 52"/>
                <a:gd name="T62" fmla="*/ 36 w 64"/>
                <a:gd name="T63" fmla="*/ 20 h 52"/>
                <a:gd name="T64" fmla="*/ 36 w 64"/>
                <a:gd name="T65" fmla="*/ 28 h 52"/>
                <a:gd name="T66" fmla="*/ 44 w 64"/>
                <a:gd name="T67" fmla="*/ 28 h 52"/>
                <a:gd name="T68" fmla="*/ 44 w 64"/>
                <a:gd name="T6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2">
                  <a:moveTo>
                    <a:pt x="56" y="12"/>
                  </a:moveTo>
                  <a:cubicBezTo>
                    <a:pt x="46" y="12"/>
                    <a:pt x="46" y="12"/>
                    <a:pt x="46" y="12"/>
                  </a:cubicBezTo>
                  <a:cubicBezTo>
                    <a:pt x="45" y="4"/>
                    <a:pt x="45" y="4"/>
                    <a:pt x="45" y="4"/>
                  </a:cubicBezTo>
                  <a:cubicBezTo>
                    <a:pt x="44" y="2"/>
                    <a:pt x="42" y="0"/>
                    <a:pt x="40" y="0"/>
                  </a:cubicBezTo>
                  <a:cubicBezTo>
                    <a:pt x="24" y="0"/>
                    <a:pt x="24" y="0"/>
                    <a:pt x="24" y="0"/>
                  </a:cubicBezTo>
                  <a:cubicBezTo>
                    <a:pt x="22" y="0"/>
                    <a:pt x="20" y="2"/>
                    <a:pt x="19" y="4"/>
                  </a:cubicBezTo>
                  <a:cubicBezTo>
                    <a:pt x="18" y="12"/>
                    <a:pt x="18" y="12"/>
                    <a:pt x="18" y="12"/>
                  </a:cubicBezTo>
                  <a:cubicBezTo>
                    <a:pt x="8" y="12"/>
                    <a:pt x="8" y="12"/>
                    <a:pt x="8" y="12"/>
                  </a:cubicBezTo>
                  <a:cubicBezTo>
                    <a:pt x="4" y="12"/>
                    <a:pt x="0" y="16"/>
                    <a:pt x="0" y="20"/>
                  </a:cubicBezTo>
                  <a:cubicBezTo>
                    <a:pt x="0" y="44"/>
                    <a:pt x="0" y="44"/>
                    <a:pt x="0" y="44"/>
                  </a:cubicBezTo>
                  <a:cubicBezTo>
                    <a:pt x="0" y="48"/>
                    <a:pt x="4" y="52"/>
                    <a:pt x="8" y="52"/>
                  </a:cubicBezTo>
                  <a:cubicBezTo>
                    <a:pt x="56" y="52"/>
                    <a:pt x="56" y="52"/>
                    <a:pt x="56" y="52"/>
                  </a:cubicBezTo>
                  <a:cubicBezTo>
                    <a:pt x="60" y="52"/>
                    <a:pt x="64" y="48"/>
                    <a:pt x="64" y="44"/>
                  </a:cubicBezTo>
                  <a:cubicBezTo>
                    <a:pt x="64" y="20"/>
                    <a:pt x="64" y="20"/>
                    <a:pt x="64" y="20"/>
                  </a:cubicBezTo>
                  <a:cubicBezTo>
                    <a:pt x="64" y="16"/>
                    <a:pt x="60" y="12"/>
                    <a:pt x="56" y="12"/>
                  </a:cubicBezTo>
                  <a:close/>
                  <a:moveTo>
                    <a:pt x="23" y="5"/>
                  </a:moveTo>
                  <a:cubicBezTo>
                    <a:pt x="24" y="4"/>
                    <a:pt x="24" y="4"/>
                    <a:pt x="24" y="4"/>
                  </a:cubicBezTo>
                  <a:cubicBezTo>
                    <a:pt x="40" y="4"/>
                    <a:pt x="40" y="4"/>
                    <a:pt x="40" y="4"/>
                  </a:cubicBezTo>
                  <a:cubicBezTo>
                    <a:pt x="41" y="5"/>
                    <a:pt x="41" y="5"/>
                    <a:pt x="41" y="5"/>
                  </a:cubicBezTo>
                  <a:cubicBezTo>
                    <a:pt x="42" y="12"/>
                    <a:pt x="42" y="12"/>
                    <a:pt x="42" y="12"/>
                  </a:cubicBezTo>
                  <a:cubicBezTo>
                    <a:pt x="22" y="12"/>
                    <a:pt x="22" y="12"/>
                    <a:pt x="22" y="12"/>
                  </a:cubicBezTo>
                  <a:lnTo>
                    <a:pt x="23" y="5"/>
                  </a:lnTo>
                  <a:close/>
                  <a:moveTo>
                    <a:pt x="44" y="36"/>
                  </a:moveTo>
                  <a:cubicBezTo>
                    <a:pt x="36" y="36"/>
                    <a:pt x="36" y="36"/>
                    <a:pt x="36" y="36"/>
                  </a:cubicBezTo>
                  <a:cubicBezTo>
                    <a:pt x="36" y="44"/>
                    <a:pt x="36" y="44"/>
                    <a:pt x="36" y="44"/>
                  </a:cubicBezTo>
                  <a:cubicBezTo>
                    <a:pt x="28" y="44"/>
                    <a:pt x="28" y="44"/>
                    <a:pt x="28" y="44"/>
                  </a:cubicBezTo>
                  <a:cubicBezTo>
                    <a:pt x="28" y="36"/>
                    <a:pt x="28" y="36"/>
                    <a:pt x="28" y="36"/>
                  </a:cubicBezTo>
                  <a:cubicBezTo>
                    <a:pt x="20" y="36"/>
                    <a:pt x="20" y="36"/>
                    <a:pt x="20" y="36"/>
                  </a:cubicBezTo>
                  <a:cubicBezTo>
                    <a:pt x="20" y="28"/>
                    <a:pt x="20" y="28"/>
                    <a:pt x="20" y="28"/>
                  </a:cubicBezTo>
                  <a:cubicBezTo>
                    <a:pt x="28" y="28"/>
                    <a:pt x="28" y="28"/>
                    <a:pt x="28" y="28"/>
                  </a:cubicBezTo>
                  <a:cubicBezTo>
                    <a:pt x="28" y="20"/>
                    <a:pt x="28" y="20"/>
                    <a:pt x="28" y="20"/>
                  </a:cubicBezTo>
                  <a:cubicBezTo>
                    <a:pt x="36" y="20"/>
                    <a:pt x="36" y="20"/>
                    <a:pt x="36" y="20"/>
                  </a:cubicBezTo>
                  <a:cubicBezTo>
                    <a:pt x="36" y="28"/>
                    <a:pt x="36" y="28"/>
                    <a:pt x="36" y="28"/>
                  </a:cubicBezTo>
                  <a:cubicBezTo>
                    <a:pt x="44" y="28"/>
                    <a:pt x="44" y="28"/>
                    <a:pt x="44" y="28"/>
                  </a:cubicBezTo>
                  <a:lnTo>
                    <a:pt x="44" y="36"/>
                  </a:lnTo>
                  <a:close/>
                </a:path>
              </a:pathLst>
            </a:custGeom>
            <a:solidFill>
              <a:schemeClr val="bg2"/>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117" name="矩形 116"/>
          <p:cNvSpPr/>
          <p:nvPr/>
        </p:nvSpPr>
        <p:spPr>
          <a:xfrm>
            <a:off x="1031844" y="2062757"/>
            <a:ext cx="5082935" cy="318850"/>
          </a:xfrm>
          <a:prstGeom prst="rect">
            <a:avLst/>
          </a:prstGeom>
        </p:spPr>
        <p:txBody>
          <a:bodyPr wrap="square">
            <a:noAutofit/>
          </a:bodyPr>
          <a:lstStyle/>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8" name="矩形 117"/>
          <p:cNvSpPr/>
          <p:nvPr/>
        </p:nvSpPr>
        <p:spPr>
          <a:xfrm>
            <a:off x="1031844" y="2668693"/>
            <a:ext cx="5082935" cy="318850"/>
          </a:xfrm>
          <a:prstGeom prst="rect">
            <a:avLst/>
          </a:prstGeom>
        </p:spPr>
        <p:txBody>
          <a:bodyPr wrap="square">
            <a:noAutofit/>
          </a:bodyPr>
          <a:lstStyle/>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9" name="矩形 118"/>
          <p:cNvSpPr/>
          <p:nvPr/>
        </p:nvSpPr>
        <p:spPr>
          <a:xfrm>
            <a:off x="1031844" y="3245624"/>
            <a:ext cx="5082935" cy="318850"/>
          </a:xfrm>
          <a:prstGeom prst="rect">
            <a:avLst/>
          </a:prstGeom>
        </p:spPr>
        <p:txBody>
          <a:bodyPr wrap="square">
            <a:noAutofit/>
          </a:bodyPr>
          <a:lstStyle/>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0" name="矩形 119"/>
          <p:cNvSpPr/>
          <p:nvPr/>
        </p:nvSpPr>
        <p:spPr>
          <a:xfrm>
            <a:off x="1031844" y="3832521"/>
            <a:ext cx="5082935" cy="318850"/>
          </a:xfrm>
          <a:prstGeom prst="rect">
            <a:avLst/>
          </a:prstGeom>
        </p:spPr>
        <p:txBody>
          <a:bodyPr wrap="square">
            <a:noAutofit/>
          </a:bodyPr>
          <a:lstStyle/>
          <a:p>
            <a:pPr>
              <a:lnSpc>
                <a:spcPct val="1500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nodePh="1">
                                  <p:stCondLst>
                                    <p:cond delay="0"/>
                                  </p:stCondLst>
                                  <p:endCondLst>
                                    <p:cond evt="begin" delay="0">
                                      <p:tn val="38"/>
                                    </p:cond>
                                  </p:end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2"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 calcmode="lin" valueType="num">
                                      <p:cBhvr additive="base">
                                        <p:cTn id="44" dur="500" fill="hold"/>
                                        <p:tgtEl>
                                          <p:spTgt spid="84"/>
                                        </p:tgtEl>
                                        <p:attrNameLst>
                                          <p:attrName>ppt_x</p:attrName>
                                        </p:attrNameLst>
                                      </p:cBhvr>
                                      <p:tavLst>
                                        <p:tav tm="0">
                                          <p:val>
                                            <p:strVal val="1+#ppt_w/2"/>
                                          </p:val>
                                        </p:tav>
                                        <p:tav tm="100000">
                                          <p:val>
                                            <p:strVal val="#ppt_x"/>
                                          </p:val>
                                        </p:tav>
                                      </p:tavLst>
                                    </p:anim>
                                    <p:anim calcmode="lin" valueType="num">
                                      <p:cBhvr additive="base">
                                        <p:cTn id="45" dur="500" fill="hold"/>
                                        <p:tgtEl>
                                          <p:spTgt spid="8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p:cTn id="49" dur="500" fill="hold"/>
                                        <p:tgtEl>
                                          <p:spTgt spid="81"/>
                                        </p:tgtEl>
                                        <p:attrNameLst>
                                          <p:attrName>ppt_w</p:attrName>
                                        </p:attrNameLst>
                                      </p:cBhvr>
                                      <p:tavLst>
                                        <p:tav tm="0">
                                          <p:val>
                                            <p:fltVal val="0"/>
                                          </p:val>
                                        </p:tav>
                                        <p:tav tm="100000">
                                          <p:val>
                                            <p:strVal val="#ppt_w"/>
                                          </p:val>
                                        </p:tav>
                                      </p:tavLst>
                                    </p:anim>
                                    <p:anim calcmode="lin" valueType="num">
                                      <p:cBhvr>
                                        <p:cTn id="50" dur="500" fill="hold"/>
                                        <p:tgtEl>
                                          <p:spTgt spid="81"/>
                                        </p:tgtEl>
                                        <p:attrNameLst>
                                          <p:attrName>ppt_h</p:attrName>
                                        </p:attrNameLst>
                                      </p:cBhvr>
                                      <p:tavLst>
                                        <p:tav tm="0">
                                          <p:val>
                                            <p:fltVal val="0"/>
                                          </p:val>
                                        </p:tav>
                                        <p:tav tm="100000">
                                          <p:val>
                                            <p:strVal val="#ppt_h"/>
                                          </p:val>
                                        </p:tav>
                                      </p:tavLst>
                                    </p:anim>
                                    <p:animEffect transition="in" filter="fade">
                                      <p:cBhvr>
                                        <p:cTn id="51" dur="500"/>
                                        <p:tgtEl>
                                          <p:spTgt spid="81"/>
                                        </p:tgtEl>
                                      </p:cBhvr>
                                    </p:animEffect>
                                  </p:childTnLst>
                                </p:cTn>
                              </p:par>
                            </p:childTnLst>
                          </p:cTn>
                        </p:par>
                        <p:par>
                          <p:cTn id="52" fill="hold">
                            <p:stCondLst>
                              <p:cond delay="3500"/>
                            </p:stCondLst>
                            <p:childTnLst>
                              <p:par>
                                <p:cTn id="53" presetID="22" presetClass="entr" presetSubtype="2" fill="hold" nodeType="after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wipe(right)">
                                      <p:cBhvr>
                                        <p:cTn id="55" dur="500"/>
                                        <p:tgtEl>
                                          <p:spTgt spid="102"/>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fade">
                                      <p:cBhvr>
                                        <p:cTn id="63" dur="500"/>
                                        <p:tgtEl>
                                          <p:spTgt spid="97"/>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Effect transition="in" filter="fade">
                                      <p:cBhvr>
                                        <p:cTn id="69" dur="500"/>
                                        <p:tgtEl>
                                          <p:spTgt spid="2"/>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right)">
                                      <p:cBhvr>
                                        <p:cTn id="73" dur="500"/>
                                        <p:tgtEl>
                                          <p:spTgt spid="101"/>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fade">
                                      <p:cBhvr>
                                        <p:cTn id="77" dur="500"/>
                                        <p:tgtEl>
                                          <p:spTgt spid="94"/>
                                        </p:tgtEl>
                                      </p:cBhvr>
                                    </p:animEffect>
                                  </p:childTnLst>
                                </p:cTn>
                              </p:par>
                            </p:childTnLst>
                          </p:cTn>
                        </p:par>
                        <p:par>
                          <p:cTn id="78" fill="hold">
                            <p:stCondLst>
                              <p:cond delay="6500"/>
                            </p:stCondLst>
                            <p:childTnLst>
                              <p:par>
                                <p:cTn id="79" presetID="10" presetClass="entr" presetSubtype="0" fill="hold" grpId="0" nodeType="afterEffect">
                                  <p:stCondLst>
                                    <p:cond delay="0"/>
                                  </p:stCondLst>
                                  <p:childTnLst>
                                    <p:set>
                                      <p:cBhvr>
                                        <p:cTn id="80" dur="1" fill="hold">
                                          <p:stCondLst>
                                            <p:cond delay="0"/>
                                          </p:stCondLst>
                                        </p:cTn>
                                        <p:tgtEl>
                                          <p:spTgt spid="117"/>
                                        </p:tgtEl>
                                        <p:attrNameLst>
                                          <p:attrName>style.visibility</p:attrName>
                                        </p:attrNameLst>
                                      </p:cBhvr>
                                      <p:to>
                                        <p:strVal val="visible"/>
                                      </p:to>
                                    </p:set>
                                    <p:animEffect transition="in" filter="fade">
                                      <p:cBhvr>
                                        <p:cTn id="81" dur="500"/>
                                        <p:tgtEl>
                                          <p:spTgt spid="117"/>
                                        </p:tgtEl>
                                      </p:cBhvr>
                                    </p:animEffect>
                                  </p:childTnLst>
                                </p:cTn>
                              </p:par>
                            </p:childTnLst>
                          </p:cTn>
                        </p:par>
                        <p:par>
                          <p:cTn id="82" fill="hold">
                            <p:stCondLst>
                              <p:cond delay="7000"/>
                            </p:stCondLst>
                            <p:childTnLst>
                              <p:par>
                                <p:cTn id="83" presetID="53" presetClass="entr" presetSubtype="1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500" fill="hold"/>
                                        <p:tgtEl>
                                          <p:spTgt spid="3"/>
                                        </p:tgtEl>
                                        <p:attrNameLst>
                                          <p:attrName>ppt_w</p:attrName>
                                        </p:attrNameLst>
                                      </p:cBhvr>
                                      <p:tavLst>
                                        <p:tav tm="0">
                                          <p:val>
                                            <p:fltVal val="0"/>
                                          </p:val>
                                        </p:tav>
                                        <p:tav tm="100000">
                                          <p:val>
                                            <p:strVal val="#ppt_w"/>
                                          </p:val>
                                        </p:tav>
                                      </p:tavLst>
                                    </p:anim>
                                    <p:anim calcmode="lin" valueType="num">
                                      <p:cBhvr>
                                        <p:cTn id="86" dur="500" fill="hold"/>
                                        <p:tgtEl>
                                          <p:spTgt spid="3"/>
                                        </p:tgtEl>
                                        <p:attrNameLst>
                                          <p:attrName>ppt_h</p:attrName>
                                        </p:attrNameLst>
                                      </p:cBhvr>
                                      <p:tavLst>
                                        <p:tav tm="0">
                                          <p:val>
                                            <p:fltVal val="0"/>
                                          </p:val>
                                        </p:tav>
                                        <p:tav tm="100000">
                                          <p:val>
                                            <p:strVal val="#ppt_h"/>
                                          </p:val>
                                        </p:tav>
                                      </p:tavLst>
                                    </p:anim>
                                    <p:animEffect transition="in" filter="fade">
                                      <p:cBhvr>
                                        <p:cTn id="87" dur="500"/>
                                        <p:tgtEl>
                                          <p:spTgt spid="3"/>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wipe(right)">
                                      <p:cBhvr>
                                        <p:cTn id="91" dur="500"/>
                                        <p:tgtEl>
                                          <p:spTgt spid="100"/>
                                        </p:tgtEl>
                                      </p:cBhvr>
                                    </p:animEffect>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8500"/>
                            </p:stCondLst>
                            <p:childTnLst>
                              <p:par>
                                <p:cTn id="97" presetID="10" presetClass="entr" presetSubtype="0" fill="hold" grpId="0" nodeType="after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animEffect transition="in" filter="fade">
                                      <p:cBhvr>
                                        <p:cTn id="105" dur="500"/>
                                        <p:tgtEl>
                                          <p:spTgt spid="5"/>
                                        </p:tgtEl>
                                      </p:cBhvr>
                                    </p:animEffect>
                                  </p:childTnLst>
                                </p:cTn>
                              </p:par>
                            </p:childTnLst>
                          </p:cTn>
                        </p:par>
                        <p:par>
                          <p:cTn id="106" fill="hold">
                            <p:stCondLst>
                              <p:cond delay="9500"/>
                            </p:stCondLst>
                            <p:childTnLst>
                              <p:par>
                                <p:cTn id="107" presetID="22" presetClass="entr" presetSubtype="2" fill="hold" nodeType="afterEffect">
                                  <p:stCondLst>
                                    <p:cond delay="0"/>
                                  </p:stCondLst>
                                  <p:childTnLst>
                                    <p:set>
                                      <p:cBhvr>
                                        <p:cTn id="108" dur="1" fill="hold">
                                          <p:stCondLst>
                                            <p:cond delay="0"/>
                                          </p:stCondLst>
                                        </p:cTn>
                                        <p:tgtEl>
                                          <p:spTgt spid="99"/>
                                        </p:tgtEl>
                                        <p:attrNameLst>
                                          <p:attrName>style.visibility</p:attrName>
                                        </p:attrNameLst>
                                      </p:cBhvr>
                                      <p:to>
                                        <p:strVal val="visible"/>
                                      </p:to>
                                    </p:set>
                                    <p:animEffect transition="in" filter="wipe(right)">
                                      <p:cBhvr>
                                        <p:cTn id="109" dur="500"/>
                                        <p:tgtEl>
                                          <p:spTgt spid="99"/>
                                        </p:tgtEl>
                                      </p:cBhvr>
                                    </p:animEffect>
                                  </p:childTnLst>
                                </p:cTn>
                              </p:par>
                            </p:childTnLst>
                          </p:cTn>
                        </p:par>
                        <p:par>
                          <p:cTn id="110" fill="hold">
                            <p:stCondLst>
                              <p:cond delay="10000"/>
                            </p:stCondLst>
                            <p:childTnLst>
                              <p:par>
                                <p:cTn id="111" presetID="10" presetClass="entr" presetSubtype="0" fill="hold" grpId="0" nodeType="afterEffect">
                                  <p:stCondLst>
                                    <p:cond delay="0"/>
                                  </p:stCondLst>
                                  <p:childTnLst>
                                    <p:set>
                                      <p:cBhvr>
                                        <p:cTn id="112" dur="1" fill="hold">
                                          <p:stCondLst>
                                            <p:cond delay="0"/>
                                          </p:stCondLst>
                                        </p:cTn>
                                        <p:tgtEl>
                                          <p:spTgt spid="90"/>
                                        </p:tgtEl>
                                        <p:attrNameLst>
                                          <p:attrName>style.visibility</p:attrName>
                                        </p:attrNameLst>
                                      </p:cBhvr>
                                      <p:to>
                                        <p:strVal val="visible"/>
                                      </p:to>
                                    </p:set>
                                    <p:animEffect transition="in" filter="fade">
                                      <p:cBhvr>
                                        <p:cTn id="113" dur="500"/>
                                        <p:tgtEl>
                                          <p:spTgt spid="90"/>
                                        </p:tgtEl>
                                      </p:cBhvr>
                                    </p:animEffect>
                                  </p:childTnLst>
                                </p:cTn>
                              </p:par>
                            </p:childTnLst>
                          </p:cTn>
                        </p:par>
                        <p:par>
                          <p:cTn id="114" fill="hold">
                            <p:stCondLst>
                              <p:cond delay="10500"/>
                            </p:stCondLst>
                            <p:childTnLst>
                              <p:par>
                                <p:cTn id="115" presetID="10" presetClass="entr" presetSubtype="0" fill="hold" grpId="0" nodeType="afterEffect">
                                  <p:stCondLst>
                                    <p:cond delay="0"/>
                                  </p:stCondLst>
                                  <p:childTnLst>
                                    <p:set>
                                      <p:cBhvr>
                                        <p:cTn id="116" dur="1" fill="hold">
                                          <p:stCondLst>
                                            <p:cond delay="0"/>
                                          </p:stCondLst>
                                        </p:cTn>
                                        <p:tgtEl>
                                          <p:spTgt spid="119"/>
                                        </p:tgtEl>
                                        <p:attrNameLst>
                                          <p:attrName>style.visibility</p:attrName>
                                        </p:attrNameLst>
                                      </p:cBhvr>
                                      <p:to>
                                        <p:strVal val="visible"/>
                                      </p:to>
                                    </p:set>
                                    <p:animEffect transition="in" filter="fade">
                                      <p:cBhvr>
                                        <p:cTn id="117" dur="500"/>
                                        <p:tgtEl>
                                          <p:spTgt spid="119"/>
                                        </p:tgtEl>
                                      </p:cBhvr>
                                    </p:animEffect>
                                  </p:childTnLst>
                                </p:cTn>
                              </p:par>
                            </p:childTnLst>
                          </p:cTn>
                        </p:par>
                        <p:par>
                          <p:cTn id="118" fill="hold">
                            <p:stCondLst>
                              <p:cond delay="11000"/>
                            </p:stCondLst>
                            <p:childTnLst>
                              <p:par>
                                <p:cTn id="119" presetID="53" presetClass="entr" presetSubtype="16" fill="hold" nodeType="afterEffect">
                                  <p:stCondLst>
                                    <p:cond delay="0"/>
                                  </p:stCondLst>
                                  <p:childTnLst>
                                    <p:set>
                                      <p:cBhvr>
                                        <p:cTn id="120" dur="1" fill="hold">
                                          <p:stCondLst>
                                            <p:cond delay="0"/>
                                          </p:stCondLst>
                                        </p:cTn>
                                        <p:tgtEl>
                                          <p:spTgt spid="6"/>
                                        </p:tgtEl>
                                        <p:attrNameLst>
                                          <p:attrName>style.visibility</p:attrName>
                                        </p:attrNameLst>
                                      </p:cBhvr>
                                      <p:to>
                                        <p:strVal val="visible"/>
                                      </p:to>
                                    </p:set>
                                    <p:anim calcmode="lin" valueType="num">
                                      <p:cBhvr>
                                        <p:cTn id="121" dur="500" fill="hold"/>
                                        <p:tgtEl>
                                          <p:spTgt spid="6"/>
                                        </p:tgtEl>
                                        <p:attrNameLst>
                                          <p:attrName>ppt_w</p:attrName>
                                        </p:attrNameLst>
                                      </p:cBhvr>
                                      <p:tavLst>
                                        <p:tav tm="0">
                                          <p:val>
                                            <p:fltVal val="0"/>
                                          </p:val>
                                        </p:tav>
                                        <p:tav tm="100000">
                                          <p:val>
                                            <p:strVal val="#ppt_w"/>
                                          </p:val>
                                        </p:tav>
                                      </p:tavLst>
                                    </p:anim>
                                    <p:anim calcmode="lin" valueType="num">
                                      <p:cBhvr>
                                        <p:cTn id="122" dur="500" fill="hold"/>
                                        <p:tgtEl>
                                          <p:spTgt spid="6"/>
                                        </p:tgtEl>
                                        <p:attrNameLst>
                                          <p:attrName>ppt_h</p:attrName>
                                        </p:attrNameLst>
                                      </p:cBhvr>
                                      <p:tavLst>
                                        <p:tav tm="0">
                                          <p:val>
                                            <p:fltVal val="0"/>
                                          </p:val>
                                        </p:tav>
                                        <p:tav tm="100000">
                                          <p:val>
                                            <p:strVal val="#ppt_h"/>
                                          </p:val>
                                        </p:tav>
                                      </p:tavLst>
                                    </p:anim>
                                    <p:animEffect transition="in" filter="fade">
                                      <p:cBhvr>
                                        <p:cTn id="123" dur="500"/>
                                        <p:tgtEl>
                                          <p:spTgt spid="6"/>
                                        </p:tgtEl>
                                      </p:cBhvr>
                                    </p:animEffect>
                                  </p:childTnLst>
                                </p:cTn>
                              </p:par>
                            </p:childTnLst>
                          </p:cTn>
                        </p:par>
                        <p:par>
                          <p:cTn id="124" fill="hold">
                            <p:stCondLst>
                              <p:cond delay="11500"/>
                            </p:stCondLst>
                            <p:childTnLst>
                              <p:par>
                                <p:cTn id="125" presetID="22" presetClass="entr" presetSubtype="2" fill="hold" nodeType="afterEffect">
                                  <p:stCondLst>
                                    <p:cond delay="0"/>
                                  </p:stCondLst>
                                  <p:childTnLst>
                                    <p:set>
                                      <p:cBhvr>
                                        <p:cTn id="126" dur="1" fill="hold">
                                          <p:stCondLst>
                                            <p:cond delay="0"/>
                                          </p:stCondLst>
                                        </p:cTn>
                                        <p:tgtEl>
                                          <p:spTgt spid="98"/>
                                        </p:tgtEl>
                                        <p:attrNameLst>
                                          <p:attrName>style.visibility</p:attrName>
                                        </p:attrNameLst>
                                      </p:cBhvr>
                                      <p:to>
                                        <p:strVal val="visible"/>
                                      </p:to>
                                    </p:set>
                                    <p:animEffect transition="in" filter="wipe(right)">
                                      <p:cBhvr>
                                        <p:cTn id="127" dur="500"/>
                                        <p:tgtEl>
                                          <p:spTgt spid="98"/>
                                        </p:tgtEl>
                                      </p:cBhvr>
                                    </p:animEffect>
                                  </p:childTnLst>
                                </p:cTn>
                              </p:par>
                            </p:childTnLst>
                          </p:cTn>
                        </p:par>
                        <p:par>
                          <p:cTn id="128" fill="hold">
                            <p:stCondLst>
                              <p:cond delay="12000"/>
                            </p:stCondLst>
                            <p:childTnLst>
                              <p:par>
                                <p:cTn id="129" presetID="10" presetClass="entr" presetSubtype="0" fill="hold" grpId="0" nodeType="after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fade">
                                      <p:cBhvr>
                                        <p:cTn id="131" dur="500"/>
                                        <p:tgtEl>
                                          <p:spTgt spid="88"/>
                                        </p:tgtEl>
                                      </p:cBhvr>
                                    </p:animEffect>
                                  </p:childTnLst>
                                </p:cTn>
                              </p:par>
                            </p:childTnLst>
                          </p:cTn>
                        </p:par>
                        <p:par>
                          <p:cTn id="132" fill="hold">
                            <p:stCondLst>
                              <p:cond delay="12500"/>
                            </p:stCondLst>
                            <p:childTnLst>
                              <p:par>
                                <p:cTn id="133" presetID="10" presetClass="entr" presetSubtype="0" fill="hold" grpId="0" nodeType="afterEffect">
                                  <p:stCondLst>
                                    <p:cond delay="0"/>
                                  </p:stCondLst>
                                  <p:childTnLst>
                                    <p:set>
                                      <p:cBhvr>
                                        <p:cTn id="134" dur="1" fill="hold">
                                          <p:stCondLst>
                                            <p:cond delay="0"/>
                                          </p:stCondLst>
                                        </p:cTn>
                                        <p:tgtEl>
                                          <p:spTgt spid="120"/>
                                        </p:tgtEl>
                                        <p:attrNameLst>
                                          <p:attrName>style.visibility</p:attrName>
                                        </p:attrNameLst>
                                      </p:cBhvr>
                                      <p:to>
                                        <p:strVal val="visible"/>
                                      </p:to>
                                    </p:set>
                                    <p:animEffect transition="in" filter="fade">
                                      <p:cBhvr>
                                        <p:cTn id="13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81" grpId="0" animBg="1"/>
      <p:bldP spid="84" grpId="0" animBg="1"/>
      <p:bldP spid="88" grpId="0"/>
      <p:bldP spid="90" grpId="0"/>
      <p:bldP spid="92" grpId="0"/>
      <p:bldP spid="94" grpId="0"/>
      <p:bldP spid="96" grpId="0"/>
      <p:bldP spid="97" grpId="0"/>
      <p:bldP spid="117" grpId="0"/>
      <p:bldP spid="118" grpId="0"/>
      <p:bldP spid="119" grpId="0"/>
      <p:bldP spid="1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5"/>
                </a:solidFill>
                <a:latin typeface="微软雅黑" panose="020B0503020204020204" pitchFamily="34" charset="-122"/>
                <a:ea typeface="微软雅黑" panose="020B0503020204020204" pitchFamily="34" charset="-122"/>
              </a:rPr>
              <a:t>解决方案及总结</a:t>
            </a:r>
            <a:endParaRPr lang="zh-CN" altLang="en-US" sz="1800" b="1" dirty="0">
              <a:solidFill>
                <a:schemeClr val="accent5"/>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solidFill>
            <a:schemeClr val="accent4"/>
          </a:solid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3227380" y="1638311"/>
            <a:ext cx="1591497" cy="1054647"/>
            <a:chOff x="3400695" y="1638311"/>
            <a:chExt cx="1591497" cy="1054647"/>
          </a:xfrm>
        </p:grpSpPr>
        <p:sp>
          <p:nvSpPr>
            <p:cNvPr id="33" name="Freeform: Shape 3"/>
            <p:cNvSpPr/>
            <p:nvPr/>
          </p:nvSpPr>
          <p:spPr>
            <a:xfrm>
              <a:off x="3400695" y="1638311"/>
              <a:ext cx="1591497" cy="1054647"/>
            </a:xfrm>
            <a:custGeom>
              <a:avLst/>
              <a:gdLst/>
              <a:ahLst/>
              <a:cxnLst>
                <a:cxn ang="0">
                  <a:pos x="wd2" y="hd2"/>
                </a:cxn>
                <a:cxn ang="5400000">
                  <a:pos x="wd2" y="hd2"/>
                </a:cxn>
                <a:cxn ang="10800000">
                  <a:pos x="wd2" y="hd2"/>
                </a:cxn>
                <a:cxn ang="16200000">
                  <a:pos x="wd2" y="hd2"/>
                </a:cxn>
              </a:cxnLst>
              <a:rect l="0" t="0" r="r" b="b"/>
              <a:pathLst>
                <a:path w="21560" h="21600" extrusionOk="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solidFill>
              <a:schemeClr val="accent1"/>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7" name="Rectangle 7"/>
            <p:cNvSpPr/>
            <p:nvPr/>
          </p:nvSpPr>
          <p:spPr>
            <a:xfrm>
              <a:off x="3864904" y="1981724"/>
              <a:ext cx="807913" cy="161583"/>
            </a:xfrm>
            <a:prstGeom prst="rect">
              <a:avLst/>
            </a:prstGeom>
            <a:ln w="12700">
              <a:miter lim="400000"/>
            </a:ln>
          </p:spPr>
          <p:txBody>
            <a:bodyPr wrap="none" lIns="0" tIns="0" rIns="0" bIns="0">
              <a:normAutofit fontScale="92500" lnSpcReduction="20000"/>
            </a:bodyPr>
            <a:lstStyle/>
            <a:p>
              <a:pPr lvl="0" algn="ctr">
                <a:defRPr sz="1800" b="0">
                  <a:solidFill>
                    <a:srgbClr val="000000"/>
                  </a:solidFill>
                </a:defRPr>
              </a:pPr>
              <a:r>
                <a:rPr lang="zh-CN" altLang="en-US" sz="140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996193" y="2956276"/>
            <a:ext cx="1591462" cy="1054647"/>
            <a:chOff x="4169508" y="2956276"/>
            <a:chExt cx="1591462" cy="1054647"/>
          </a:xfrm>
        </p:grpSpPr>
        <p:sp>
          <p:nvSpPr>
            <p:cNvPr id="35" name="Freeform: Shape 5"/>
            <p:cNvSpPr/>
            <p:nvPr/>
          </p:nvSpPr>
          <p:spPr>
            <a:xfrm>
              <a:off x="4169508" y="2956276"/>
              <a:ext cx="1591462" cy="1054647"/>
            </a:xfrm>
            <a:custGeom>
              <a:avLst/>
              <a:gdLst/>
              <a:ahLst/>
              <a:cxnLst>
                <a:cxn ang="0">
                  <a:pos x="wd2" y="hd2"/>
                </a:cxn>
                <a:cxn ang="5400000">
                  <a:pos x="wd2" y="hd2"/>
                </a:cxn>
                <a:cxn ang="10800000">
                  <a:pos x="wd2" y="hd2"/>
                </a:cxn>
                <a:cxn ang="16200000">
                  <a:pos x="wd2" y="hd2"/>
                </a:cxn>
              </a:cxnLst>
              <a:rect l="0" t="0" r="r" b="b"/>
              <a:pathLst>
                <a:path w="21560" h="21600" extrusionOk="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solidFill>
              <a:schemeClr val="accent3"/>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8" name="Rectangle 12"/>
            <p:cNvSpPr/>
            <p:nvPr/>
          </p:nvSpPr>
          <p:spPr>
            <a:xfrm>
              <a:off x="4364924" y="3493204"/>
              <a:ext cx="807913" cy="161583"/>
            </a:xfrm>
            <a:prstGeom prst="rect">
              <a:avLst/>
            </a:prstGeom>
            <a:ln w="12700">
              <a:miter lim="400000"/>
            </a:ln>
          </p:spPr>
          <p:txBody>
            <a:bodyPr wrap="none" lIns="0" tIns="0" rIns="0" bIns="0">
              <a:normAutofit fontScale="92500" lnSpcReduction="20000"/>
            </a:bodyPr>
            <a:lstStyle/>
            <a:p>
              <a:pPr lvl="0" algn="ctr">
                <a:defRPr sz="1800" b="0">
                  <a:solidFill>
                    <a:srgbClr val="000000"/>
                  </a:solidFill>
                </a:defRPr>
              </a:pPr>
              <a:r>
                <a:rPr lang="zh-CN" altLang="en-US" sz="1400">
                  <a:solidFill>
                    <a:schemeClr val="bg1"/>
                  </a:solidFill>
                  <a:latin typeface="微软雅黑" panose="020B0503020204020204" pitchFamily="34" charset="-122"/>
                  <a:ea typeface="微软雅黑" panose="020B0503020204020204" pitchFamily="34" charset="-122"/>
                </a:rPr>
                <a:t>标题文本预设</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545345" y="1638311"/>
            <a:ext cx="1054603" cy="1591575"/>
            <a:chOff x="4718660" y="1638311"/>
            <a:chExt cx="1054603" cy="1591575"/>
          </a:xfrm>
        </p:grpSpPr>
        <p:sp>
          <p:nvSpPr>
            <p:cNvPr id="36" name="Freeform: Shape 6"/>
            <p:cNvSpPr/>
            <p:nvPr/>
          </p:nvSpPr>
          <p:spPr>
            <a:xfrm>
              <a:off x="4718660" y="1638311"/>
              <a:ext cx="1054603" cy="1591575"/>
            </a:xfrm>
            <a:custGeom>
              <a:avLst/>
              <a:gdLst/>
              <a:ahLst/>
              <a:cxnLst>
                <a:cxn ang="0">
                  <a:pos x="wd2" y="hd2"/>
                </a:cxn>
                <a:cxn ang="5400000">
                  <a:pos x="wd2" y="hd2"/>
                </a:cxn>
                <a:cxn ang="10800000">
                  <a:pos x="wd2" y="hd2"/>
                </a:cxn>
                <a:cxn ang="16200000">
                  <a:pos x="wd2" y="hd2"/>
                </a:cxn>
              </a:cxnLst>
              <a:rect l="0" t="0" r="r" b="b"/>
              <a:pathLst>
                <a:path w="21600" h="21600" extrusionOk="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solidFill>
              <a:schemeClr val="accent4"/>
            </a:solid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9" name="Rectangle 13"/>
            <p:cNvSpPr/>
            <p:nvPr/>
          </p:nvSpPr>
          <p:spPr>
            <a:xfrm rot="16200000">
              <a:off x="4922795" y="2549067"/>
              <a:ext cx="807914" cy="161583"/>
            </a:xfrm>
            <a:prstGeom prst="rect">
              <a:avLst/>
            </a:prstGeom>
            <a:ln w="12700">
              <a:miter lim="400000"/>
            </a:ln>
          </p:spPr>
          <p:txBody>
            <a:bodyPr wrap="none" lIns="0" tIns="0" rIns="0" bIns="0">
              <a:normAutofit fontScale="92500" lnSpcReduction="20000"/>
            </a:bodyPr>
            <a:lstStyle/>
            <a:p>
              <a:pPr lvl="0" algn="ctr">
                <a:defRPr sz="1800" b="0">
                  <a:solidFill>
                    <a:srgbClr val="000000"/>
                  </a:solidFill>
                </a:defRPr>
              </a:pPr>
              <a:r>
                <a:rPr lang="zh-CN" altLang="en-US" sz="1400">
                  <a:solidFill>
                    <a:schemeClr val="bg1"/>
                  </a:solidFill>
                  <a:latin typeface="微软雅黑" panose="020B0503020204020204" pitchFamily="34" charset="-122"/>
                  <a:ea typeface="微软雅黑" panose="020B0503020204020204" pitchFamily="34" charset="-122"/>
                </a:rPr>
                <a:t>标题文本预设</a:t>
              </a: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227380" y="2407124"/>
            <a:ext cx="1054647" cy="1591575"/>
            <a:chOff x="3400695" y="2407124"/>
            <a:chExt cx="1054647" cy="1591575"/>
          </a:xfrm>
          <a:solidFill>
            <a:schemeClr val="accent2"/>
          </a:solidFill>
        </p:grpSpPr>
        <p:sp>
          <p:nvSpPr>
            <p:cNvPr id="34" name="Freeform: Shape 4"/>
            <p:cNvSpPr/>
            <p:nvPr/>
          </p:nvSpPr>
          <p:spPr>
            <a:xfrm>
              <a:off x="3400695" y="2407124"/>
              <a:ext cx="1054647" cy="1591575"/>
            </a:xfrm>
            <a:custGeom>
              <a:avLst/>
              <a:gdLst/>
              <a:ahLst/>
              <a:cxnLst>
                <a:cxn ang="0">
                  <a:pos x="wd2" y="hd2"/>
                </a:cxn>
                <a:cxn ang="5400000">
                  <a:pos x="wd2" y="hd2"/>
                </a:cxn>
                <a:cxn ang="10800000">
                  <a:pos x="wd2" y="hd2"/>
                </a:cxn>
                <a:cxn ang="16200000">
                  <a:pos x="wd2" y="hd2"/>
                </a:cxn>
              </a:cxnLst>
              <a:rect l="0" t="0" r="r" b="b"/>
              <a:pathLst>
                <a:path w="21600" h="21600" extrusionOk="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grpFill/>
            <a:ln w="12700">
              <a:miter lim="400000"/>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40" name="Rectangle 14"/>
            <p:cNvSpPr/>
            <p:nvPr/>
          </p:nvSpPr>
          <p:spPr>
            <a:xfrm rot="16200000">
              <a:off x="3412125" y="2978637"/>
              <a:ext cx="807914" cy="161583"/>
            </a:xfrm>
            <a:prstGeom prst="rect">
              <a:avLst/>
            </a:prstGeom>
            <a:grpFill/>
            <a:ln w="12700">
              <a:miter lim="400000"/>
            </a:ln>
          </p:spPr>
          <p:txBody>
            <a:bodyPr wrap="none" lIns="0" tIns="0" rIns="0" bIns="0">
              <a:normAutofit fontScale="92500" lnSpcReduction="20000"/>
            </a:bodyPr>
            <a:lstStyle/>
            <a:p>
              <a:pPr lvl="0" algn="ctr">
                <a:defRPr sz="1800" b="0">
                  <a:solidFill>
                    <a:srgbClr val="000000"/>
                  </a:solidFill>
                </a:defRPr>
              </a:pPr>
              <a:r>
                <a:rPr lang="zh-CN" altLang="en-US" sz="1400">
                  <a:solidFill>
                    <a:schemeClr val="bg1"/>
                  </a:solidFill>
                  <a:latin typeface="微软雅黑" panose="020B0503020204020204" pitchFamily="34" charset="-122"/>
                  <a:ea typeface="微软雅黑" panose="020B0503020204020204" pitchFamily="34" charset="-122"/>
                </a:rPr>
                <a:t>标题文本预设</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487997" y="1639455"/>
            <a:ext cx="468262" cy="552932"/>
            <a:chOff x="4711096" y="1051492"/>
            <a:chExt cx="468262" cy="552932"/>
          </a:xfrm>
        </p:grpSpPr>
        <p:sp>
          <p:nvSpPr>
            <p:cNvPr id="46" name="Diamond 32"/>
            <p:cNvSpPr/>
            <p:nvPr/>
          </p:nvSpPr>
          <p:spPr>
            <a:xfrm>
              <a:off x="4711096" y="1136162"/>
              <a:ext cx="468262" cy="468262"/>
            </a:xfrm>
            <a:prstGeom prst="diamond">
              <a:avLst/>
            </a:prstGeom>
            <a:solidFill>
              <a:schemeClr val="accent4"/>
            </a:solidFill>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7"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4"/>
                  </a:solidFill>
                  <a:latin typeface="微软雅黑" panose="020B0503020204020204" pitchFamily="34" charset="-122"/>
                  <a:ea typeface="微软雅黑" panose="020B0503020204020204" pitchFamily="34" charset="-122"/>
                </a:rPr>
                <a:t>02</a:t>
              </a:r>
              <a:endParaRPr lang="en-US" altLang="zh-CN" dirty="0">
                <a:solidFill>
                  <a:schemeClr val="accent4"/>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956257" y="1598513"/>
            <a:ext cx="2176228" cy="1107586"/>
            <a:chOff x="5956257" y="1598513"/>
            <a:chExt cx="2176228" cy="1107586"/>
          </a:xfrm>
        </p:grpSpPr>
        <p:sp>
          <p:nvSpPr>
            <p:cNvPr id="48" name="文本框 177"/>
            <p:cNvSpPr txBox="1">
              <a:spLocks noChangeArrowheads="1"/>
            </p:cNvSpPr>
            <p:nvPr/>
          </p:nvSpPr>
          <p:spPr bwMode="auto">
            <a:xfrm>
              <a:off x="5956257" y="1598513"/>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4"/>
                  </a:solidFill>
                  <a:latin typeface="微软雅黑" panose="020B0503020204020204" pitchFamily="34" charset="-122"/>
                </a:rPr>
                <a:t>标题内容</a:t>
              </a:r>
              <a:endParaRPr lang="zh-CN" altLang="en-US" sz="1600" b="1" dirty="0">
                <a:solidFill>
                  <a:schemeClr val="accent4"/>
                </a:solidFill>
                <a:latin typeface="微软雅黑" panose="020B0503020204020204" pitchFamily="34" charset="-122"/>
              </a:endParaRPr>
            </a:p>
          </p:txBody>
        </p:sp>
        <p:sp>
          <p:nvSpPr>
            <p:cNvPr id="49" name="矩形 178"/>
            <p:cNvSpPr>
              <a:spLocks noChangeArrowheads="1"/>
            </p:cNvSpPr>
            <p:nvPr/>
          </p:nvSpPr>
          <p:spPr bwMode="auto">
            <a:xfrm>
              <a:off x="5956258" y="1886644"/>
              <a:ext cx="217622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grpSp>
      <p:grpSp>
        <p:nvGrpSpPr>
          <p:cNvPr id="50" name="组合 49"/>
          <p:cNvGrpSpPr/>
          <p:nvPr/>
        </p:nvGrpSpPr>
        <p:grpSpPr>
          <a:xfrm>
            <a:off x="5487997" y="3268353"/>
            <a:ext cx="468262" cy="552932"/>
            <a:chOff x="4711096" y="1051492"/>
            <a:chExt cx="468262" cy="552932"/>
          </a:xfrm>
        </p:grpSpPr>
        <p:sp>
          <p:nvSpPr>
            <p:cNvPr id="51" name="Diamond 32"/>
            <p:cNvSpPr/>
            <p:nvPr/>
          </p:nvSpPr>
          <p:spPr>
            <a:xfrm>
              <a:off x="4711096" y="1136162"/>
              <a:ext cx="468262" cy="468262"/>
            </a:xfrm>
            <a:prstGeom prst="diamond">
              <a:avLst/>
            </a:prstGeom>
            <a:solidFill>
              <a:schemeClr val="accent3"/>
            </a:solidFill>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accent3"/>
                </a:solidFill>
                <a:latin typeface="微软雅黑" panose="020B0503020204020204" pitchFamily="34" charset="-122"/>
                <a:ea typeface="微软雅黑" panose="020B0503020204020204" pitchFamily="34" charset="-122"/>
              </a:endParaRPr>
            </a:p>
          </p:txBody>
        </p:sp>
        <p:sp>
          <p:nvSpPr>
            <p:cNvPr id="52"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3"/>
                  </a:solidFill>
                  <a:latin typeface="微软雅黑" panose="020B0503020204020204" pitchFamily="34" charset="-122"/>
                  <a:ea typeface="微软雅黑" panose="020B0503020204020204" pitchFamily="34" charset="-122"/>
                </a:rPr>
                <a:t>03</a:t>
              </a:r>
              <a:endParaRPr lang="en-US" altLang="zh-CN" dirty="0">
                <a:solidFill>
                  <a:schemeClr val="accent3"/>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956257" y="3227411"/>
            <a:ext cx="2176228" cy="1107586"/>
            <a:chOff x="5956257" y="3227411"/>
            <a:chExt cx="2176228" cy="1107586"/>
          </a:xfrm>
        </p:grpSpPr>
        <p:sp>
          <p:nvSpPr>
            <p:cNvPr id="53" name="文本框 177"/>
            <p:cNvSpPr txBox="1">
              <a:spLocks noChangeArrowheads="1"/>
            </p:cNvSpPr>
            <p:nvPr/>
          </p:nvSpPr>
          <p:spPr bwMode="auto">
            <a:xfrm>
              <a:off x="5956257" y="3227411"/>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3"/>
                  </a:solidFill>
                  <a:latin typeface="微软雅黑" panose="020B0503020204020204" pitchFamily="34" charset="-122"/>
                </a:rPr>
                <a:t>标题内容</a:t>
              </a:r>
              <a:endParaRPr lang="zh-CN" altLang="en-US" sz="1600" b="1" dirty="0">
                <a:solidFill>
                  <a:schemeClr val="accent3"/>
                </a:solidFill>
                <a:latin typeface="微软雅黑" panose="020B0503020204020204" pitchFamily="34" charset="-122"/>
              </a:endParaRPr>
            </a:p>
          </p:txBody>
        </p:sp>
        <p:sp>
          <p:nvSpPr>
            <p:cNvPr id="54" name="矩形 178"/>
            <p:cNvSpPr>
              <a:spLocks noChangeArrowheads="1"/>
            </p:cNvSpPr>
            <p:nvPr/>
          </p:nvSpPr>
          <p:spPr bwMode="auto">
            <a:xfrm>
              <a:off x="5956258" y="3515542"/>
              <a:ext cx="217622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grpSp>
      <p:grpSp>
        <p:nvGrpSpPr>
          <p:cNvPr id="55" name="组合 54"/>
          <p:cNvGrpSpPr/>
          <p:nvPr/>
        </p:nvGrpSpPr>
        <p:grpSpPr>
          <a:xfrm>
            <a:off x="2823645" y="1639455"/>
            <a:ext cx="468262" cy="552932"/>
            <a:chOff x="4711096" y="1051492"/>
            <a:chExt cx="468262" cy="552932"/>
          </a:xfrm>
        </p:grpSpPr>
        <p:sp>
          <p:nvSpPr>
            <p:cNvPr id="56" name="Diamond 32"/>
            <p:cNvSpPr/>
            <p:nvPr/>
          </p:nvSpPr>
          <p:spPr>
            <a:xfrm>
              <a:off x="4711096" y="1136162"/>
              <a:ext cx="468262" cy="468262"/>
            </a:xfrm>
            <a:prstGeom prst="diamond">
              <a:avLst/>
            </a:prstGeom>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7"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1"/>
                  </a:solidFill>
                  <a:latin typeface="微软雅黑" panose="020B0503020204020204" pitchFamily="34" charset="-122"/>
                  <a:ea typeface="微软雅黑" panose="020B0503020204020204" pitchFamily="34" charset="-122"/>
                </a:rPr>
                <a:t>01</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40891" y="1598513"/>
            <a:ext cx="2284481" cy="1107586"/>
            <a:chOff x="640891" y="1598513"/>
            <a:chExt cx="2284481" cy="1107586"/>
          </a:xfrm>
        </p:grpSpPr>
        <p:sp>
          <p:nvSpPr>
            <p:cNvPr id="58" name="文本框 177"/>
            <p:cNvSpPr txBox="1">
              <a:spLocks noChangeArrowheads="1"/>
            </p:cNvSpPr>
            <p:nvPr/>
          </p:nvSpPr>
          <p:spPr bwMode="auto">
            <a:xfrm>
              <a:off x="1833468" y="1598513"/>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59" name="矩形 178"/>
            <p:cNvSpPr>
              <a:spLocks noChangeArrowheads="1"/>
            </p:cNvSpPr>
            <p:nvPr/>
          </p:nvSpPr>
          <p:spPr bwMode="auto">
            <a:xfrm>
              <a:off x="640891" y="1886644"/>
              <a:ext cx="217622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grpSp>
      <p:grpSp>
        <p:nvGrpSpPr>
          <p:cNvPr id="60" name="组合 59"/>
          <p:cNvGrpSpPr/>
          <p:nvPr/>
        </p:nvGrpSpPr>
        <p:grpSpPr>
          <a:xfrm>
            <a:off x="2823645" y="3268353"/>
            <a:ext cx="468262" cy="552932"/>
            <a:chOff x="4711096" y="1051492"/>
            <a:chExt cx="468262" cy="552932"/>
          </a:xfrm>
        </p:grpSpPr>
        <p:sp>
          <p:nvSpPr>
            <p:cNvPr id="61" name="Diamond 32"/>
            <p:cNvSpPr/>
            <p:nvPr/>
          </p:nvSpPr>
          <p:spPr>
            <a:xfrm>
              <a:off x="4711096" y="1136162"/>
              <a:ext cx="468262" cy="468262"/>
            </a:xfrm>
            <a:prstGeom prst="diamond">
              <a:avLst/>
            </a:prstGeom>
            <a:solidFill>
              <a:schemeClr val="accent2"/>
            </a:solidFill>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accent3"/>
                </a:solidFill>
                <a:latin typeface="微软雅黑" panose="020B0503020204020204" pitchFamily="34" charset="-122"/>
                <a:ea typeface="微软雅黑" panose="020B0503020204020204" pitchFamily="34" charset="-122"/>
              </a:endParaRPr>
            </a:p>
          </p:txBody>
        </p:sp>
        <p:sp>
          <p:nvSpPr>
            <p:cNvPr id="62"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3"/>
                  </a:solidFill>
                  <a:latin typeface="微软雅黑" panose="020B0503020204020204" pitchFamily="34" charset="-122"/>
                  <a:ea typeface="微软雅黑" panose="020B0503020204020204" pitchFamily="34" charset="-122"/>
                </a:rPr>
                <a:t>04</a:t>
              </a:r>
              <a:endParaRPr lang="en-US" altLang="zh-CN" dirty="0">
                <a:solidFill>
                  <a:schemeClr val="accent3"/>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640891" y="3227411"/>
            <a:ext cx="2284481" cy="1107586"/>
            <a:chOff x="640891" y="3227411"/>
            <a:chExt cx="2284481" cy="1107586"/>
          </a:xfrm>
        </p:grpSpPr>
        <p:sp>
          <p:nvSpPr>
            <p:cNvPr id="63" name="文本框 177"/>
            <p:cNvSpPr txBox="1">
              <a:spLocks noChangeArrowheads="1"/>
            </p:cNvSpPr>
            <p:nvPr/>
          </p:nvSpPr>
          <p:spPr bwMode="auto">
            <a:xfrm>
              <a:off x="1833468" y="3227411"/>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3"/>
                  </a:solidFill>
                  <a:latin typeface="微软雅黑" panose="020B0503020204020204" pitchFamily="34" charset="-122"/>
                </a:rPr>
                <a:t>标题内容</a:t>
              </a:r>
              <a:endParaRPr lang="zh-CN" altLang="en-US" sz="1600" b="1" dirty="0">
                <a:solidFill>
                  <a:schemeClr val="accent3"/>
                </a:solidFill>
                <a:latin typeface="微软雅黑" panose="020B0503020204020204" pitchFamily="34" charset="-122"/>
              </a:endParaRPr>
            </a:p>
          </p:txBody>
        </p:sp>
        <p:sp>
          <p:nvSpPr>
            <p:cNvPr id="64" name="矩形 178"/>
            <p:cNvSpPr>
              <a:spLocks noChangeArrowheads="1"/>
            </p:cNvSpPr>
            <p:nvPr/>
          </p:nvSpPr>
          <p:spPr bwMode="auto">
            <a:xfrm>
              <a:off x="640891" y="3515542"/>
              <a:ext cx="2176227"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nodePh="1">
                                  <p:stCondLst>
                                    <p:cond delay="0"/>
                                  </p:stCondLst>
                                  <p:endCondLst>
                                    <p:cond evt="begin" delay="0">
                                      <p:tn val="38"/>
                                    </p:cond>
                                  </p:end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par>
                          <p:cTn id="45" fill="hold">
                            <p:stCondLst>
                              <p:cond delay="3000"/>
                            </p:stCondLst>
                            <p:childTnLst>
                              <p:par>
                                <p:cTn id="46" presetID="42" presetClass="entr" presetSubtype="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up)">
                                      <p:cBhvr>
                                        <p:cTn id="58" dur="500"/>
                                        <p:tgtEl>
                                          <p:spTgt spid="3"/>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par>
                          <p:cTn id="69" fill="hold">
                            <p:stCondLst>
                              <p:cond delay="6500"/>
                            </p:stCondLst>
                            <p:childTnLst>
                              <p:par>
                                <p:cTn id="70" presetID="22" presetClass="entr" presetSubtype="2"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right)">
                                      <p:cBhvr>
                                        <p:cTn id="72" dur="500"/>
                                        <p:tgtEl>
                                          <p:spTgt spid="4"/>
                                        </p:tgtEl>
                                      </p:cBhvr>
                                    </p:animEffect>
                                  </p:childTnLst>
                                </p:cTn>
                              </p:par>
                            </p:childTnLst>
                          </p:cTn>
                        </p:par>
                        <p:par>
                          <p:cTn id="73" fill="hold">
                            <p:stCondLst>
                              <p:cond delay="7000"/>
                            </p:stCondLst>
                            <p:childTnLst>
                              <p:par>
                                <p:cTn id="74" presetID="42" presetClass="entr" presetSubtype="0"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10" presetClass="entr" presetSubtype="0" fill="hold"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childTnLst>
                                </p:cTn>
                              </p:par>
                            </p:childTnLst>
                          </p:cTn>
                        </p:par>
                        <p:par>
                          <p:cTn id="83" fill="hold">
                            <p:stCondLst>
                              <p:cond delay="8500"/>
                            </p:stCondLst>
                            <p:childTnLst>
                              <p:par>
                                <p:cTn id="84" presetID="22" presetClass="entr" presetSubtype="4"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000"/>
                            </p:stCondLst>
                            <p:childTnLst>
                              <p:par>
                                <p:cTn id="88" presetID="42" presetClass="entr" presetSubtype="0" fill="hold"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10" presetClass="entr" presetSubtype="0" fill="hold" nodeType="after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5"/>
                </a:solidFill>
                <a:latin typeface="微软雅黑" panose="020B0503020204020204" pitchFamily="34" charset="-122"/>
                <a:ea typeface="微软雅黑" panose="020B0503020204020204" pitchFamily="34" charset="-122"/>
              </a:rPr>
              <a:t>解决方案及总结</a:t>
            </a:r>
            <a:endParaRPr lang="zh-CN" altLang="en-US" sz="1800" b="1" dirty="0">
              <a:solidFill>
                <a:schemeClr val="accent5"/>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solidFill>
            <a:schemeClr val="accent4"/>
          </a:solid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 name="组合 2"/>
          <p:cNvGrpSpPr/>
          <p:nvPr/>
        </p:nvGrpSpPr>
        <p:grpSpPr>
          <a:xfrm>
            <a:off x="811162" y="978573"/>
            <a:ext cx="2168607" cy="3255169"/>
            <a:chOff x="811162" y="978573"/>
            <a:chExt cx="2168607" cy="3255169"/>
          </a:xfrm>
        </p:grpSpPr>
        <p:grpSp>
          <p:nvGrpSpPr>
            <p:cNvPr id="2" name="组合 1"/>
            <p:cNvGrpSpPr/>
            <p:nvPr/>
          </p:nvGrpSpPr>
          <p:grpSpPr>
            <a:xfrm>
              <a:off x="811162" y="978573"/>
              <a:ext cx="2168607" cy="3255169"/>
              <a:chOff x="811162" y="978573"/>
              <a:chExt cx="2168607" cy="3255169"/>
            </a:xfrm>
          </p:grpSpPr>
          <p:sp>
            <p:nvSpPr>
              <p:cNvPr id="20" name="矩形 19"/>
              <p:cNvSpPr/>
              <p:nvPr/>
            </p:nvSpPr>
            <p:spPr>
              <a:xfrm>
                <a:off x="811162" y="978573"/>
                <a:ext cx="2168607" cy="32551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1" name="六边形 20"/>
              <p:cNvSpPr/>
              <p:nvPr/>
            </p:nvSpPr>
            <p:spPr>
              <a:xfrm>
                <a:off x="1551895" y="1576143"/>
                <a:ext cx="712005" cy="613798"/>
              </a:xfrm>
              <a:prstGeom prst="hexagon">
                <a:avLst/>
              </a:prstGeom>
              <a:solidFill>
                <a:schemeClr val="bg1"/>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894528" y="2608690"/>
              <a:ext cx="2026738" cy="793085"/>
              <a:chOff x="572479" y="3929263"/>
              <a:chExt cx="2702317" cy="1057447"/>
            </a:xfrm>
          </p:grpSpPr>
          <p:sp>
            <p:nvSpPr>
              <p:cNvPr id="38" name="文本框 4"/>
              <p:cNvSpPr txBox="1"/>
              <p:nvPr/>
            </p:nvSpPr>
            <p:spPr>
              <a:xfrm>
                <a:off x="967995" y="3929263"/>
                <a:ext cx="1911287" cy="5015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800" spc="0">
                    <a:solidFill>
                      <a:schemeClr val="bg1"/>
                    </a:solidFill>
                    <a:latin typeface="微软雅黑" panose="020B0503020204020204" pitchFamily="34" charset="-122"/>
                    <a:ea typeface="微软雅黑" panose="020B0503020204020204" pitchFamily="34" charset="-122"/>
                  </a:rPr>
                  <a:t>标题文本预设</a:t>
                </a:r>
                <a:endParaRPr lang="zh-CN" altLang="en-US" sz="1800" spc="0"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572479" y="4451179"/>
                <a:ext cx="2702317" cy="535531"/>
              </a:xfrm>
              <a:prstGeom prst="rect">
                <a:avLst/>
              </a:prstGeom>
            </p:spPr>
            <p:txBody>
              <a:bodyPr wrap="square">
                <a:normAutofit fontScale="77500" lnSpcReduction="20000"/>
              </a:bodyPr>
              <a:lstStyle/>
              <a:p>
                <a:pPr algn="ctr">
                  <a:lnSpc>
                    <a:spcPct val="120000"/>
                  </a:lnSpc>
                  <a:buClr>
                    <a:srgbClr val="E24848"/>
                  </a:buClr>
                  <a:defRPr/>
                </a:pPr>
                <a:r>
                  <a:rPr lang="zh-CN" altLang="en-US" sz="1200" noProof="1">
                    <a:solidFill>
                      <a:schemeClr val="bg1">
                        <a:lumMod val="95000"/>
                      </a:schemeClr>
                    </a:solidFill>
                    <a:latin typeface="微软雅黑" panose="020B0503020204020204" pitchFamily="34" charset="-122"/>
                    <a:ea typeface="微软雅黑" panose="020B0503020204020204" pitchFamily="34" charset="-122"/>
                  </a:rPr>
                  <a:t>此部分内容作为文字排版占位显示</a:t>
                </a:r>
                <a:br>
                  <a:rPr lang="zh-CN" altLang="en-US" sz="1200" noProof="1">
                    <a:solidFill>
                      <a:schemeClr val="bg1">
                        <a:lumMod val="95000"/>
                      </a:schemeClr>
                    </a:solidFill>
                    <a:latin typeface="微软雅黑" panose="020B0503020204020204" pitchFamily="34" charset="-122"/>
                    <a:ea typeface="微软雅黑" panose="020B0503020204020204" pitchFamily="34" charset="-122"/>
                  </a:rPr>
                </a:br>
                <a:r>
                  <a:rPr lang="zh-CN" altLang="en-US" sz="1200" noProof="1">
                    <a:solidFill>
                      <a:schemeClr val="bg1">
                        <a:lumMod val="95000"/>
                      </a:schemeClr>
                    </a:solidFill>
                    <a:latin typeface="微软雅黑" panose="020B0503020204020204" pitchFamily="34" charset="-122"/>
                    <a:ea typeface="微软雅黑" panose="020B0503020204020204" pitchFamily="34" charset="-122"/>
                  </a:rPr>
                  <a:t>（建议使用主题字体）</a:t>
                </a:r>
                <a:endParaRPr lang="zh-CN" altLang="en-US" sz="1200" noProof="1">
                  <a:solidFill>
                    <a:schemeClr val="bg1">
                      <a:lumMod val="95000"/>
                    </a:schemeClr>
                  </a:solidFill>
                  <a:latin typeface="微软雅黑" panose="020B0503020204020204" pitchFamily="34" charset="-122"/>
                  <a:ea typeface="微软雅黑" panose="020B0503020204020204" pitchFamily="34" charset="-122"/>
                </a:endParaRPr>
              </a:p>
            </p:txBody>
          </p:sp>
        </p:grpSp>
      </p:grpSp>
      <p:sp>
        <p:nvSpPr>
          <p:cNvPr id="23" name="任意多边形: 形状 22"/>
          <p:cNvSpPr/>
          <p:nvPr/>
        </p:nvSpPr>
        <p:spPr>
          <a:xfrm>
            <a:off x="1680523" y="1714380"/>
            <a:ext cx="454748" cy="33732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accent5"/>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4" name="矩形: 圆角 23"/>
          <p:cNvSpPr/>
          <p:nvPr/>
        </p:nvSpPr>
        <p:spPr>
          <a:xfrm>
            <a:off x="2993179" y="978573"/>
            <a:ext cx="1903341" cy="3255169"/>
          </a:xfrm>
          <a:prstGeom prst="roundRect">
            <a:avLst>
              <a:gd name="adj" fmla="val 361"/>
            </a:avLst>
          </a:prstGeom>
          <a:blipFill>
            <a:blip r:embed="rId1"/>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25" name="组合 24"/>
          <p:cNvGrpSpPr/>
          <p:nvPr/>
        </p:nvGrpSpPr>
        <p:grpSpPr>
          <a:xfrm>
            <a:off x="5149539" y="1268965"/>
            <a:ext cx="3708611" cy="718172"/>
            <a:chOff x="6310580" y="2008168"/>
            <a:chExt cx="4649753" cy="957562"/>
          </a:xfrm>
        </p:grpSpPr>
        <p:sp>
          <p:nvSpPr>
            <p:cNvPr id="36" name="矩形 35"/>
            <p:cNvSpPr/>
            <p:nvPr/>
          </p:nvSpPr>
          <p:spPr>
            <a:xfrm>
              <a:off x="6310580" y="2008168"/>
              <a:ext cx="4649753" cy="4681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r>
                <a:rPr lang="zh-CN" altLang="en-US" sz="2400" b="1" spc="-151">
                  <a:solidFill>
                    <a:schemeClr val="accent3"/>
                  </a:solidFill>
                  <a:latin typeface="微软雅黑" panose="020B0503020204020204" pitchFamily="34" charset="-122"/>
                  <a:ea typeface="微软雅黑" panose="020B0503020204020204" pitchFamily="34" charset="-122"/>
                </a:rPr>
                <a:t>标题文本预设</a:t>
              </a:r>
              <a:endParaRPr lang="zh-CN" altLang="en-US" sz="2400" b="1" spc="-151" dirty="0">
                <a:solidFill>
                  <a:schemeClr val="accent3"/>
                </a:solidFill>
                <a:latin typeface="微软雅黑" panose="020B0503020204020204" pitchFamily="34" charset="-122"/>
                <a:ea typeface="微软雅黑" panose="020B0503020204020204" pitchFamily="34" charset="-122"/>
              </a:endParaRPr>
            </a:p>
          </p:txBody>
        </p:sp>
        <p:sp>
          <p:nvSpPr>
            <p:cNvPr id="37" name="矩形 36"/>
            <p:cNvSpPr/>
            <p:nvPr/>
          </p:nvSpPr>
          <p:spPr>
            <a:xfrm>
              <a:off x="6310580" y="2484636"/>
              <a:ext cx="4649753" cy="481094"/>
            </a:xfrm>
            <a:prstGeom prst="rect">
              <a:avLst/>
            </a:prstGeom>
          </p:spPr>
          <p:txBody>
            <a:bodyPr wrap="square">
              <a:normAutofit fontScale="70000" lnSpcReduction="20000"/>
            </a:bodyPr>
            <a:lstStyle/>
            <a:p>
              <a:pPr>
                <a:lnSpc>
                  <a:spcPct val="130000"/>
                </a:lnSpc>
                <a:buClr>
                  <a:srgbClr val="E24848"/>
                </a:buClr>
                <a:defRPr/>
              </a:pPr>
              <a: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6" name="六边形 25"/>
          <p:cNvSpPr/>
          <p:nvPr/>
        </p:nvSpPr>
        <p:spPr>
          <a:xfrm>
            <a:off x="5141133" y="2585882"/>
            <a:ext cx="712005" cy="613798"/>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27" name="任意多边形: 形状 26"/>
          <p:cNvSpPr/>
          <p:nvPr/>
        </p:nvSpPr>
        <p:spPr>
          <a:xfrm>
            <a:off x="5313576" y="2756620"/>
            <a:ext cx="367119" cy="27232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28" name="组合 27"/>
          <p:cNvGrpSpPr/>
          <p:nvPr/>
        </p:nvGrpSpPr>
        <p:grpSpPr>
          <a:xfrm>
            <a:off x="6113861" y="2559324"/>
            <a:ext cx="2744289" cy="649531"/>
            <a:chOff x="6310580" y="2008168"/>
            <a:chExt cx="4649753" cy="866041"/>
          </a:xfrm>
        </p:grpSpPr>
        <p:sp>
          <p:nvSpPr>
            <p:cNvPr id="34" name="矩形 33"/>
            <p:cNvSpPr/>
            <p:nvPr/>
          </p:nvSpPr>
          <p:spPr>
            <a:xfrm>
              <a:off x="6310580" y="2008168"/>
              <a:ext cx="4649753" cy="4681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spc="-151">
                  <a:solidFill>
                    <a:schemeClr val="accent1"/>
                  </a:solidFill>
                  <a:latin typeface="微软雅黑" panose="020B0503020204020204" pitchFamily="34" charset="-122"/>
                  <a:ea typeface="微软雅黑" panose="020B0503020204020204" pitchFamily="34" charset="-122"/>
                </a:rPr>
                <a:t>标题文本预设</a:t>
              </a:r>
              <a:endParaRPr lang="zh-CN" altLang="en-US" sz="1600" b="1" spc="-151" dirty="0">
                <a:solidFill>
                  <a:schemeClr val="accent1"/>
                </a:solidFill>
                <a:latin typeface="微软雅黑" panose="020B0503020204020204" pitchFamily="34" charset="-122"/>
                <a:ea typeface="微软雅黑" panose="020B0503020204020204" pitchFamily="34" charset="-122"/>
              </a:endParaRPr>
            </a:p>
          </p:txBody>
        </p:sp>
        <p:sp>
          <p:nvSpPr>
            <p:cNvPr id="35" name="矩形 34"/>
            <p:cNvSpPr/>
            <p:nvPr/>
          </p:nvSpPr>
          <p:spPr>
            <a:xfrm>
              <a:off x="6310580" y="2393115"/>
              <a:ext cx="4649753" cy="481094"/>
            </a:xfrm>
            <a:prstGeom prst="rect">
              <a:avLst/>
            </a:prstGeom>
          </p:spPr>
          <p:txBody>
            <a:bodyPr wrap="square">
              <a:normAutofit fontScale="70000" lnSpcReduction="20000"/>
            </a:bodyPr>
            <a:lstStyle/>
            <a:p>
              <a:pPr>
                <a:lnSpc>
                  <a:spcPct val="130000"/>
                </a:lnSpc>
                <a:buClr>
                  <a:srgbClr val="E24848"/>
                </a:buClr>
                <a:defRPr/>
              </a:pPr>
              <a: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9" name="六边形 28"/>
          <p:cNvSpPr/>
          <p:nvPr/>
        </p:nvSpPr>
        <p:spPr>
          <a:xfrm>
            <a:off x="5141133" y="3541134"/>
            <a:ext cx="712005" cy="61379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30" name="任意多边形: 形状 29"/>
          <p:cNvSpPr/>
          <p:nvPr/>
        </p:nvSpPr>
        <p:spPr>
          <a:xfrm>
            <a:off x="5313576" y="3711872"/>
            <a:ext cx="367119" cy="272322"/>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113861" y="3514577"/>
            <a:ext cx="2744289" cy="649531"/>
            <a:chOff x="6310580" y="2008168"/>
            <a:chExt cx="4649753" cy="866041"/>
          </a:xfrm>
        </p:grpSpPr>
        <p:sp>
          <p:nvSpPr>
            <p:cNvPr id="32" name="矩形 31"/>
            <p:cNvSpPr/>
            <p:nvPr/>
          </p:nvSpPr>
          <p:spPr>
            <a:xfrm>
              <a:off x="6310580" y="2008168"/>
              <a:ext cx="4649753" cy="4681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spc="-151">
                  <a:solidFill>
                    <a:schemeClr val="accent3"/>
                  </a:solidFill>
                  <a:latin typeface="微软雅黑" panose="020B0503020204020204" pitchFamily="34" charset="-122"/>
                  <a:ea typeface="微软雅黑" panose="020B0503020204020204" pitchFamily="34" charset="-122"/>
                </a:rPr>
                <a:t>标题文本预设</a:t>
              </a:r>
              <a:endParaRPr lang="zh-CN" altLang="en-US" sz="1600" b="1" spc="-151" dirty="0">
                <a:solidFill>
                  <a:schemeClr val="accent3"/>
                </a:solidFill>
                <a:latin typeface="微软雅黑" panose="020B0503020204020204" pitchFamily="34" charset="-122"/>
                <a:ea typeface="微软雅黑" panose="020B0503020204020204" pitchFamily="34" charset="-122"/>
              </a:endParaRPr>
            </a:p>
          </p:txBody>
        </p:sp>
        <p:sp>
          <p:nvSpPr>
            <p:cNvPr id="33" name="矩形 32"/>
            <p:cNvSpPr/>
            <p:nvPr/>
          </p:nvSpPr>
          <p:spPr>
            <a:xfrm>
              <a:off x="6310580" y="2393115"/>
              <a:ext cx="4649753" cy="481094"/>
            </a:xfrm>
            <a:prstGeom prst="rect">
              <a:avLst/>
            </a:prstGeom>
          </p:spPr>
          <p:txBody>
            <a:bodyPr wrap="square">
              <a:normAutofit fontScale="70000" lnSpcReduction="20000"/>
            </a:bodyPr>
            <a:lstStyle/>
            <a:p>
              <a:pPr>
                <a:lnSpc>
                  <a:spcPct val="130000"/>
                </a:lnSpc>
                <a:buClr>
                  <a:srgbClr val="E24848"/>
                </a:buClr>
                <a:defRPr/>
              </a:pPr>
              <a: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rPr>
                <a:t>（建议使用主题字体）</a:t>
              </a:r>
              <a:endParaRPr lang="zh-CN" altLang="en-US" sz="11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nodePh="1">
                                  <p:stCondLst>
                                    <p:cond delay="0"/>
                                  </p:stCondLst>
                                  <p:endCondLst>
                                    <p:cond evt="begin" delay="0">
                                      <p:tn val="38"/>
                                    </p:cond>
                                  </p:end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0-#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14" presetClass="entr" presetSubtype="10"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randombar(horizontal)">
                                      <p:cBhvr>
                                        <p:cTn id="62" dur="500"/>
                                        <p:tgtEl>
                                          <p:spTgt spid="28"/>
                                        </p:tgtEl>
                                      </p:cBhvr>
                                    </p:animEffect>
                                  </p:childTnLst>
                                </p:cTn>
                              </p:par>
                            </p:childTnLst>
                          </p:cTn>
                        </p:par>
                        <p:par>
                          <p:cTn id="63" fill="hold">
                            <p:stCondLst>
                              <p:cond delay="4500"/>
                            </p:stCondLst>
                            <p:childTnLst>
                              <p:par>
                                <p:cTn id="64" presetID="2" presetClass="entr" presetSubtype="4"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14" presetClass="entr" presetSubtype="10"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randombar(horizontal)">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24" grpId="0" animBg="1"/>
      <p:bldP spid="26"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5"/>
                </a:solidFill>
                <a:latin typeface="微软雅黑" panose="020B0503020204020204" pitchFamily="34" charset="-122"/>
                <a:ea typeface="微软雅黑" panose="020B0503020204020204" pitchFamily="34" charset="-122"/>
              </a:rPr>
              <a:t>解决方案及总结</a:t>
            </a:r>
            <a:endParaRPr lang="zh-CN" altLang="en-US" sz="1800" b="1" dirty="0">
              <a:solidFill>
                <a:schemeClr val="accent5"/>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solidFill>
            <a:schemeClr val="accent3"/>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solidFill>
            <a:schemeClr val="accent4"/>
          </a:solidFill>
          <a:ln>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450115" y="1219200"/>
            <a:ext cx="5689825" cy="3275758"/>
            <a:chOff x="1450115" y="1219200"/>
            <a:chExt cx="5689825" cy="3275758"/>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0115" y="1219200"/>
              <a:ext cx="2178234" cy="3275758"/>
            </a:xfrm>
            <a:prstGeom prst="rect">
              <a:avLst/>
            </a:prstGeom>
          </p:spPr>
        </p:pic>
        <p:sp>
          <p:nvSpPr>
            <p:cNvPr id="4" name="椭圆 3"/>
            <p:cNvSpPr/>
            <p:nvPr/>
          </p:nvSpPr>
          <p:spPr>
            <a:xfrm>
              <a:off x="3506429" y="1371600"/>
              <a:ext cx="243840" cy="243840"/>
            </a:xfrm>
            <a:prstGeom prst="ellipse">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06429" y="1767840"/>
              <a:ext cx="243840" cy="243840"/>
            </a:xfrm>
            <a:prstGeom prst="ellipse">
              <a:avLst/>
            </a:prstGeom>
            <a:noFill/>
            <a:ln w="603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506429" y="2164080"/>
              <a:ext cx="243840" cy="243840"/>
            </a:xfrm>
            <a:prstGeom prst="ellipse">
              <a:avLst/>
            </a:prstGeom>
            <a:noFill/>
            <a:ln w="60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506429" y="2560320"/>
              <a:ext cx="243840" cy="243840"/>
            </a:xfrm>
            <a:prstGeom prst="ellipse">
              <a:avLst/>
            </a:prstGeom>
            <a:noFill/>
            <a:ln w="60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506429" y="2956560"/>
              <a:ext cx="243840" cy="243840"/>
            </a:xfrm>
            <a:prstGeom prst="ellipse">
              <a:avLst/>
            </a:prstGeom>
            <a:noFill/>
            <a:ln w="603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06429" y="3352800"/>
              <a:ext cx="243840" cy="243840"/>
            </a:xfrm>
            <a:prstGeom prst="ellipse">
              <a:avLst/>
            </a:prstGeom>
            <a:noFill/>
            <a:ln w="603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506429" y="3749040"/>
              <a:ext cx="243840" cy="243840"/>
            </a:xfrm>
            <a:prstGeom prst="ellipse">
              <a:avLst/>
            </a:prstGeom>
            <a:noFill/>
            <a:ln w="603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06429" y="4145280"/>
              <a:ext cx="243840" cy="243840"/>
            </a:xfrm>
            <a:prstGeom prst="ellipse">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3628349" y="1599779"/>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628349" y="2011680"/>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3628349" y="2392680"/>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628349" y="2788920"/>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3628349" y="3185160"/>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3628349" y="3596640"/>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3628349" y="4007699"/>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3628349" y="4403518"/>
              <a:ext cx="3511591"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823603" y="1318260"/>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823603" y="1667292"/>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823603" y="2084903"/>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823603" y="2433935"/>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4823603" y="2861722"/>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823603" y="3241234"/>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4823603" y="3684682"/>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823603" y="4033714"/>
              <a:ext cx="982980" cy="307777"/>
            </a:xfrm>
            <a:prstGeom prst="rect">
              <a:avLst/>
            </a:prstGeom>
            <a:noFill/>
          </p:spPr>
          <p:txBody>
            <a:bodyPr wrap="square" rtlCol="0">
              <a:spAutoFit/>
            </a:bodyPr>
            <a:lstStyle/>
            <a:p>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nodePh="1">
                                  <p:stCondLst>
                                    <p:cond delay="0"/>
                                  </p:stCondLst>
                                  <p:endCondLst>
                                    <p:cond evt="begin" delay="0">
                                      <p:tn val="38"/>
                                    </p:cond>
                                  </p:end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震撼呐喊节奏空旷.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310934" y="-1676722"/>
            <a:ext cx="609600" cy="609600"/>
          </a:xfrm>
          <a:prstGeom prst="rect">
            <a:avLst/>
          </a:prstGeom>
        </p:spPr>
      </p:pic>
      <p:sp>
        <p:nvSpPr>
          <p:cNvPr id="6" name="Freeform 5"/>
          <p:cNvSpPr/>
          <p:nvPr/>
        </p:nvSpPr>
        <p:spPr bwMode="auto">
          <a:xfrm>
            <a:off x="-216027" y="3525282"/>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blipFill dpi="0" rotWithShape="1">
            <a:blip r:embed="rId4" cstate="print">
              <a:extLst>
                <a:ext uri="{28A0092B-C50C-407E-A947-70E740481C1C}">
                  <a14:useLocalDpi xmlns:a14="http://schemas.microsoft.com/office/drawing/2010/main" val="0"/>
                </a:ext>
              </a:extLst>
            </a:blip>
            <a:srcRect/>
            <a:stretch>
              <a:fillRect l="-16512" r="-16512"/>
            </a:stretch>
          </a:blipFill>
          <a:ln>
            <a:noFill/>
          </a:ln>
        </p:spPr>
        <p:txBody>
          <a:bodyPr vert="horz" wrap="square" lIns="91440" tIns="45720" rIns="91440" bIns="45720" numCol="1" anchor="t" anchorCtr="0" compatLnSpc="1"/>
          <a:lstStyle/>
          <a:p>
            <a:endParaRPr lang="zh-CN" altLang="en-US"/>
          </a:p>
        </p:txBody>
      </p:sp>
      <p:sp>
        <p:nvSpPr>
          <p:cNvPr id="7" name="Freeform 6"/>
          <p:cNvSpPr/>
          <p:nvPr/>
        </p:nvSpPr>
        <p:spPr bwMode="auto">
          <a:xfrm>
            <a:off x="-1490192" y="1635646"/>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blipFill>
            <a:blip r:embed="rId5"/>
            <a:stretch>
              <a:fillRect l="-3436" r="-36128"/>
            </a:stretch>
          </a:blipFill>
          <a:ln>
            <a:noFill/>
          </a:ln>
        </p:spPr>
        <p:txBody>
          <a:bodyPr vert="horz" wrap="square" lIns="91440" tIns="45720" rIns="91440" bIns="45720" numCol="1" anchor="t" anchorCtr="0" compatLnSpc="1"/>
          <a:lstStyle/>
          <a:p>
            <a:endParaRPr lang="zh-CN" altLang="en-US" dirty="0"/>
          </a:p>
        </p:txBody>
      </p:sp>
      <p:sp>
        <p:nvSpPr>
          <p:cNvPr id="8" name="Freeform 7"/>
          <p:cNvSpPr/>
          <p:nvPr/>
        </p:nvSpPr>
        <p:spPr bwMode="auto">
          <a:xfrm>
            <a:off x="1611591" y="2272729"/>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9" name="Freeform 8"/>
          <p:cNvSpPr/>
          <p:nvPr/>
        </p:nvSpPr>
        <p:spPr bwMode="auto">
          <a:xfrm>
            <a:off x="415417" y="3713212"/>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blipFill>
            <a:blip r:embed="rId6"/>
            <a:stretch>
              <a:fillRect l="-14045" r="-36135"/>
            </a:stretch>
          </a:blipFill>
          <a:ln>
            <a:noFill/>
          </a:ln>
        </p:spPr>
        <p:txBody>
          <a:bodyPr vert="horz" wrap="square" lIns="91440" tIns="45720" rIns="91440" bIns="45720" numCol="1" anchor="t" anchorCtr="0" compatLnSpc="1"/>
          <a:lstStyle/>
          <a:p>
            <a:endParaRPr lang="zh-CN" altLang="en-US" dirty="0"/>
          </a:p>
        </p:txBody>
      </p:sp>
      <p:sp>
        <p:nvSpPr>
          <p:cNvPr id="10" name="Freeform 9"/>
          <p:cNvSpPr/>
          <p:nvPr/>
        </p:nvSpPr>
        <p:spPr bwMode="auto">
          <a:xfrm>
            <a:off x="-2089689" y="3560049"/>
            <a:ext cx="2347245" cy="2351004"/>
          </a:xfrm>
          <a:custGeom>
            <a:avLst/>
            <a:gdLst>
              <a:gd name="T0" fmla="*/ 2498 w 2498"/>
              <a:gd name="T1" fmla="*/ 1263 h 2502"/>
              <a:gd name="T2" fmla="*/ 1236 w 2498"/>
              <a:gd name="T3" fmla="*/ 0 h 2502"/>
              <a:gd name="T4" fmla="*/ 0 w 2498"/>
              <a:gd name="T5" fmla="*/ 1239 h 2502"/>
              <a:gd name="T6" fmla="*/ 1263 w 2498"/>
              <a:gd name="T7" fmla="*/ 2502 h 2502"/>
              <a:gd name="T8" fmla="*/ 2498 w 2498"/>
              <a:gd name="T9" fmla="*/ 1263 h 2502"/>
            </a:gdLst>
            <a:ahLst/>
            <a:cxnLst>
              <a:cxn ang="0">
                <a:pos x="T0" y="T1"/>
              </a:cxn>
              <a:cxn ang="0">
                <a:pos x="T2" y="T3"/>
              </a:cxn>
              <a:cxn ang="0">
                <a:pos x="T4" y="T5"/>
              </a:cxn>
              <a:cxn ang="0">
                <a:pos x="T6" y="T7"/>
              </a:cxn>
              <a:cxn ang="0">
                <a:pos x="T8" y="T9"/>
              </a:cxn>
            </a:cxnLst>
            <a:rect l="0" t="0" r="r" b="b"/>
            <a:pathLst>
              <a:path w="2498" h="2502">
                <a:moveTo>
                  <a:pt x="2498" y="1263"/>
                </a:moveTo>
                <a:lnTo>
                  <a:pt x="1236" y="0"/>
                </a:lnTo>
                <a:lnTo>
                  <a:pt x="0" y="1239"/>
                </a:lnTo>
                <a:lnTo>
                  <a:pt x="1263" y="2502"/>
                </a:lnTo>
                <a:lnTo>
                  <a:pt x="2498" y="1263"/>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nvSpPr>
        <p:spPr bwMode="auto">
          <a:xfrm>
            <a:off x="395684" y="2897596"/>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2"/>
          <p:cNvSpPr/>
          <p:nvPr/>
        </p:nvSpPr>
        <p:spPr bwMode="auto">
          <a:xfrm>
            <a:off x="-301536" y="5048454"/>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43" name="Freeform 15"/>
          <p:cNvSpPr/>
          <p:nvPr/>
        </p:nvSpPr>
        <p:spPr bwMode="auto">
          <a:xfrm>
            <a:off x="1042163" y="2192858"/>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矩形 319"/>
          <p:cNvSpPr/>
          <p:nvPr/>
        </p:nvSpPr>
        <p:spPr>
          <a:xfrm>
            <a:off x="1836420" y="2963545"/>
            <a:ext cx="1932940" cy="1014730"/>
          </a:xfrm>
          <a:prstGeom prst="rect">
            <a:avLst/>
          </a:prstGeom>
        </p:spPr>
        <p:txBody>
          <a:bodyPr wrap="square">
            <a:spAutoFit/>
          </a:bodyPr>
          <a:lstStyle/>
          <a:p>
            <a:pPr fontAlgn="auto">
              <a:spcBef>
                <a:spcPts val="0"/>
              </a:spcBef>
              <a:spcAft>
                <a:spcPts val="0"/>
              </a:spcAft>
              <a:defRPr/>
            </a:pPr>
            <a:r>
              <a:rPr lang="en-US" altLang="zh-CN" sz="6000" spc="300" dirty="0">
                <a:ln w="41275">
                  <a:noFill/>
                </a:ln>
                <a:solidFill>
                  <a:srgbClr val="0286D0"/>
                </a:solidFill>
                <a:latin typeface="Impact" panose="020B0806030902050204" pitchFamily="34" charset="0"/>
                <a:cs typeface="+mn-ea"/>
                <a:sym typeface="+mn-lt"/>
              </a:rPr>
              <a:t>2022</a:t>
            </a:r>
            <a:endParaRPr lang="zh-CN" altLang="en-US" sz="6000" spc="300" dirty="0">
              <a:ln w="41275">
                <a:noFill/>
              </a:ln>
              <a:solidFill>
                <a:srgbClr val="0286D0"/>
              </a:solidFill>
              <a:latin typeface="Impact" panose="020B0806030902050204" pitchFamily="34" charset="0"/>
              <a:cs typeface="+mn-ea"/>
              <a:sym typeface="+mn-lt"/>
            </a:endParaRPr>
          </a:p>
        </p:txBody>
      </p:sp>
      <p:sp>
        <p:nvSpPr>
          <p:cNvPr id="321" name="Freeform 8"/>
          <p:cNvSpPr/>
          <p:nvPr/>
        </p:nvSpPr>
        <p:spPr bwMode="auto">
          <a:xfrm>
            <a:off x="2893661" y="397899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333" name="Freeform 12"/>
          <p:cNvSpPr/>
          <p:nvPr/>
        </p:nvSpPr>
        <p:spPr bwMode="auto">
          <a:xfrm>
            <a:off x="4556488" y="4652700"/>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40" name="PA_矩形 104"/>
          <p:cNvSpPr/>
          <p:nvPr>
            <p:custDataLst>
              <p:tags r:id="rId7"/>
            </p:custDataLst>
          </p:nvPr>
        </p:nvSpPr>
        <p:spPr>
          <a:xfrm>
            <a:off x="4055280" y="2283024"/>
            <a:ext cx="4572000" cy="369332"/>
          </a:xfrm>
          <a:prstGeom prst="rect">
            <a:avLst/>
          </a:prstGeom>
        </p:spPr>
        <p:txBody>
          <a:bodyPr>
            <a:spAutoFit/>
          </a:bodyPr>
          <a:lstStyle/>
          <a:p>
            <a:pPr algn="r"/>
            <a:r>
              <a:rPr lang="en-US" altLang="zh-CN" sz="900">
                <a:solidFill>
                  <a:schemeClr val="bg1">
                    <a:lumMod val="65000"/>
                  </a:schemeClr>
                </a:solidFill>
                <a:cs typeface="+mn-ea"/>
                <a:sym typeface="+mn-lt"/>
              </a:rPr>
              <a:t>Please add your text content here, copy your text, paste here, and select only the text. Please add your text content here, copy your text, paste here, and select only the text.</a:t>
            </a:r>
            <a:endParaRPr lang="zh-CN" altLang="en-US" sz="900" dirty="0">
              <a:solidFill>
                <a:schemeClr val="bg1">
                  <a:lumMod val="65000"/>
                </a:schemeClr>
              </a:solidFill>
              <a:cs typeface="+mn-ea"/>
              <a:sym typeface="+mn-lt"/>
            </a:endParaRPr>
          </a:p>
        </p:txBody>
      </p:sp>
      <p:sp>
        <p:nvSpPr>
          <p:cNvPr id="41" name="PA_文本框 18"/>
          <p:cNvSpPr txBox="1"/>
          <p:nvPr>
            <p:custDataLst>
              <p:tags r:id="rId8"/>
            </p:custDataLst>
          </p:nvPr>
        </p:nvSpPr>
        <p:spPr>
          <a:xfrm>
            <a:off x="3563888" y="1359800"/>
            <a:ext cx="5440913" cy="769441"/>
          </a:xfrm>
          <a:prstGeom prst="rect">
            <a:avLst/>
          </a:prstGeom>
          <a:noFill/>
          <a:effectLst/>
        </p:spPr>
        <p:txBody>
          <a:bodyPr wrap="non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panose="020B0503020204020204" pitchFamily="34" charset="-122"/>
                <a:ea typeface="微软雅黑" panose="020B0503020204020204" pitchFamily="34" charset="-122"/>
              </a:defRPr>
            </a:lvl1pPr>
          </a:lstStyle>
          <a:p>
            <a:r>
              <a:rPr lang="zh-CN" altLang="en-US" sz="4400">
                <a:solidFill>
                  <a:srgbClr val="267DBF"/>
                </a:solidFill>
                <a:latin typeface="时尚中黑简体" panose="01010104010101010101" pitchFamily="2" charset="-122"/>
                <a:ea typeface="时尚中黑简体" panose="01010104010101010101" pitchFamily="2" charset="-122"/>
                <a:sym typeface="+mn-lt"/>
              </a:rPr>
              <a:t>谢谢聆听   恳求指教</a:t>
            </a:r>
            <a:endParaRPr lang="zh-CN" altLang="en-US" sz="4400" dirty="0">
              <a:solidFill>
                <a:schemeClr val="tx1">
                  <a:lumMod val="65000"/>
                  <a:lumOff val="35000"/>
                </a:schemeClr>
              </a:solidFill>
              <a:latin typeface="时尚中黑简体" panose="01010104010101010101" pitchFamily="2" charset="-122"/>
              <a:ea typeface="时尚中黑简体" panose="01010104010101010101" pitchFamily="2" charset="-122"/>
              <a:sym typeface="+mn-lt"/>
            </a:endParaRPr>
          </a:p>
        </p:txBody>
      </p:sp>
      <p:sp>
        <p:nvSpPr>
          <p:cNvPr id="44" name="PA_圆角矩形 159"/>
          <p:cNvSpPr/>
          <p:nvPr>
            <p:custDataLst>
              <p:tags r:id="rId9"/>
            </p:custDataLst>
          </p:nvPr>
        </p:nvSpPr>
        <p:spPr>
          <a:xfrm>
            <a:off x="5590485" y="2866942"/>
            <a:ext cx="1380164" cy="310356"/>
          </a:xfrm>
          <a:prstGeom prst="roundRect">
            <a:avLst>
              <a:gd name="adj" fmla="val 50000"/>
            </a:avLst>
          </a:prstGeom>
          <a:solidFill>
            <a:srgbClr val="81D5FA"/>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solidFill>
                  <a:prstClr val="white"/>
                </a:solidFill>
                <a:sym typeface="+mn-lt"/>
              </a:rPr>
              <a:t>答辩人：</a:t>
            </a:r>
            <a:r>
              <a:rPr lang="en-US" altLang="zh-CN" sz="1050">
                <a:solidFill>
                  <a:prstClr val="white"/>
                </a:solidFill>
                <a:sym typeface="+mn-lt"/>
              </a:rPr>
              <a:t>XXX</a:t>
            </a:r>
            <a:endParaRPr lang="en-US" altLang="zh-CN" sz="1050" dirty="0">
              <a:solidFill>
                <a:prstClr val="white"/>
              </a:solidFill>
              <a:sym typeface="+mn-lt"/>
            </a:endParaRPr>
          </a:p>
        </p:txBody>
      </p:sp>
      <p:sp>
        <p:nvSpPr>
          <p:cNvPr id="46" name="PA_圆角矩形 159"/>
          <p:cNvSpPr/>
          <p:nvPr>
            <p:custDataLst>
              <p:tags r:id="rId10"/>
            </p:custDataLst>
          </p:nvPr>
        </p:nvSpPr>
        <p:spPr>
          <a:xfrm>
            <a:off x="7148185" y="2866942"/>
            <a:ext cx="1380164" cy="310356"/>
          </a:xfrm>
          <a:prstGeom prst="roundRect">
            <a:avLst>
              <a:gd name="adj" fmla="val 50000"/>
            </a:avLst>
          </a:prstGeom>
          <a:solidFill>
            <a:srgbClr val="81D5FA"/>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a:solidFill>
                  <a:prstClr val="white"/>
                </a:solidFill>
                <a:sym typeface="+mn-lt"/>
              </a:rPr>
              <a:t>导师：</a:t>
            </a:r>
            <a:r>
              <a:rPr lang="en-US" altLang="zh-CN" sz="1050">
                <a:solidFill>
                  <a:prstClr val="white"/>
                </a:solidFill>
                <a:sym typeface="+mn-lt"/>
              </a:rPr>
              <a:t>XXX</a:t>
            </a:r>
            <a:endParaRPr lang="en-US" altLang="zh-CN" sz="1050" dirty="0">
              <a:solidFill>
                <a:prstClr val="white"/>
              </a:solidFill>
              <a:sym typeface="+mn-lt"/>
            </a:endParaRPr>
          </a:p>
        </p:txBody>
      </p:sp>
      <p:pic>
        <p:nvPicPr>
          <p:cNvPr id="2" name="图片 1" descr="17d5ad1b537c7708390830f5015f36f"/>
          <p:cNvPicPr>
            <a:picLocks noChangeAspect="1"/>
          </p:cNvPicPr>
          <p:nvPr/>
        </p:nvPicPr>
        <p:blipFill>
          <a:blip r:embed="rId11"/>
          <a:stretch>
            <a:fillRect/>
          </a:stretch>
        </p:blipFill>
        <p:spPr>
          <a:xfrm>
            <a:off x="323215" y="411480"/>
            <a:ext cx="1757680" cy="1243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
                                        </p:tgtEl>
                                        <p:attrNameLst>
                                          <p:attrName>style.visibility</p:attrName>
                                        </p:attrNameLst>
                                      </p:cBhvr>
                                      <p:to>
                                        <p:strVal val="visible"/>
                                      </p:to>
                                    </p:set>
                                    <p:anim calcmode="lin" valueType="num">
                                      <p:cBhvr additive="base">
                                        <p:cTn id="35" dur="1000" fill="hold"/>
                                        <p:tgtEl>
                                          <p:spTgt spid="225"/>
                                        </p:tgtEl>
                                        <p:attrNameLst>
                                          <p:attrName>ppt_x</p:attrName>
                                        </p:attrNameLst>
                                      </p:cBhvr>
                                      <p:tavLst>
                                        <p:tav tm="0">
                                          <p:val>
                                            <p:strVal val="#ppt_x"/>
                                          </p:val>
                                        </p:tav>
                                        <p:tav tm="100000">
                                          <p:val>
                                            <p:strVal val="#ppt_x"/>
                                          </p:val>
                                        </p:tav>
                                      </p:tavLst>
                                    </p:anim>
                                    <p:anim calcmode="lin" valueType="num">
                                      <p:cBhvr additive="base">
                                        <p:cTn id="36" dur="1000" fill="hold"/>
                                        <p:tgtEl>
                                          <p:spTgt spid="2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1000" fill="hold"/>
                                        <p:tgtEl>
                                          <p:spTgt spid="43"/>
                                        </p:tgtEl>
                                        <p:attrNameLst>
                                          <p:attrName>ppt_x</p:attrName>
                                        </p:attrNameLst>
                                      </p:cBhvr>
                                      <p:tavLst>
                                        <p:tav tm="0">
                                          <p:val>
                                            <p:strVal val="#ppt_x"/>
                                          </p:val>
                                        </p:tav>
                                        <p:tav tm="100000">
                                          <p:val>
                                            <p:strVal val="#ppt_x"/>
                                          </p:val>
                                        </p:tav>
                                      </p:tavLst>
                                    </p:anim>
                                    <p:anim calcmode="lin" valueType="num">
                                      <p:cBhvr additive="base">
                                        <p:cTn id="40" dur="1000" fill="hold"/>
                                        <p:tgtEl>
                                          <p:spTgt spid="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1"/>
                                        </p:tgtEl>
                                        <p:attrNameLst>
                                          <p:attrName>style.visibility</p:attrName>
                                        </p:attrNameLst>
                                      </p:cBhvr>
                                      <p:to>
                                        <p:strVal val="visible"/>
                                      </p:to>
                                    </p:set>
                                    <p:anim calcmode="lin" valueType="num">
                                      <p:cBhvr additive="base">
                                        <p:cTn id="43" dur="1000" fill="hold"/>
                                        <p:tgtEl>
                                          <p:spTgt spid="321"/>
                                        </p:tgtEl>
                                        <p:attrNameLst>
                                          <p:attrName>ppt_x</p:attrName>
                                        </p:attrNameLst>
                                      </p:cBhvr>
                                      <p:tavLst>
                                        <p:tav tm="0">
                                          <p:val>
                                            <p:strVal val="#ppt_x"/>
                                          </p:val>
                                        </p:tav>
                                        <p:tav tm="100000">
                                          <p:val>
                                            <p:strVal val="#ppt_x"/>
                                          </p:val>
                                        </p:tav>
                                      </p:tavLst>
                                    </p:anim>
                                    <p:anim calcmode="lin" valueType="num">
                                      <p:cBhvr additive="base">
                                        <p:cTn id="44" dur="1000" fill="hold"/>
                                        <p:tgtEl>
                                          <p:spTgt spid="3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3"/>
                                        </p:tgtEl>
                                        <p:attrNameLst>
                                          <p:attrName>style.visibility</p:attrName>
                                        </p:attrNameLst>
                                      </p:cBhvr>
                                      <p:to>
                                        <p:strVal val="visible"/>
                                      </p:to>
                                    </p:set>
                                    <p:anim calcmode="lin" valueType="num">
                                      <p:cBhvr additive="base">
                                        <p:cTn id="47" dur="1000" fill="hold"/>
                                        <p:tgtEl>
                                          <p:spTgt spid="333"/>
                                        </p:tgtEl>
                                        <p:attrNameLst>
                                          <p:attrName>ppt_x</p:attrName>
                                        </p:attrNameLst>
                                      </p:cBhvr>
                                      <p:tavLst>
                                        <p:tav tm="0">
                                          <p:val>
                                            <p:strVal val="#ppt_x"/>
                                          </p:val>
                                        </p:tav>
                                        <p:tav tm="100000">
                                          <p:val>
                                            <p:strVal val="#ppt_x"/>
                                          </p:val>
                                        </p:tav>
                                      </p:tavLst>
                                    </p:anim>
                                    <p:anim calcmode="lin" valueType="num">
                                      <p:cBhvr additive="base">
                                        <p:cTn id="48" dur="1000" fill="hold"/>
                                        <p:tgtEl>
                                          <p:spTgt spid="333"/>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50" presetClass="entr" presetSubtype="0" decel="100000" fill="hold" grpId="0" nodeType="afterEffect">
                                  <p:stCondLst>
                                    <p:cond delay="0"/>
                                  </p:stCondLst>
                                  <p:childTnLst>
                                    <p:set>
                                      <p:cBhvr>
                                        <p:cTn id="51" dur="1" fill="hold">
                                          <p:stCondLst>
                                            <p:cond delay="0"/>
                                          </p:stCondLst>
                                        </p:cTn>
                                        <p:tgtEl>
                                          <p:spTgt spid="320"/>
                                        </p:tgtEl>
                                        <p:attrNameLst>
                                          <p:attrName>style.visibility</p:attrName>
                                        </p:attrNameLst>
                                      </p:cBhvr>
                                      <p:to>
                                        <p:strVal val="visible"/>
                                      </p:to>
                                    </p:set>
                                    <p:anim calcmode="lin" valueType="num">
                                      <p:cBhvr>
                                        <p:cTn id="52" dur="1000" fill="hold"/>
                                        <p:tgtEl>
                                          <p:spTgt spid="320"/>
                                        </p:tgtEl>
                                        <p:attrNameLst>
                                          <p:attrName>ppt_w</p:attrName>
                                        </p:attrNameLst>
                                      </p:cBhvr>
                                      <p:tavLst>
                                        <p:tav tm="0">
                                          <p:val>
                                            <p:strVal val="#ppt_w+.3"/>
                                          </p:val>
                                        </p:tav>
                                        <p:tav tm="100000">
                                          <p:val>
                                            <p:strVal val="#ppt_w"/>
                                          </p:val>
                                        </p:tav>
                                      </p:tavLst>
                                    </p:anim>
                                    <p:anim calcmode="lin" valueType="num">
                                      <p:cBhvr>
                                        <p:cTn id="53" dur="1000" fill="hold"/>
                                        <p:tgtEl>
                                          <p:spTgt spid="320"/>
                                        </p:tgtEl>
                                        <p:attrNameLst>
                                          <p:attrName>ppt_h</p:attrName>
                                        </p:attrNameLst>
                                      </p:cBhvr>
                                      <p:tavLst>
                                        <p:tav tm="0">
                                          <p:val>
                                            <p:strVal val="#ppt_h"/>
                                          </p:val>
                                        </p:tav>
                                        <p:tav tm="100000">
                                          <p:val>
                                            <p:strVal val="#ppt_h"/>
                                          </p:val>
                                        </p:tav>
                                      </p:tavLst>
                                    </p:anim>
                                    <p:animEffect transition="in" filter="fade">
                                      <p:cBhvr>
                                        <p:cTn id="54" dur="1000"/>
                                        <p:tgtEl>
                                          <p:spTgt spid="320"/>
                                        </p:tgtEl>
                                      </p:cBhvr>
                                    </p:animEffect>
                                  </p:childTnLst>
                                </p:cTn>
                              </p:par>
                              <p:par>
                                <p:cTn id="55" presetID="45" presetClass="entr" presetSubtype="0" fill="hold" grpId="0" nodeType="withEffect">
                                  <p:stCondLst>
                                    <p:cond delay="500"/>
                                  </p:stCondLst>
                                  <p:iterate type="lt">
                                    <p:tmPct val="15000"/>
                                  </p:iterate>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ppt_w</p:attrName>
                                        </p:attrNameLst>
                                      </p:cBhvr>
                                      <p:tavLst>
                                        <p:tav tm="0" fmla="#ppt_w*sin(2.5*pi*$)">
                                          <p:val>
                                            <p:fltVal val="0"/>
                                          </p:val>
                                        </p:tav>
                                        <p:tav tm="100000">
                                          <p:val>
                                            <p:fltVal val="1"/>
                                          </p:val>
                                        </p:tav>
                                      </p:tavLst>
                                    </p:anim>
                                    <p:anim calcmode="lin" valueType="num">
                                      <p:cBhvr>
                                        <p:cTn id="59" dur="1000" fill="hold"/>
                                        <p:tgtEl>
                                          <p:spTgt spid="41"/>
                                        </p:tgtEl>
                                        <p:attrNameLst>
                                          <p:attrName>ppt_h</p:attrName>
                                        </p:attrNameLst>
                                      </p:cBhvr>
                                      <p:tavLst>
                                        <p:tav tm="0">
                                          <p:val>
                                            <p:strVal val="#ppt_h"/>
                                          </p:val>
                                        </p:tav>
                                        <p:tav tm="100000">
                                          <p:val>
                                            <p:strVal val="#ppt_h"/>
                                          </p:val>
                                        </p:tav>
                                      </p:tavLst>
                                    </p:anim>
                                  </p:childTnLst>
                                </p:cTn>
                              </p:par>
                              <p:par>
                                <p:cTn id="60" presetID="6" presetClass="emph" presetSubtype="0" fill="hold" grpId="1" nodeType="withEffect">
                                  <p:stCondLst>
                                    <p:cond delay="0"/>
                                  </p:stCondLst>
                                  <p:iterate type="lt">
                                    <p:tmPct val="0"/>
                                  </p:iterate>
                                  <p:childTnLst>
                                    <p:animScale>
                                      <p:cBhvr>
                                        <p:cTn id="61" dur="100" fill="hold"/>
                                        <p:tgtEl>
                                          <p:spTgt spid="41"/>
                                        </p:tgtEl>
                                      </p:cBhvr>
                                    </p:animScale>
                                  </p:childTnLst>
                                </p:cTn>
                              </p:par>
                              <p:par>
                                <p:cTn id="62" presetID="6" presetClass="emph" presetSubtype="0" fill="hold" grpId="2" nodeType="withEffect">
                                  <p:stCondLst>
                                    <p:cond delay="500"/>
                                  </p:stCondLst>
                                  <p:iterate type="lt">
                                    <p:tmPct val="15000"/>
                                  </p:iterate>
                                  <p:childTnLst>
                                    <p:animScale>
                                      <p:cBhvr>
                                        <p:cTn id="63" dur="1000" fill="hold"/>
                                        <p:tgtEl>
                                          <p:spTgt spid="41"/>
                                        </p:tgtEl>
                                      </p:cBhvr>
                                    </p:animScale>
                                  </p:childTnLst>
                                </p:cTn>
                              </p:par>
                              <p:par>
                                <p:cTn id="64" presetID="10" presetClass="entr" presetSubtype="0" fill="hold" grpId="0" nodeType="withEffect">
                                  <p:stCondLst>
                                    <p:cond delay="225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750"/>
                                        <p:tgtEl>
                                          <p:spTgt spid="40"/>
                                        </p:tgtEl>
                                      </p:cBhvr>
                                    </p:animEffect>
                                  </p:childTnLst>
                                </p:cTn>
                              </p:par>
                              <p:par>
                                <p:cTn id="67" presetID="63" presetClass="path" presetSubtype="0" decel="100000" fill="hold" grpId="1" nodeType="withEffect">
                                  <p:stCondLst>
                                    <p:cond delay="2250"/>
                                  </p:stCondLst>
                                  <p:childTnLst>
                                    <p:animMotion origin="layout" path="M 3.61111E-6 3.7037E-7 L 0.09045 3.7037E-7 " pathEditMode="relative" rAng="0" ptsTypes="AA">
                                      <p:cBhvr>
                                        <p:cTn id="68" dur="1250" spd="-100000" fill="hold"/>
                                        <p:tgtEl>
                                          <p:spTgt spid="40"/>
                                        </p:tgtEl>
                                        <p:attrNameLst>
                                          <p:attrName>ppt_x</p:attrName>
                                          <p:attrName>ppt_y</p:attrName>
                                        </p:attrNameLst>
                                      </p:cBhvr>
                                    </p:animMotion>
                                  </p:childTnLst>
                                </p:cTn>
                              </p:par>
                              <p:par>
                                <p:cTn id="69" presetID="10" presetClass="entr" presetSubtype="0" fill="hold" grpId="0" nodeType="withEffect">
                                  <p:stCondLst>
                                    <p:cond delay="250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750"/>
                                        <p:tgtEl>
                                          <p:spTgt spid="44"/>
                                        </p:tgtEl>
                                      </p:cBhvr>
                                    </p:animEffect>
                                  </p:childTnLst>
                                </p:cTn>
                              </p:par>
                              <p:par>
                                <p:cTn id="72" presetID="42" presetClass="path" presetSubtype="0" decel="100000" fill="hold" grpId="1" nodeType="withEffect">
                                  <p:stCondLst>
                                    <p:cond delay="2500"/>
                                  </p:stCondLst>
                                  <p:childTnLst>
                                    <p:animMotion origin="layout" path="M 4.44444E-6 4.32099E-6 L 4.44444E-6 0.07129 " pathEditMode="relative" rAng="0" ptsTypes="AA">
                                      <p:cBhvr>
                                        <p:cTn id="73" dur="1250" spd="-100000" fill="hold"/>
                                        <p:tgtEl>
                                          <p:spTgt spid="44"/>
                                        </p:tgtEl>
                                        <p:attrNameLst>
                                          <p:attrName>ppt_x</p:attrName>
                                          <p:attrName>ppt_y</p:attrName>
                                        </p:attrNameLst>
                                      </p:cBhvr>
                                    </p:animMotion>
                                  </p:childTnLst>
                                </p:cTn>
                              </p:par>
                              <p:par>
                                <p:cTn id="74" presetID="10" presetClass="entr" presetSubtype="0" fill="hold" grpId="0" nodeType="withEffect">
                                  <p:stCondLst>
                                    <p:cond delay="250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750"/>
                                        <p:tgtEl>
                                          <p:spTgt spid="46"/>
                                        </p:tgtEl>
                                      </p:cBhvr>
                                    </p:animEffect>
                                  </p:childTnLst>
                                </p:cTn>
                              </p:par>
                              <p:par>
                                <p:cTn id="77" presetID="42" presetClass="path" presetSubtype="0" decel="100000" fill="hold" grpId="1" nodeType="withEffect">
                                  <p:stCondLst>
                                    <p:cond delay="2500"/>
                                  </p:stCondLst>
                                  <p:childTnLst>
                                    <p:animMotion origin="layout" path="M 1.94444E-6 4.32099E-6 L 1.94444E-6 0.07129 " pathEditMode="relative" rAng="0" ptsTypes="AA">
                                      <p:cBhvr>
                                        <p:cTn id="78" dur="1250" spd="-100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9" repeatCount="indefinite" fill="remove" display="0">
                  <p:stCondLst>
                    <p:cond delay="indefinite"/>
                  </p:stCondLst>
                  <p:endCondLst>
                    <p:cond evt="onStopAudio" delay="0">
                      <p:tgtEl>
                        <p:sldTgt/>
                      </p:tgtEl>
                    </p:cond>
                  </p:endCondLst>
                </p:cTn>
                <p:tgtEl>
                  <p:spTgt spid="39"/>
                </p:tgtEl>
              </p:cMediaNode>
            </p:audio>
          </p:childTnLst>
        </p:cTn>
      </p:par>
    </p:tnLst>
    <p:bldLst>
      <p:bldP spid="6" grpId="0" animBg="1"/>
      <p:bldP spid="7" grpId="0" animBg="1"/>
      <p:bldP spid="8" grpId="0" animBg="1"/>
      <p:bldP spid="9" grpId="0" animBg="1"/>
      <p:bldP spid="10" grpId="0" animBg="1"/>
      <p:bldP spid="11" grpId="0" animBg="1"/>
      <p:bldP spid="225" grpId="0" animBg="1"/>
      <p:bldP spid="43" grpId="0" animBg="1"/>
      <p:bldP spid="320" grpId="0"/>
      <p:bldP spid="321" grpId="0" animBg="1"/>
      <p:bldP spid="333" grpId="0" animBg="1"/>
      <p:bldP spid="40" grpId="0"/>
      <p:bldP spid="40" grpId="1"/>
      <p:bldP spid="41" grpId="0"/>
      <p:bldP spid="41" grpId="1"/>
      <p:bldP spid="41" grpId="2"/>
      <p:bldP spid="44" grpId="0" animBg="1"/>
      <p:bldP spid="44" grpId="1" animBg="1"/>
      <p:bldP spid="46" grpId="0" animBg="1"/>
      <p:bldP spid="4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reeform 5"/>
          <p:cNvSpPr/>
          <p:nvPr/>
        </p:nvSpPr>
        <p:spPr bwMode="auto">
          <a:xfrm>
            <a:off x="144013" y="5039228"/>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solidFill>
            <a:srgbClr val="00436F"/>
          </a:solidFill>
          <a:ln>
            <a:noFill/>
          </a:ln>
        </p:spPr>
        <p:txBody>
          <a:bodyPr vert="horz" wrap="square" lIns="91440" tIns="45720" rIns="91440" bIns="45720" numCol="1" anchor="t" anchorCtr="0" compatLnSpc="1"/>
          <a:lstStyle/>
          <a:p>
            <a:endParaRPr lang="zh-CN" altLang="en-US"/>
          </a:p>
        </p:txBody>
      </p:sp>
      <p:sp>
        <p:nvSpPr>
          <p:cNvPr id="209" name="Freeform 6"/>
          <p:cNvSpPr/>
          <p:nvPr/>
        </p:nvSpPr>
        <p:spPr bwMode="auto">
          <a:xfrm>
            <a:off x="-1130152" y="3149592"/>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solidFill>
            <a:srgbClr val="0066B2"/>
          </a:solidFill>
          <a:ln>
            <a:noFill/>
          </a:ln>
        </p:spPr>
        <p:txBody>
          <a:bodyPr vert="horz" wrap="square" lIns="91440" tIns="45720" rIns="91440" bIns="45720" numCol="1" anchor="t" anchorCtr="0" compatLnSpc="1"/>
          <a:lstStyle/>
          <a:p>
            <a:endParaRPr lang="zh-CN" altLang="en-US"/>
          </a:p>
        </p:txBody>
      </p:sp>
      <p:sp>
        <p:nvSpPr>
          <p:cNvPr id="210" name="Freeform 7"/>
          <p:cNvSpPr/>
          <p:nvPr/>
        </p:nvSpPr>
        <p:spPr bwMode="auto">
          <a:xfrm>
            <a:off x="1971631" y="3786675"/>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213" name="Freeform 10"/>
          <p:cNvSpPr/>
          <p:nvPr/>
        </p:nvSpPr>
        <p:spPr bwMode="auto">
          <a:xfrm>
            <a:off x="755724" y="4411542"/>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4"/>
          <p:cNvSpPr/>
          <p:nvPr/>
        </p:nvSpPr>
        <p:spPr bwMode="auto">
          <a:xfrm>
            <a:off x="4223825" y="4824549"/>
            <a:ext cx="1095632" cy="1096571"/>
          </a:xfrm>
          <a:custGeom>
            <a:avLst/>
            <a:gdLst>
              <a:gd name="T0" fmla="*/ 1166 w 1166"/>
              <a:gd name="T1" fmla="*/ 585 h 1167"/>
              <a:gd name="T2" fmla="*/ 582 w 1166"/>
              <a:gd name="T3" fmla="*/ 0 h 1167"/>
              <a:gd name="T4" fmla="*/ 0 w 1166"/>
              <a:gd name="T5" fmla="*/ 585 h 1167"/>
              <a:gd name="T6" fmla="*/ 582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2" y="0"/>
                </a:lnTo>
                <a:lnTo>
                  <a:pt x="0" y="585"/>
                </a:lnTo>
                <a:lnTo>
                  <a:pt x="582" y="1167"/>
                </a:lnTo>
                <a:lnTo>
                  <a:pt x="1166" y="585"/>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5"/>
          <p:cNvSpPr/>
          <p:nvPr/>
        </p:nvSpPr>
        <p:spPr bwMode="auto">
          <a:xfrm>
            <a:off x="1402203" y="3706804"/>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
          <p:cNvSpPr/>
          <p:nvPr/>
        </p:nvSpPr>
        <p:spPr bwMode="auto">
          <a:xfrm>
            <a:off x="6012160" y="450222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219" name="Freeform 12"/>
          <p:cNvSpPr/>
          <p:nvPr/>
        </p:nvSpPr>
        <p:spPr bwMode="auto">
          <a:xfrm>
            <a:off x="5193949" y="4316029"/>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44" name="Diamond 32"/>
          <p:cNvSpPr/>
          <p:nvPr/>
        </p:nvSpPr>
        <p:spPr>
          <a:xfrm>
            <a:off x="2077153" y="875002"/>
            <a:ext cx="1958707" cy="1958706"/>
          </a:xfrm>
          <a:prstGeom prst="diamond">
            <a:avLst/>
          </a:prstGeom>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812585" y="1134787"/>
            <a:ext cx="2223275" cy="1958706"/>
            <a:chOff x="1818738" y="1245426"/>
            <a:chExt cx="2223275" cy="1958706"/>
          </a:xfrm>
        </p:grpSpPr>
        <p:sp>
          <p:nvSpPr>
            <p:cNvPr id="46" name="Diamond 32"/>
            <p:cNvSpPr/>
            <p:nvPr/>
          </p:nvSpPr>
          <p:spPr>
            <a:xfrm>
              <a:off x="2083306" y="1245426"/>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47" name="Rectangle 51"/>
            <p:cNvSpPr/>
            <p:nvPr/>
          </p:nvSpPr>
          <p:spPr>
            <a:xfrm>
              <a:off x="1818738" y="1888703"/>
              <a:ext cx="1668256" cy="703467"/>
            </a:xfrm>
            <a:prstGeom prst="rect">
              <a:avLst/>
            </a:prstGeom>
          </p:spPr>
          <p:txBody>
            <a:bodyPr wrap="square">
              <a:noAutofit/>
            </a:bodyPr>
            <a:lstStyle/>
            <a:p>
              <a:pPr algn="r"/>
              <a:r>
                <a:rPr lang="en-US" altLang="zh-CN" sz="4000" b="1" spc="30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01</a:t>
              </a:r>
              <a:endParaRPr lang="zh-CN" altLang="en-US" sz="4000" b="1" spc="300"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cxnSp>
        <p:nvCxnSpPr>
          <p:cNvPr id="48" name="直接连接符 47"/>
          <p:cNvCxnSpPr/>
          <p:nvPr/>
        </p:nvCxnSpPr>
        <p:spPr>
          <a:xfrm>
            <a:off x="4772694" y="974473"/>
            <a:ext cx="0" cy="2442754"/>
          </a:xfrm>
          <a:prstGeom prst="line">
            <a:avLst/>
          </a:prstGeom>
          <a:ln w="15875">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886955" y="3091668"/>
            <a:ext cx="2339102" cy="461665"/>
          </a:xfrm>
          <a:prstGeom prst="rect">
            <a:avLst/>
          </a:prstGeom>
        </p:spPr>
        <p:txBody>
          <a:bodyPr wrap="none">
            <a:spAutoFit/>
          </a:bodyPr>
          <a:lstStyle/>
          <a:p>
            <a:r>
              <a:rPr lang="zh-CN" altLang="en-US" sz="2400" b="1">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课题背景及内容</a:t>
            </a:r>
            <a:endParaRPr lang="zh-CN" altLang="en-US" sz="2400" b="1"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4563194" y="1210956"/>
            <a:ext cx="477650" cy="377437"/>
            <a:chOff x="4410794" y="1065514"/>
            <a:chExt cx="477650" cy="377437"/>
          </a:xfrm>
        </p:grpSpPr>
        <p:sp>
          <p:nvSpPr>
            <p:cNvPr id="51" name="椭圆 50"/>
            <p:cNvSpPr/>
            <p:nvPr/>
          </p:nvSpPr>
          <p:spPr>
            <a:xfrm>
              <a:off x="4431575" y="1065514"/>
              <a:ext cx="377437" cy="377437"/>
            </a:xfrm>
            <a:prstGeom prst="ellipse">
              <a:avLst/>
            </a:prstGeom>
            <a:gradFill flip="none" rotWithShape="1">
              <a:gsLst>
                <a:gs pos="0">
                  <a:schemeClr val="accent1"/>
                </a:gs>
                <a:gs pos="100000">
                  <a:schemeClr val="accent1">
                    <a:lumMod val="50000"/>
                  </a:schemeClr>
                </a:gs>
              </a:gsLst>
              <a:lin ang="18900000" scaled="1"/>
              <a:tileRect/>
            </a:gradFill>
            <a:ln>
              <a:gradFill flip="none" rotWithShape="1">
                <a:gsLst>
                  <a:gs pos="0">
                    <a:schemeClr val="accent1">
                      <a:lumMod val="50000"/>
                    </a:schemeClr>
                  </a:gs>
                  <a:gs pos="100000">
                    <a:schemeClr val="accent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4563194" y="1741805"/>
            <a:ext cx="477650" cy="377437"/>
            <a:chOff x="4410794" y="1065514"/>
            <a:chExt cx="477650" cy="377437"/>
          </a:xfrm>
        </p:grpSpPr>
        <p:sp>
          <p:nvSpPr>
            <p:cNvPr id="54" name="椭圆 53"/>
            <p:cNvSpPr/>
            <p:nvPr/>
          </p:nvSpPr>
          <p:spPr>
            <a:xfrm>
              <a:off x="4431575" y="1065514"/>
              <a:ext cx="377437" cy="377437"/>
            </a:xfrm>
            <a:prstGeom prst="ellipse">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4410794" y="1083616"/>
              <a:ext cx="477650" cy="338554"/>
            </a:xfrm>
            <a:prstGeom prst="rect">
              <a:avLst/>
            </a:prstGeom>
            <a:noFill/>
          </p:spPr>
          <p:txBody>
            <a:bodyPr wrap="square" rtlCol="0">
              <a:spAutoFit/>
            </a:bodyPr>
            <a:lstStyle/>
            <a:p>
              <a:r>
                <a:rPr lang="en-US" altLang="zh-CN" sz="1600" b="1">
                  <a:solidFill>
                    <a:schemeClr val="accent1"/>
                  </a:solidFill>
                  <a:latin typeface="微软雅黑" panose="020B0503020204020204" pitchFamily="34" charset="-122"/>
                  <a:ea typeface="微软雅黑" panose="020B0503020204020204" pitchFamily="34" charset="-122"/>
                </a:rPr>
                <a:t>02</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563194" y="2239887"/>
            <a:ext cx="477650" cy="377437"/>
            <a:chOff x="4410794" y="1065514"/>
            <a:chExt cx="477650" cy="377437"/>
          </a:xfrm>
        </p:grpSpPr>
        <p:sp>
          <p:nvSpPr>
            <p:cNvPr id="57" name="椭圆 56"/>
            <p:cNvSpPr/>
            <p:nvPr/>
          </p:nvSpPr>
          <p:spPr>
            <a:xfrm>
              <a:off x="4431575" y="1065514"/>
              <a:ext cx="377437" cy="377437"/>
            </a:xfrm>
            <a:prstGeom prst="ellipse">
              <a:avLst/>
            </a:prstGeom>
            <a:gradFill flip="none" rotWithShape="1">
              <a:gsLst>
                <a:gs pos="0">
                  <a:schemeClr val="accent1"/>
                </a:gs>
                <a:gs pos="100000">
                  <a:schemeClr val="accent1">
                    <a:lumMod val="50000"/>
                  </a:schemeClr>
                </a:gs>
              </a:gsLst>
              <a:lin ang="18900000" scaled="1"/>
              <a:tileRect/>
            </a:gradFill>
            <a:ln>
              <a:gradFill flip="none" rotWithShape="1">
                <a:gsLst>
                  <a:gs pos="0">
                    <a:schemeClr val="accent1">
                      <a:lumMod val="50000"/>
                    </a:schemeClr>
                  </a:gs>
                  <a:gs pos="100000">
                    <a:schemeClr val="accent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4563194" y="2721158"/>
            <a:ext cx="477650" cy="377437"/>
            <a:chOff x="4410794" y="1065514"/>
            <a:chExt cx="477650" cy="377437"/>
          </a:xfrm>
        </p:grpSpPr>
        <p:sp>
          <p:nvSpPr>
            <p:cNvPr id="60" name="椭圆 59"/>
            <p:cNvSpPr/>
            <p:nvPr/>
          </p:nvSpPr>
          <p:spPr>
            <a:xfrm>
              <a:off x="4431575" y="1065514"/>
              <a:ext cx="377437" cy="377437"/>
            </a:xfrm>
            <a:prstGeom prst="ellipse">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410794" y="1083616"/>
              <a:ext cx="477650" cy="338554"/>
            </a:xfrm>
            <a:prstGeom prst="rect">
              <a:avLst/>
            </a:prstGeom>
            <a:noFill/>
          </p:spPr>
          <p:txBody>
            <a:bodyPr wrap="square" rtlCol="0">
              <a:spAutoFit/>
            </a:bodyPr>
            <a:lstStyle/>
            <a:p>
              <a:r>
                <a:rPr lang="en-US" altLang="zh-CN" sz="1600" b="1">
                  <a:solidFill>
                    <a:schemeClr val="accent1"/>
                  </a:solidFill>
                  <a:latin typeface="微软雅黑" panose="020B0503020204020204" pitchFamily="34" charset="-122"/>
                  <a:ea typeface="微软雅黑" panose="020B0503020204020204" pitchFamily="34" charset="-122"/>
                </a:rPr>
                <a:t>04</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
        <p:nvSpPr>
          <p:cNvPr id="62" name="文本框 61"/>
          <p:cNvSpPr txBox="1"/>
          <p:nvPr/>
        </p:nvSpPr>
        <p:spPr>
          <a:xfrm>
            <a:off x="5061625" y="1229058"/>
            <a:ext cx="1664756" cy="338554"/>
          </a:xfrm>
          <a:prstGeom prst="rect">
            <a:avLst/>
          </a:prstGeom>
          <a:noFill/>
        </p:spPr>
        <p:txBody>
          <a:bodyPr wrap="square" rtlCol="0">
            <a:spAutoFit/>
          </a:bodyPr>
          <a:lstStyle/>
          <a:p>
            <a:r>
              <a:rPr lang="zh-CN" altLang="en-US" sz="1600" b="1">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背景及内容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5061625" y="1755910"/>
            <a:ext cx="1664756" cy="338554"/>
          </a:xfrm>
          <a:prstGeom prst="rect">
            <a:avLst/>
          </a:prstGeom>
          <a:noFill/>
        </p:spPr>
        <p:txBody>
          <a:bodyPr wrap="square" rtlCol="0">
            <a:spAutoFit/>
          </a:bodyPr>
          <a:lstStyle/>
          <a:p>
            <a:r>
              <a:rPr lang="zh-CN" altLang="en-US" sz="1600" b="1">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背景及内容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5061625" y="2275153"/>
            <a:ext cx="1664756" cy="338554"/>
          </a:xfrm>
          <a:prstGeom prst="rect">
            <a:avLst/>
          </a:prstGeom>
          <a:noFill/>
        </p:spPr>
        <p:txBody>
          <a:bodyPr wrap="square" rtlCol="0">
            <a:spAutoFit/>
          </a:bodyPr>
          <a:lstStyle/>
          <a:p>
            <a:r>
              <a:rPr lang="zh-CN" altLang="en-US" sz="1600" b="1">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背景及内容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5061625" y="2763049"/>
            <a:ext cx="1664756" cy="338554"/>
          </a:xfrm>
          <a:prstGeom prst="rect">
            <a:avLst/>
          </a:prstGeom>
          <a:noFill/>
        </p:spPr>
        <p:txBody>
          <a:bodyPr wrap="square" rtlCol="0">
            <a:spAutoFit/>
          </a:bodyPr>
          <a:lstStyle/>
          <a:p>
            <a:r>
              <a:rPr lang="zh-CN" altLang="en-US" sz="1600" b="1">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背景及内容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pic>
        <p:nvPicPr>
          <p:cNvPr id="2" name="图片 1" descr="17d5ad1b537c7708390830f5015f36f"/>
          <p:cNvPicPr>
            <a:picLocks noChangeAspect="1"/>
          </p:cNvPicPr>
          <p:nvPr/>
        </p:nvPicPr>
        <p:blipFill>
          <a:blip r:embed="rId1"/>
          <a:stretch>
            <a:fillRect/>
          </a:stretch>
        </p:blipFill>
        <p:spPr>
          <a:xfrm>
            <a:off x="-263525" y="51435"/>
            <a:ext cx="1757680" cy="124333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1000" fill="hold"/>
                                        <p:tgtEl>
                                          <p:spTgt spid="208"/>
                                        </p:tgtEl>
                                        <p:attrNameLst>
                                          <p:attrName>ppt_x</p:attrName>
                                        </p:attrNameLst>
                                      </p:cBhvr>
                                      <p:tavLst>
                                        <p:tav tm="0">
                                          <p:val>
                                            <p:strVal val="#ppt_x"/>
                                          </p:val>
                                        </p:tav>
                                        <p:tav tm="100000">
                                          <p:val>
                                            <p:strVal val="#ppt_x"/>
                                          </p:val>
                                        </p:tav>
                                      </p:tavLst>
                                    </p:anim>
                                    <p:anim calcmode="lin" valueType="num">
                                      <p:cBhvr additive="base">
                                        <p:cTn id="8" dur="1000" fill="hold"/>
                                        <p:tgtEl>
                                          <p:spTgt spid="2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9"/>
                                        </p:tgtEl>
                                        <p:attrNameLst>
                                          <p:attrName>style.visibility</p:attrName>
                                        </p:attrNameLst>
                                      </p:cBhvr>
                                      <p:to>
                                        <p:strVal val="visible"/>
                                      </p:to>
                                    </p:set>
                                    <p:anim calcmode="lin" valueType="num">
                                      <p:cBhvr additive="base">
                                        <p:cTn id="11" dur="1000" fill="hold"/>
                                        <p:tgtEl>
                                          <p:spTgt spid="209"/>
                                        </p:tgtEl>
                                        <p:attrNameLst>
                                          <p:attrName>ppt_x</p:attrName>
                                        </p:attrNameLst>
                                      </p:cBhvr>
                                      <p:tavLst>
                                        <p:tav tm="0">
                                          <p:val>
                                            <p:strVal val="#ppt_x"/>
                                          </p:val>
                                        </p:tav>
                                        <p:tav tm="100000">
                                          <p:val>
                                            <p:strVal val="#ppt_x"/>
                                          </p:val>
                                        </p:tav>
                                      </p:tavLst>
                                    </p:anim>
                                    <p:anim calcmode="lin" valueType="num">
                                      <p:cBhvr additive="base">
                                        <p:cTn id="12" dur="1000" fill="hold"/>
                                        <p:tgtEl>
                                          <p:spTgt spid="2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0"/>
                                        </p:tgtEl>
                                        <p:attrNameLst>
                                          <p:attrName>style.visibility</p:attrName>
                                        </p:attrNameLst>
                                      </p:cBhvr>
                                      <p:to>
                                        <p:strVal val="visible"/>
                                      </p:to>
                                    </p:set>
                                    <p:anim calcmode="lin" valueType="num">
                                      <p:cBhvr additive="base">
                                        <p:cTn id="15" dur="1000" fill="hold"/>
                                        <p:tgtEl>
                                          <p:spTgt spid="210"/>
                                        </p:tgtEl>
                                        <p:attrNameLst>
                                          <p:attrName>ppt_x</p:attrName>
                                        </p:attrNameLst>
                                      </p:cBhvr>
                                      <p:tavLst>
                                        <p:tav tm="0">
                                          <p:val>
                                            <p:strVal val="#ppt_x"/>
                                          </p:val>
                                        </p:tav>
                                        <p:tav tm="100000">
                                          <p:val>
                                            <p:strVal val="#ppt_x"/>
                                          </p:val>
                                        </p:tav>
                                      </p:tavLst>
                                    </p:anim>
                                    <p:anim calcmode="lin" valueType="num">
                                      <p:cBhvr additive="base">
                                        <p:cTn id="16" dur="1000" fill="hold"/>
                                        <p:tgtEl>
                                          <p:spTgt spid="2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3"/>
                                        </p:tgtEl>
                                        <p:attrNameLst>
                                          <p:attrName>style.visibility</p:attrName>
                                        </p:attrNameLst>
                                      </p:cBhvr>
                                      <p:to>
                                        <p:strVal val="visible"/>
                                      </p:to>
                                    </p:set>
                                    <p:anim calcmode="lin" valueType="num">
                                      <p:cBhvr additive="base">
                                        <p:cTn id="19" dur="1000" fill="hold"/>
                                        <p:tgtEl>
                                          <p:spTgt spid="213"/>
                                        </p:tgtEl>
                                        <p:attrNameLst>
                                          <p:attrName>ppt_x</p:attrName>
                                        </p:attrNameLst>
                                      </p:cBhvr>
                                      <p:tavLst>
                                        <p:tav tm="0">
                                          <p:val>
                                            <p:strVal val="#ppt_x"/>
                                          </p:val>
                                        </p:tav>
                                        <p:tav tm="100000">
                                          <p:val>
                                            <p:strVal val="#ppt_x"/>
                                          </p:val>
                                        </p:tav>
                                      </p:tavLst>
                                    </p:anim>
                                    <p:anim calcmode="lin" valueType="num">
                                      <p:cBhvr additive="base">
                                        <p:cTn id="20" dur="1000" fill="hold"/>
                                        <p:tgtEl>
                                          <p:spTgt spid="2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
                                        </p:tgtEl>
                                        <p:attrNameLst>
                                          <p:attrName>style.visibility</p:attrName>
                                        </p:attrNameLst>
                                      </p:cBhvr>
                                      <p:to>
                                        <p:strVal val="visible"/>
                                      </p:to>
                                    </p:set>
                                    <p:anim calcmode="lin" valueType="num">
                                      <p:cBhvr additive="base">
                                        <p:cTn id="23" dur="1000" fill="hold"/>
                                        <p:tgtEl>
                                          <p:spTgt spid="215"/>
                                        </p:tgtEl>
                                        <p:attrNameLst>
                                          <p:attrName>ppt_x</p:attrName>
                                        </p:attrNameLst>
                                      </p:cBhvr>
                                      <p:tavLst>
                                        <p:tav tm="0">
                                          <p:val>
                                            <p:strVal val="#ppt_x"/>
                                          </p:val>
                                        </p:tav>
                                        <p:tav tm="100000">
                                          <p:val>
                                            <p:strVal val="#ppt_x"/>
                                          </p:val>
                                        </p:tav>
                                      </p:tavLst>
                                    </p:anim>
                                    <p:anim calcmode="lin" valueType="num">
                                      <p:cBhvr additive="base">
                                        <p:cTn id="24" dur="1000" fill="hold"/>
                                        <p:tgtEl>
                                          <p:spTgt spid="2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6"/>
                                        </p:tgtEl>
                                        <p:attrNameLst>
                                          <p:attrName>style.visibility</p:attrName>
                                        </p:attrNameLst>
                                      </p:cBhvr>
                                      <p:to>
                                        <p:strVal val="visible"/>
                                      </p:to>
                                    </p:set>
                                    <p:anim calcmode="lin" valueType="num">
                                      <p:cBhvr additive="base">
                                        <p:cTn id="27" dur="1000" fill="hold"/>
                                        <p:tgtEl>
                                          <p:spTgt spid="216"/>
                                        </p:tgtEl>
                                        <p:attrNameLst>
                                          <p:attrName>ppt_x</p:attrName>
                                        </p:attrNameLst>
                                      </p:cBhvr>
                                      <p:tavLst>
                                        <p:tav tm="0">
                                          <p:val>
                                            <p:strVal val="#ppt_x"/>
                                          </p:val>
                                        </p:tav>
                                        <p:tav tm="100000">
                                          <p:val>
                                            <p:strVal val="#ppt_x"/>
                                          </p:val>
                                        </p:tav>
                                      </p:tavLst>
                                    </p:anim>
                                    <p:anim calcmode="lin" valueType="num">
                                      <p:cBhvr additive="base">
                                        <p:cTn id="28" dur="1000" fill="hold"/>
                                        <p:tgtEl>
                                          <p:spTgt spid="2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8"/>
                                        </p:tgtEl>
                                        <p:attrNameLst>
                                          <p:attrName>style.visibility</p:attrName>
                                        </p:attrNameLst>
                                      </p:cBhvr>
                                      <p:to>
                                        <p:strVal val="visible"/>
                                      </p:to>
                                    </p:set>
                                    <p:anim calcmode="lin" valueType="num">
                                      <p:cBhvr additive="base">
                                        <p:cTn id="31" dur="1000" fill="hold"/>
                                        <p:tgtEl>
                                          <p:spTgt spid="218"/>
                                        </p:tgtEl>
                                        <p:attrNameLst>
                                          <p:attrName>ppt_x</p:attrName>
                                        </p:attrNameLst>
                                      </p:cBhvr>
                                      <p:tavLst>
                                        <p:tav tm="0">
                                          <p:val>
                                            <p:strVal val="#ppt_x"/>
                                          </p:val>
                                        </p:tav>
                                        <p:tav tm="100000">
                                          <p:val>
                                            <p:strVal val="#ppt_x"/>
                                          </p:val>
                                        </p:tav>
                                      </p:tavLst>
                                    </p:anim>
                                    <p:anim calcmode="lin" valueType="num">
                                      <p:cBhvr additive="base">
                                        <p:cTn id="32" dur="1000" fill="hold"/>
                                        <p:tgtEl>
                                          <p:spTgt spid="2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9"/>
                                        </p:tgtEl>
                                        <p:attrNameLst>
                                          <p:attrName>style.visibility</p:attrName>
                                        </p:attrNameLst>
                                      </p:cBhvr>
                                      <p:to>
                                        <p:strVal val="visible"/>
                                      </p:to>
                                    </p:set>
                                    <p:anim calcmode="lin" valueType="num">
                                      <p:cBhvr additive="base">
                                        <p:cTn id="35" dur="1000" fill="hold"/>
                                        <p:tgtEl>
                                          <p:spTgt spid="219"/>
                                        </p:tgtEl>
                                        <p:attrNameLst>
                                          <p:attrName>ppt_x</p:attrName>
                                        </p:attrNameLst>
                                      </p:cBhvr>
                                      <p:tavLst>
                                        <p:tav tm="0">
                                          <p:val>
                                            <p:strVal val="#ppt_x"/>
                                          </p:val>
                                        </p:tav>
                                        <p:tav tm="100000">
                                          <p:val>
                                            <p:strVal val="#ppt_x"/>
                                          </p:val>
                                        </p:tav>
                                      </p:tavLst>
                                    </p:anim>
                                    <p:anim calcmode="lin" valueType="num">
                                      <p:cBhvr additive="base">
                                        <p:cTn id="36" dur="1000" fill="hold"/>
                                        <p:tgtEl>
                                          <p:spTgt spid="219"/>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47"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37" presetClass="entr" presetSubtype="0"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900" decel="100000" fill="hold"/>
                                        <p:tgtEl>
                                          <p:spTgt spid="4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par>
                          <p:cTn id="54" fill="hold">
                            <p:stCondLst>
                              <p:cond delay="2799"/>
                            </p:stCondLst>
                            <p:childTnLst>
                              <p:par>
                                <p:cTn id="55" presetID="16" presetClass="entr" presetSubtype="26"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arn(inHorizontal)">
                                      <p:cBhvr>
                                        <p:cTn id="57" dur="500"/>
                                        <p:tgtEl>
                                          <p:spTgt spid="48"/>
                                        </p:tgtEl>
                                      </p:cBhvr>
                                    </p:animEffect>
                                  </p:childTnLst>
                                </p:cTn>
                              </p:par>
                            </p:childTnLst>
                          </p:cTn>
                        </p:par>
                        <p:par>
                          <p:cTn id="58" fill="hold">
                            <p:stCondLst>
                              <p:cond delay="3299"/>
                            </p:stCondLst>
                            <p:childTnLst>
                              <p:par>
                                <p:cTn id="59" presetID="2" presetClass="entr" presetSubtype="2"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1+#ppt_w/2"/>
                                          </p:val>
                                        </p:tav>
                                        <p:tav tm="100000">
                                          <p:val>
                                            <p:strVal val="#ppt_x"/>
                                          </p:val>
                                        </p:tav>
                                      </p:tavLst>
                                    </p:anim>
                                    <p:anim calcmode="lin" valueType="num">
                                      <p:cBhvr additive="base">
                                        <p:cTn id="62" dur="5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799"/>
                            </p:stCondLst>
                            <p:childTnLst>
                              <p:par>
                                <p:cTn id="64" presetID="12" presetClass="entr" presetSubtype="8"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additive="base">
                                        <p:cTn id="66" dur="500"/>
                                        <p:tgtEl>
                                          <p:spTgt spid="62"/>
                                        </p:tgtEl>
                                        <p:attrNameLst>
                                          <p:attrName>ppt_x</p:attrName>
                                        </p:attrNameLst>
                                      </p:cBhvr>
                                      <p:tavLst>
                                        <p:tav tm="0">
                                          <p:val>
                                            <p:strVal val="#ppt_x-#ppt_w*1.125000"/>
                                          </p:val>
                                        </p:tav>
                                        <p:tav tm="100000">
                                          <p:val>
                                            <p:strVal val="#ppt_x"/>
                                          </p:val>
                                        </p:tav>
                                      </p:tavLst>
                                    </p:anim>
                                    <p:animEffect transition="in" filter="wipe(right)">
                                      <p:cBhvr>
                                        <p:cTn id="67" dur="500"/>
                                        <p:tgtEl>
                                          <p:spTgt spid="62"/>
                                        </p:tgtEl>
                                      </p:cBhvr>
                                    </p:animEffect>
                                  </p:childTnLst>
                                </p:cTn>
                              </p:par>
                            </p:childTnLst>
                          </p:cTn>
                        </p:par>
                        <p:par>
                          <p:cTn id="68" fill="hold">
                            <p:stCondLst>
                              <p:cond delay="4299"/>
                            </p:stCondLst>
                            <p:childTnLst>
                              <p:par>
                                <p:cTn id="69" presetID="2" presetClass="entr" presetSubtype="2"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childTnLst>
                          </p:cTn>
                        </p:par>
                        <p:par>
                          <p:cTn id="73" fill="hold">
                            <p:stCondLst>
                              <p:cond delay="4799"/>
                            </p:stCondLst>
                            <p:childTnLst>
                              <p:par>
                                <p:cTn id="74" presetID="12" presetClass="entr" presetSubtype="8"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500"/>
                                        <p:tgtEl>
                                          <p:spTgt spid="63"/>
                                        </p:tgtEl>
                                        <p:attrNameLst>
                                          <p:attrName>ppt_x</p:attrName>
                                        </p:attrNameLst>
                                      </p:cBhvr>
                                      <p:tavLst>
                                        <p:tav tm="0">
                                          <p:val>
                                            <p:strVal val="#ppt_x-#ppt_w*1.125000"/>
                                          </p:val>
                                        </p:tav>
                                        <p:tav tm="100000">
                                          <p:val>
                                            <p:strVal val="#ppt_x"/>
                                          </p:val>
                                        </p:tav>
                                      </p:tavLst>
                                    </p:anim>
                                    <p:animEffect transition="in" filter="wipe(right)">
                                      <p:cBhvr>
                                        <p:cTn id="77" dur="500"/>
                                        <p:tgtEl>
                                          <p:spTgt spid="63"/>
                                        </p:tgtEl>
                                      </p:cBhvr>
                                    </p:animEffect>
                                  </p:childTnLst>
                                </p:cTn>
                              </p:par>
                            </p:childTnLst>
                          </p:cTn>
                        </p:par>
                        <p:par>
                          <p:cTn id="78" fill="hold">
                            <p:stCondLst>
                              <p:cond delay="5299"/>
                            </p:stCondLst>
                            <p:childTnLst>
                              <p:par>
                                <p:cTn id="79" presetID="2" presetClass="entr" presetSubtype="2" fill="hold" nodeType="after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additive="base">
                                        <p:cTn id="81" dur="500" fill="hold"/>
                                        <p:tgtEl>
                                          <p:spTgt spid="56"/>
                                        </p:tgtEl>
                                        <p:attrNameLst>
                                          <p:attrName>ppt_x</p:attrName>
                                        </p:attrNameLst>
                                      </p:cBhvr>
                                      <p:tavLst>
                                        <p:tav tm="0">
                                          <p:val>
                                            <p:strVal val="1+#ppt_w/2"/>
                                          </p:val>
                                        </p:tav>
                                        <p:tav tm="100000">
                                          <p:val>
                                            <p:strVal val="#ppt_x"/>
                                          </p:val>
                                        </p:tav>
                                      </p:tavLst>
                                    </p:anim>
                                    <p:anim calcmode="lin" valueType="num">
                                      <p:cBhvr additive="base">
                                        <p:cTn id="82" dur="500" fill="hold"/>
                                        <p:tgtEl>
                                          <p:spTgt spid="56"/>
                                        </p:tgtEl>
                                        <p:attrNameLst>
                                          <p:attrName>ppt_y</p:attrName>
                                        </p:attrNameLst>
                                      </p:cBhvr>
                                      <p:tavLst>
                                        <p:tav tm="0">
                                          <p:val>
                                            <p:strVal val="#ppt_y"/>
                                          </p:val>
                                        </p:tav>
                                        <p:tav tm="100000">
                                          <p:val>
                                            <p:strVal val="#ppt_y"/>
                                          </p:val>
                                        </p:tav>
                                      </p:tavLst>
                                    </p:anim>
                                  </p:childTnLst>
                                </p:cTn>
                              </p:par>
                            </p:childTnLst>
                          </p:cTn>
                        </p:par>
                        <p:par>
                          <p:cTn id="83" fill="hold">
                            <p:stCondLst>
                              <p:cond delay="5799"/>
                            </p:stCondLst>
                            <p:childTnLst>
                              <p:par>
                                <p:cTn id="84" presetID="12" presetClass="entr" presetSubtype="8" fill="hold" grpId="0"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additive="base">
                                        <p:cTn id="86" dur="500"/>
                                        <p:tgtEl>
                                          <p:spTgt spid="64"/>
                                        </p:tgtEl>
                                        <p:attrNameLst>
                                          <p:attrName>ppt_x</p:attrName>
                                        </p:attrNameLst>
                                      </p:cBhvr>
                                      <p:tavLst>
                                        <p:tav tm="0">
                                          <p:val>
                                            <p:strVal val="#ppt_x-#ppt_w*1.125000"/>
                                          </p:val>
                                        </p:tav>
                                        <p:tav tm="100000">
                                          <p:val>
                                            <p:strVal val="#ppt_x"/>
                                          </p:val>
                                        </p:tav>
                                      </p:tavLst>
                                    </p:anim>
                                    <p:animEffect transition="in" filter="wipe(right)">
                                      <p:cBhvr>
                                        <p:cTn id="87" dur="500"/>
                                        <p:tgtEl>
                                          <p:spTgt spid="64"/>
                                        </p:tgtEl>
                                      </p:cBhvr>
                                    </p:animEffect>
                                  </p:childTnLst>
                                </p:cTn>
                              </p:par>
                            </p:childTnLst>
                          </p:cTn>
                        </p:par>
                        <p:par>
                          <p:cTn id="88" fill="hold">
                            <p:stCondLst>
                              <p:cond delay="6299"/>
                            </p:stCondLst>
                            <p:childTnLst>
                              <p:par>
                                <p:cTn id="89" presetID="2" presetClass="entr" presetSubtype="2"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1+#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6799"/>
                            </p:stCondLst>
                            <p:childTnLst>
                              <p:par>
                                <p:cTn id="94" presetID="12" presetClass="entr" presetSubtype="8"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500"/>
                                        <p:tgtEl>
                                          <p:spTgt spid="65"/>
                                        </p:tgtEl>
                                        <p:attrNameLst>
                                          <p:attrName>ppt_x</p:attrName>
                                        </p:attrNameLst>
                                      </p:cBhvr>
                                      <p:tavLst>
                                        <p:tav tm="0">
                                          <p:val>
                                            <p:strVal val="#ppt_x-#ppt_w*1.125000"/>
                                          </p:val>
                                        </p:tav>
                                        <p:tav tm="100000">
                                          <p:val>
                                            <p:strVal val="#ppt_x"/>
                                          </p:val>
                                        </p:tav>
                                      </p:tavLst>
                                    </p:anim>
                                    <p:animEffect transition="in" filter="wipe(right)">
                                      <p:cBhvr>
                                        <p:cTn id="9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9" grpId="0" animBg="1"/>
      <p:bldP spid="210" grpId="0" animBg="1"/>
      <p:bldP spid="213" grpId="0" animBg="1"/>
      <p:bldP spid="215" grpId="0" animBg="1"/>
      <p:bldP spid="216" grpId="0" animBg="1"/>
      <p:bldP spid="218" grpId="0" animBg="1"/>
      <p:bldP spid="219" grpId="0" animBg="1"/>
      <p:bldP spid="44" grpId="0" animBg="1"/>
      <p:bldP spid="49" grpId="0"/>
      <p:bldP spid="62" grpId="0"/>
      <p:bldP spid="63" grpId="0"/>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1"/>
                </a:solidFill>
                <a:latin typeface="微软雅黑" panose="020B0503020204020204" pitchFamily="34" charset="-122"/>
                <a:ea typeface="微软雅黑" panose="020B0503020204020204" pitchFamily="34" charset="-122"/>
              </a:rPr>
              <a:t>课题背景及内容</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13894" y="1188720"/>
            <a:ext cx="4122347" cy="2773680"/>
            <a:chOff x="320113" y="982980"/>
            <a:chExt cx="4122347" cy="2773680"/>
          </a:xfrm>
        </p:grpSpPr>
        <p:sp>
          <p:nvSpPr>
            <p:cNvPr id="4" name="矩形 3"/>
            <p:cNvSpPr/>
            <p:nvPr/>
          </p:nvSpPr>
          <p:spPr>
            <a:xfrm>
              <a:off x="320113" y="982980"/>
              <a:ext cx="4122347" cy="2773680"/>
            </a:xfrm>
            <a:prstGeom prst="rect">
              <a:avLst/>
            </a:prstGeom>
            <a:gradFill flip="none" rotWithShape="1">
              <a:gsLst>
                <a:gs pos="0">
                  <a:schemeClr val="bg1"/>
                </a:gs>
                <a:gs pos="100000">
                  <a:schemeClr val="bg2"/>
                </a:gs>
              </a:gsLst>
              <a:lin ang="18900000" scaled="1"/>
              <a:tileRect/>
            </a:gradFill>
            <a:ln w="25400">
              <a:gradFill flip="none" rotWithShape="1">
                <a:gsLst>
                  <a:gs pos="0">
                    <a:schemeClr val="bg2"/>
                  </a:gs>
                  <a:gs pos="9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004" y="1088534"/>
              <a:ext cx="3843858" cy="2562572"/>
            </a:xfrm>
            <a:prstGeom prst="rect">
              <a:avLst/>
            </a:prstGeom>
          </p:spPr>
        </p:pic>
      </p:grpSp>
      <p:grpSp>
        <p:nvGrpSpPr>
          <p:cNvPr id="19" name="组合 18"/>
          <p:cNvGrpSpPr/>
          <p:nvPr/>
        </p:nvGrpSpPr>
        <p:grpSpPr>
          <a:xfrm>
            <a:off x="5145436" y="1312356"/>
            <a:ext cx="468262" cy="552932"/>
            <a:chOff x="4711096" y="1051492"/>
            <a:chExt cx="468262" cy="552932"/>
          </a:xfrm>
        </p:grpSpPr>
        <p:sp>
          <p:nvSpPr>
            <p:cNvPr id="20" name="Diamond 32"/>
            <p:cNvSpPr/>
            <p:nvPr/>
          </p:nvSpPr>
          <p:spPr>
            <a:xfrm>
              <a:off x="4711096" y="1136162"/>
              <a:ext cx="468262" cy="468262"/>
            </a:xfrm>
            <a:prstGeom prst="diamond">
              <a:avLst/>
            </a:prstGeom>
            <a:ln>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1" name="Diamond 32"/>
            <p:cNvSpPr/>
            <p:nvPr/>
          </p:nvSpPr>
          <p:spPr>
            <a:xfrm>
              <a:off x="4711096" y="105149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1"/>
                  </a:solidFill>
                  <a:latin typeface="微软雅黑" panose="020B0503020204020204" pitchFamily="34" charset="-122"/>
                  <a:ea typeface="微软雅黑" panose="020B0503020204020204" pitchFamily="34" charset="-122"/>
                </a:rPr>
                <a:t>01</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145434" y="2340783"/>
            <a:ext cx="468264" cy="554040"/>
            <a:chOff x="4711094" y="1709316"/>
            <a:chExt cx="468264" cy="554040"/>
          </a:xfrm>
        </p:grpSpPr>
        <p:sp>
          <p:nvSpPr>
            <p:cNvPr id="23" name="Diamond 30"/>
            <p:cNvSpPr/>
            <p:nvPr/>
          </p:nvSpPr>
          <p:spPr>
            <a:xfrm>
              <a:off x="4711094" y="1795094"/>
              <a:ext cx="468262" cy="468262"/>
            </a:xfrm>
            <a:prstGeom prst="diamond">
              <a:avLst/>
            </a:prstGeom>
            <a:solidFill>
              <a:schemeClr val="accent2"/>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4" name="Diamond 32"/>
            <p:cNvSpPr/>
            <p:nvPr/>
          </p:nvSpPr>
          <p:spPr>
            <a:xfrm>
              <a:off x="4711096" y="1709316"/>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2"/>
                  </a:solidFill>
                  <a:latin typeface="微软雅黑" panose="020B0503020204020204" pitchFamily="34" charset="-122"/>
                  <a:ea typeface="微软雅黑" panose="020B0503020204020204" pitchFamily="34" charset="-122"/>
                </a:rPr>
                <a:t>02</a:t>
              </a:r>
              <a:endParaRPr lang="en-US" altLang="zh-CN" dirty="0">
                <a:solidFill>
                  <a:schemeClr val="accent2"/>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145434" y="3218832"/>
            <a:ext cx="468264" cy="573776"/>
            <a:chOff x="4711094" y="2348512"/>
            <a:chExt cx="468264" cy="573776"/>
          </a:xfrm>
        </p:grpSpPr>
        <p:sp>
          <p:nvSpPr>
            <p:cNvPr id="26" name="Diamond 28"/>
            <p:cNvSpPr/>
            <p:nvPr/>
          </p:nvSpPr>
          <p:spPr>
            <a:xfrm>
              <a:off x="4711094" y="2454026"/>
              <a:ext cx="468262" cy="468262"/>
            </a:xfrm>
            <a:prstGeom prst="diamond">
              <a:avLst/>
            </a:prstGeom>
            <a:solidFill>
              <a:schemeClr val="accent3"/>
            </a:solidFill>
            <a:ln>
              <a:gradFill flip="none" rotWithShape="1">
                <a:gsLst>
                  <a:gs pos="0">
                    <a:schemeClr val="bg1">
                      <a:lumMod val="75000"/>
                    </a:schemeClr>
                  </a:gs>
                  <a:gs pos="100000">
                    <a:schemeClr val="bg1"/>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7" name="Diamond 32"/>
            <p:cNvSpPr/>
            <p:nvPr/>
          </p:nvSpPr>
          <p:spPr>
            <a:xfrm>
              <a:off x="4711096" y="2348512"/>
              <a:ext cx="468262" cy="468262"/>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altLang="zh-CN">
                  <a:solidFill>
                    <a:schemeClr val="accent3"/>
                  </a:solidFill>
                  <a:latin typeface="微软雅黑" panose="020B0503020204020204" pitchFamily="34" charset="-122"/>
                  <a:ea typeface="微软雅黑" panose="020B0503020204020204" pitchFamily="34" charset="-122"/>
                </a:rPr>
                <a:t>03</a:t>
              </a:r>
              <a:endParaRPr lang="en-US" altLang="zh-CN" dirty="0">
                <a:solidFill>
                  <a:schemeClr val="accent3"/>
                </a:solidFill>
                <a:latin typeface="微软雅黑" panose="020B0503020204020204" pitchFamily="34" charset="-122"/>
                <a:ea typeface="微软雅黑" panose="020B0503020204020204" pitchFamily="34" charset="-122"/>
              </a:endParaRPr>
            </a:p>
          </p:txBody>
        </p:sp>
      </p:grpSp>
      <p:sp>
        <p:nvSpPr>
          <p:cNvPr id="28" name="文本框 177"/>
          <p:cNvSpPr txBox="1">
            <a:spLocks noChangeArrowheads="1"/>
          </p:cNvSpPr>
          <p:nvPr/>
        </p:nvSpPr>
        <p:spPr bwMode="auto">
          <a:xfrm>
            <a:off x="5613696" y="1271414"/>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29" name="矩形 178"/>
          <p:cNvSpPr>
            <a:spLocks noChangeArrowheads="1"/>
          </p:cNvSpPr>
          <p:nvPr/>
        </p:nvSpPr>
        <p:spPr bwMode="auto">
          <a:xfrm>
            <a:off x="5613697" y="1559545"/>
            <a:ext cx="287498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30" name="文本框 177"/>
          <p:cNvSpPr txBox="1">
            <a:spLocks noChangeArrowheads="1"/>
          </p:cNvSpPr>
          <p:nvPr/>
        </p:nvSpPr>
        <p:spPr bwMode="auto">
          <a:xfrm>
            <a:off x="5613696" y="2242140"/>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31" name="矩形 178"/>
          <p:cNvSpPr>
            <a:spLocks noChangeArrowheads="1"/>
          </p:cNvSpPr>
          <p:nvPr/>
        </p:nvSpPr>
        <p:spPr bwMode="auto">
          <a:xfrm>
            <a:off x="5613697" y="2530271"/>
            <a:ext cx="287498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32" name="文本框 177"/>
          <p:cNvSpPr txBox="1">
            <a:spLocks noChangeArrowheads="1"/>
          </p:cNvSpPr>
          <p:nvPr/>
        </p:nvSpPr>
        <p:spPr bwMode="auto">
          <a:xfrm>
            <a:off x="5613696" y="3215937"/>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2"/>
                </a:solidFill>
                <a:latin typeface="微软雅黑" panose="020B0503020204020204" pitchFamily="34" charset="-122"/>
              </a:rPr>
              <a:t>标题内容</a:t>
            </a:r>
            <a:endParaRPr lang="zh-CN" altLang="en-US" sz="1600" b="1" dirty="0">
              <a:solidFill>
                <a:schemeClr val="accent2"/>
              </a:solidFill>
              <a:latin typeface="微软雅黑" panose="020B0503020204020204" pitchFamily="34" charset="-122"/>
            </a:endParaRPr>
          </a:p>
        </p:txBody>
      </p:sp>
      <p:sp>
        <p:nvSpPr>
          <p:cNvPr id="33" name="矩形 178"/>
          <p:cNvSpPr>
            <a:spLocks noChangeArrowheads="1"/>
          </p:cNvSpPr>
          <p:nvPr/>
        </p:nvSpPr>
        <p:spPr bwMode="auto">
          <a:xfrm>
            <a:off x="5613697" y="3504068"/>
            <a:ext cx="2874984"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par>
                          <p:cTn id="57" fill="hold">
                            <p:stCondLst>
                              <p:cond delay="4000"/>
                            </p:stCondLst>
                            <p:childTnLst>
                              <p:par>
                                <p:cTn id="58" presetID="2" presetClass="entr" presetSubtype="4"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par>
                          <p:cTn id="78" fill="hold">
                            <p:stCondLst>
                              <p:cond delay="6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7000"/>
                            </p:stCondLst>
                            <p:childTnLst>
                              <p:par>
                                <p:cTn id="83" presetID="10"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729382" y="184354"/>
            <a:ext cx="81780"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1"/>
                </a:solidFill>
                <a:latin typeface="微软雅黑" panose="020B0503020204020204" pitchFamily="34" charset="-122"/>
                <a:ea typeface="微软雅黑" panose="020B0503020204020204" pitchFamily="34" charset="-122"/>
              </a:rPr>
              <a:t>课题背景及内容</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8560" y="274320"/>
            <a:ext cx="304800" cy="17550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17180" y="274320"/>
            <a:ext cx="304800" cy="17550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Diamond 32"/>
          <p:cNvSpPr/>
          <p:nvPr/>
        </p:nvSpPr>
        <p:spPr>
          <a:xfrm>
            <a:off x="320114" y="878811"/>
            <a:ext cx="1958707" cy="1958706"/>
          </a:xfrm>
          <a:prstGeom prst="diamond">
            <a:avLst/>
          </a:prstGeom>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320114" y="1047156"/>
            <a:ext cx="1958707" cy="1958706"/>
            <a:chOff x="1391353" y="1043347"/>
            <a:chExt cx="1958707" cy="1958706"/>
          </a:xfrm>
        </p:grpSpPr>
        <p:sp>
          <p:nvSpPr>
            <p:cNvPr id="21"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 name="菱形 1"/>
            <p:cNvSpPr/>
            <p:nvPr/>
          </p:nvSpPr>
          <p:spPr>
            <a:xfrm>
              <a:off x="1574416" y="1226410"/>
              <a:ext cx="1592580" cy="1592580"/>
            </a:xfrm>
            <a:prstGeom prst="diamond">
              <a:avLst/>
            </a:prstGeom>
            <a:blipFill>
              <a:blip r:embed="rId1"/>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Diamond 32"/>
          <p:cNvSpPr/>
          <p:nvPr/>
        </p:nvSpPr>
        <p:spPr>
          <a:xfrm>
            <a:off x="2515041" y="878811"/>
            <a:ext cx="1958707" cy="1958706"/>
          </a:xfrm>
          <a:prstGeom prst="diamond">
            <a:avLst/>
          </a:prstGeom>
          <a:solidFill>
            <a:schemeClr val="accent2"/>
          </a:solidFill>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26" name="组合 25"/>
          <p:cNvGrpSpPr/>
          <p:nvPr/>
        </p:nvGrpSpPr>
        <p:grpSpPr>
          <a:xfrm>
            <a:off x="2515041" y="1047156"/>
            <a:ext cx="1958707" cy="1958706"/>
            <a:chOff x="1391353" y="1043347"/>
            <a:chExt cx="1958707" cy="1958706"/>
          </a:xfrm>
        </p:grpSpPr>
        <p:sp>
          <p:nvSpPr>
            <p:cNvPr id="27"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8" name="菱形 27"/>
            <p:cNvSpPr/>
            <p:nvPr/>
          </p:nvSpPr>
          <p:spPr>
            <a:xfrm>
              <a:off x="1574416" y="1226410"/>
              <a:ext cx="1592580" cy="1592580"/>
            </a:xfrm>
            <a:prstGeom prst="diamond">
              <a:avLst/>
            </a:prstGeom>
            <a:blipFill>
              <a:blip r:embed="rId2"/>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Diamond 32"/>
          <p:cNvSpPr/>
          <p:nvPr/>
        </p:nvSpPr>
        <p:spPr>
          <a:xfrm>
            <a:off x="4672538" y="878811"/>
            <a:ext cx="1958707" cy="1958706"/>
          </a:xfrm>
          <a:prstGeom prst="diamond">
            <a:avLst/>
          </a:prstGeom>
          <a:solidFill>
            <a:schemeClr val="accent3"/>
          </a:solidFill>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672538" y="1047156"/>
            <a:ext cx="1958707" cy="1958706"/>
            <a:chOff x="1391353" y="1043347"/>
            <a:chExt cx="1958707" cy="1958706"/>
          </a:xfrm>
        </p:grpSpPr>
        <p:sp>
          <p:nvSpPr>
            <p:cNvPr id="33"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34" name="菱形 33"/>
            <p:cNvSpPr/>
            <p:nvPr/>
          </p:nvSpPr>
          <p:spPr>
            <a:xfrm>
              <a:off x="1574416" y="1226410"/>
              <a:ext cx="1592580" cy="1592580"/>
            </a:xfrm>
            <a:prstGeom prst="diamond">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Diamond 32"/>
          <p:cNvSpPr/>
          <p:nvPr/>
        </p:nvSpPr>
        <p:spPr>
          <a:xfrm>
            <a:off x="6867465" y="878811"/>
            <a:ext cx="1958707" cy="1958706"/>
          </a:xfrm>
          <a:prstGeom prst="diamond">
            <a:avLst/>
          </a:prstGeom>
          <a:solidFill>
            <a:schemeClr val="accent4"/>
          </a:solidFill>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bg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38" name="组合 37"/>
          <p:cNvGrpSpPr/>
          <p:nvPr/>
        </p:nvGrpSpPr>
        <p:grpSpPr>
          <a:xfrm>
            <a:off x="6867465" y="1047156"/>
            <a:ext cx="1958707" cy="1958706"/>
            <a:chOff x="1391353" y="1043347"/>
            <a:chExt cx="1958707" cy="1958706"/>
          </a:xfrm>
        </p:grpSpPr>
        <p:sp>
          <p:nvSpPr>
            <p:cNvPr id="39"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40" name="菱形 39"/>
            <p:cNvSpPr/>
            <p:nvPr/>
          </p:nvSpPr>
          <p:spPr>
            <a:xfrm>
              <a:off x="1574416" y="1226410"/>
              <a:ext cx="1592580" cy="1592580"/>
            </a:xfrm>
            <a:prstGeom prst="diamond">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77"/>
          <p:cNvSpPr txBox="1">
            <a:spLocks noChangeArrowheads="1"/>
          </p:cNvSpPr>
          <p:nvPr/>
        </p:nvSpPr>
        <p:spPr bwMode="auto">
          <a:xfrm>
            <a:off x="753515" y="3174207"/>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1"/>
                </a:solidFill>
                <a:latin typeface="微软雅黑" panose="020B0503020204020204" pitchFamily="34" charset="-122"/>
              </a:rPr>
              <a:t>标题内容</a:t>
            </a:r>
            <a:endParaRPr lang="zh-CN" altLang="en-US" sz="1600" b="1" dirty="0">
              <a:solidFill>
                <a:schemeClr val="accent1"/>
              </a:solidFill>
              <a:latin typeface="微软雅黑" panose="020B0503020204020204" pitchFamily="34" charset="-122"/>
            </a:endParaRPr>
          </a:p>
        </p:txBody>
      </p:sp>
      <p:sp>
        <p:nvSpPr>
          <p:cNvPr id="44" name="矩形 178"/>
          <p:cNvSpPr>
            <a:spLocks noChangeArrowheads="1"/>
          </p:cNvSpPr>
          <p:nvPr/>
        </p:nvSpPr>
        <p:spPr bwMode="auto">
          <a:xfrm>
            <a:off x="503177" y="3482222"/>
            <a:ext cx="161961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45" name="文本框 177"/>
          <p:cNvSpPr txBox="1">
            <a:spLocks noChangeArrowheads="1"/>
          </p:cNvSpPr>
          <p:nvPr/>
        </p:nvSpPr>
        <p:spPr bwMode="auto">
          <a:xfrm>
            <a:off x="3031895" y="3174207"/>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2"/>
                </a:solidFill>
                <a:latin typeface="微软雅黑" panose="020B0503020204020204" pitchFamily="34" charset="-122"/>
              </a:rPr>
              <a:t>标题内容</a:t>
            </a:r>
            <a:endParaRPr lang="zh-CN" altLang="en-US" sz="1600" b="1" dirty="0">
              <a:solidFill>
                <a:schemeClr val="accent2"/>
              </a:solidFill>
              <a:latin typeface="微软雅黑" panose="020B0503020204020204" pitchFamily="34" charset="-122"/>
            </a:endParaRPr>
          </a:p>
        </p:txBody>
      </p:sp>
      <p:sp>
        <p:nvSpPr>
          <p:cNvPr id="46" name="矩形 178"/>
          <p:cNvSpPr>
            <a:spLocks noChangeArrowheads="1"/>
          </p:cNvSpPr>
          <p:nvPr/>
        </p:nvSpPr>
        <p:spPr bwMode="auto">
          <a:xfrm>
            <a:off x="2781557" y="3482222"/>
            <a:ext cx="161961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47" name="文本框 177"/>
          <p:cNvSpPr txBox="1">
            <a:spLocks noChangeArrowheads="1"/>
          </p:cNvSpPr>
          <p:nvPr/>
        </p:nvSpPr>
        <p:spPr bwMode="auto">
          <a:xfrm>
            <a:off x="5203595" y="3174207"/>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3"/>
                </a:solidFill>
                <a:latin typeface="微软雅黑" panose="020B0503020204020204" pitchFamily="34" charset="-122"/>
              </a:rPr>
              <a:t>标题内容</a:t>
            </a:r>
            <a:endParaRPr lang="zh-CN" altLang="en-US" sz="1600" b="1" dirty="0">
              <a:solidFill>
                <a:schemeClr val="accent3"/>
              </a:solidFill>
              <a:latin typeface="微软雅黑" panose="020B0503020204020204" pitchFamily="34" charset="-122"/>
            </a:endParaRPr>
          </a:p>
        </p:txBody>
      </p:sp>
      <p:sp>
        <p:nvSpPr>
          <p:cNvPr id="48" name="矩形 178"/>
          <p:cNvSpPr>
            <a:spLocks noChangeArrowheads="1"/>
          </p:cNvSpPr>
          <p:nvPr/>
        </p:nvSpPr>
        <p:spPr bwMode="auto">
          <a:xfrm>
            <a:off x="4953257" y="3482222"/>
            <a:ext cx="161961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
        <p:nvSpPr>
          <p:cNvPr id="49" name="文本框 177"/>
          <p:cNvSpPr txBox="1">
            <a:spLocks noChangeArrowheads="1"/>
          </p:cNvSpPr>
          <p:nvPr/>
        </p:nvSpPr>
        <p:spPr bwMode="auto">
          <a:xfrm>
            <a:off x="7390278" y="3174207"/>
            <a:ext cx="1091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1600" b="1">
                <a:solidFill>
                  <a:schemeClr val="accent4"/>
                </a:solidFill>
                <a:latin typeface="微软雅黑" panose="020B0503020204020204" pitchFamily="34" charset="-122"/>
              </a:rPr>
              <a:t>标题内容</a:t>
            </a:r>
            <a:endParaRPr lang="zh-CN" altLang="en-US" sz="1600" b="1" dirty="0">
              <a:solidFill>
                <a:schemeClr val="accent4"/>
              </a:solidFill>
              <a:latin typeface="微软雅黑" panose="020B0503020204020204" pitchFamily="34" charset="-122"/>
            </a:endParaRPr>
          </a:p>
        </p:txBody>
      </p:sp>
      <p:sp>
        <p:nvSpPr>
          <p:cNvPr id="50" name="矩形 178"/>
          <p:cNvSpPr>
            <a:spLocks noChangeArrowheads="1"/>
          </p:cNvSpPr>
          <p:nvPr/>
        </p:nvSpPr>
        <p:spPr bwMode="auto">
          <a:xfrm>
            <a:off x="7139940" y="3482222"/>
            <a:ext cx="161961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05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050" dirty="0">
              <a:solidFill>
                <a:schemeClr val="bg1">
                  <a:lumMod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37" presetClass="entr" presetSubtype="0" fill="hold" nodeType="withEffect">
                                  <p:stCondLst>
                                    <p:cond delay="50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900" decel="100000" fill="hold"/>
                                        <p:tgtEl>
                                          <p:spTgt spid="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par>
                                <p:cTn id="59" presetID="37" presetClass="entr" presetSubtype="0" fill="hold" nodeType="with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37" presetClass="entr" presetSubtype="0" fill="hold" nodeType="withEffect">
                                  <p:stCondLst>
                                    <p:cond delay="5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900" decel="100000" fill="hold"/>
                                        <p:tgtEl>
                                          <p:spTgt spid="32"/>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par>
                                <p:cTn id="83" presetID="37" presetClass="entr" presetSubtype="0" fill="hold" nodeType="withEffect">
                                  <p:stCondLst>
                                    <p:cond delay="50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900" decel="100000" fill="hold"/>
                                        <p:tgtEl>
                                          <p:spTgt spid="38"/>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childTnLst>
                          </p:cTn>
                        </p:par>
                        <p:par>
                          <p:cTn id="93" fill="hold">
                            <p:stCondLst>
                              <p:cond delay="7000"/>
                            </p:stCondLst>
                            <p:childTnLst>
                              <p:par>
                                <p:cTn id="94" presetID="10" presetClass="entr" presetSubtype="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childTnLst>
                          </p:cTn>
                        </p:par>
                        <p:par>
                          <p:cTn id="97" fill="hold">
                            <p:stCondLst>
                              <p:cond delay="7500"/>
                            </p:stCondLst>
                            <p:childTnLst>
                              <p:par>
                                <p:cTn id="98" presetID="10"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par>
                          <p:cTn id="101" fill="hold">
                            <p:stCondLst>
                              <p:cond delay="8000"/>
                            </p:stCondLst>
                            <p:childTnLst>
                              <p:par>
                                <p:cTn id="102" presetID="10" presetClass="entr" presetSubtype="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childTnLst>
                          </p:cTn>
                        </p:par>
                        <p:par>
                          <p:cTn id="105" fill="hold">
                            <p:stCondLst>
                              <p:cond delay="8500"/>
                            </p:stCondLst>
                            <p:childTnLst>
                              <p:par>
                                <p:cTn id="106" presetID="10" presetClass="entr" presetSubtype="0"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par>
                          <p:cTn id="109" fill="hold">
                            <p:stCondLst>
                              <p:cond delay="9000"/>
                            </p:stCondLst>
                            <p:childTnLst>
                              <p:par>
                                <p:cTn id="110" presetID="10" presetClass="entr" presetSubtype="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9500"/>
                            </p:stCondLst>
                            <p:childTnLst>
                              <p:par>
                                <p:cTn id="114" presetID="10"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10000"/>
                            </p:stCondLst>
                            <p:childTnLst>
                              <p:par>
                                <p:cTn id="118" presetID="10" presetClass="entr" presetSubtype="0" fill="hold" grpId="0" nodeType="after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19" grpId="0" animBg="1"/>
      <p:bldP spid="25" grpId="0" animBg="1"/>
      <p:bldP spid="31" grpId="0" animBg="1"/>
      <p:bldP spid="37" grpId="0" animBg="1"/>
      <p:bldP spid="43" grpId="0"/>
      <p:bldP spid="44" grpId="0"/>
      <p:bldP spid="45" grpId="0"/>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1"/>
                </a:solidFill>
                <a:latin typeface="微软雅黑" panose="020B0503020204020204" pitchFamily="34" charset="-122"/>
                <a:ea typeface="微软雅黑" panose="020B0503020204020204" pitchFamily="34" charset="-122"/>
              </a:rPr>
              <a:t>课题背景及内容</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593077" y="1494444"/>
            <a:ext cx="4024311" cy="2261441"/>
            <a:chOff x="607665" y="1625929"/>
            <a:chExt cx="4024311" cy="2261441"/>
          </a:xfrm>
        </p:grpSpPr>
        <p:sp>
          <p:nvSpPr>
            <p:cNvPr id="38" name="Freeform: Shape 4"/>
            <p:cNvSpPr/>
            <p:nvPr/>
          </p:nvSpPr>
          <p:spPr bwMode="auto">
            <a:xfrm>
              <a:off x="1139874" y="1768057"/>
              <a:ext cx="2977753" cy="2005013"/>
            </a:xfrm>
            <a:custGeom>
              <a:avLst/>
              <a:gdLst>
                <a:gd name="T0" fmla="*/ 1203 w 1203"/>
                <a:gd name="T1" fmla="*/ 773 h 810"/>
                <a:gd name="T2" fmla="*/ 1176 w 1203"/>
                <a:gd name="T3" fmla="*/ 810 h 810"/>
                <a:gd name="T4" fmla="*/ 28 w 1203"/>
                <a:gd name="T5" fmla="*/ 810 h 810"/>
                <a:gd name="T6" fmla="*/ 0 w 1203"/>
                <a:gd name="T7" fmla="*/ 773 h 810"/>
                <a:gd name="T8" fmla="*/ 0 w 1203"/>
                <a:gd name="T9" fmla="*/ 37 h 810"/>
                <a:gd name="T10" fmla="*/ 28 w 1203"/>
                <a:gd name="T11" fmla="*/ 0 h 810"/>
                <a:gd name="T12" fmla="*/ 1176 w 1203"/>
                <a:gd name="T13" fmla="*/ 0 h 810"/>
                <a:gd name="T14" fmla="*/ 1203 w 1203"/>
                <a:gd name="T15" fmla="*/ 37 h 810"/>
                <a:gd name="T16" fmla="*/ 1203 w 1203"/>
                <a:gd name="T17" fmla="*/ 77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3" h="810">
                  <a:moveTo>
                    <a:pt x="1203" y="773"/>
                  </a:moveTo>
                  <a:cubicBezTo>
                    <a:pt x="1203" y="794"/>
                    <a:pt x="1191" y="810"/>
                    <a:pt x="1176" y="810"/>
                  </a:cubicBezTo>
                  <a:cubicBezTo>
                    <a:pt x="28" y="810"/>
                    <a:pt x="28" y="810"/>
                    <a:pt x="28" y="810"/>
                  </a:cubicBezTo>
                  <a:cubicBezTo>
                    <a:pt x="12" y="810"/>
                    <a:pt x="0" y="794"/>
                    <a:pt x="0" y="773"/>
                  </a:cubicBezTo>
                  <a:cubicBezTo>
                    <a:pt x="0" y="37"/>
                    <a:pt x="0" y="37"/>
                    <a:pt x="0" y="37"/>
                  </a:cubicBezTo>
                  <a:cubicBezTo>
                    <a:pt x="0" y="16"/>
                    <a:pt x="12" y="0"/>
                    <a:pt x="28" y="0"/>
                  </a:cubicBezTo>
                  <a:cubicBezTo>
                    <a:pt x="1176" y="0"/>
                    <a:pt x="1176" y="0"/>
                    <a:pt x="1176" y="0"/>
                  </a:cubicBezTo>
                  <a:cubicBezTo>
                    <a:pt x="1191" y="0"/>
                    <a:pt x="1203" y="16"/>
                    <a:pt x="1203" y="37"/>
                  </a:cubicBezTo>
                  <a:lnTo>
                    <a:pt x="1203" y="773"/>
                  </a:lnTo>
                  <a:close/>
                </a:path>
              </a:pathLst>
            </a:custGeom>
            <a:solidFill>
              <a:schemeClr val="tx1">
                <a:lumMod val="85000"/>
                <a:lumOff val="15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9" name="Rectangle 5"/>
            <p:cNvSpPr/>
            <p:nvPr/>
          </p:nvSpPr>
          <p:spPr bwMode="auto">
            <a:xfrm>
              <a:off x="1258936" y="1876404"/>
              <a:ext cx="2749153" cy="1696641"/>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latin typeface="微软雅黑" panose="020B0503020204020204" pitchFamily="34" charset="-122"/>
                <a:ea typeface="微软雅黑" panose="020B0503020204020204" pitchFamily="34" charset="-122"/>
              </a:endParaRPr>
            </a:p>
          </p:txBody>
        </p:sp>
        <p:sp>
          <p:nvSpPr>
            <p:cNvPr id="40" name="Freeform: Shape 6"/>
            <p:cNvSpPr/>
            <p:nvPr/>
          </p:nvSpPr>
          <p:spPr bwMode="auto">
            <a:xfrm>
              <a:off x="607665" y="3788548"/>
              <a:ext cx="4017168" cy="98822"/>
            </a:xfrm>
            <a:custGeom>
              <a:avLst/>
              <a:gdLst>
                <a:gd name="T0" fmla="*/ 10 w 1623"/>
                <a:gd name="T1" fmla="*/ 6 h 40"/>
                <a:gd name="T2" fmla="*/ 71 w 1623"/>
                <a:gd name="T3" fmla="*/ 40 h 40"/>
                <a:gd name="T4" fmla="*/ 1560 w 1623"/>
                <a:gd name="T5" fmla="*/ 40 h 40"/>
                <a:gd name="T6" fmla="*/ 1623 w 1623"/>
                <a:gd name="T7" fmla="*/ 13 h 40"/>
                <a:gd name="T8" fmla="*/ 1623 w 1623"/>
                <a:gd name="T9" fmla="*/ 0 h 40"/>
                <a:gd name="T10" fmla="*/ 10 w 1623"/>
                <a:gd name="T11" fmla="*/ 6 h 40"/>
              </a:gdLst>
              <a:ahLst/>
              <a:cxnLst>
                <a:cxn ang="0">
                  <a:pos x="T0" y="T1"/>
                </a:cxn>
                <a:cxn ang="0">
                  <a:pos x="T2" y="T3"/>
                </a:cxn>
                <a:cxn ang="0">
                  <a:pos x="T4" y="T5"/>
                </a:cxn>
                <a:cxn ang="0">
                  <a:pos x="T6" y="T7"/>
                </a:cxn>
                <a:cxn ang="0">
                  <a:pos x="T8" y="T9"/>
                </a:cxn>
                <a:cxn ang="0">
                  <a:pos x="T10" y="T11"/>
                </a:cxn>
              </a:cxnLst>
              <a:rect l="0" t="0" r="r" b="b"/>
              <a:pathLst>
                <a:path w="1623" h="40">
                  <a:moveTo>
                    <a:pt x="10" y="6"/>
                  </a:moveTo>
                  <a:cubicBezTo>
                    <a:pt x="10" y="6"/>
                    <a:pt x="0" y="24"/>
                    <a:pt x="71" y="40"/>
                  </a:cubicBezTo>
                  <a:cubicBezTo>
                    <a:pt x="1560" y="40"/>
                    <a:pt x="1560" y="40"/>
                    <a:pt x="1560" y="40"/>
                  </a:cubicBezTo>
                  <a:cubicBezTo>
                    <a:pt x="1560" y="40"/>
                    <a:pt x="1610" y="37"/>
                    <a:pt x="1623" y="13"/>
                  </a:cubicBezTo>
                  <a:cubicBezTo>
                    <a:pt x="1623" y="0"/>
                    <a:pt x="1623" y="0"/>
                    <a:pt x="1623" y="0"/>
                  </a:cubicBezTo>
                  <a:lnTo>
                    <a:pt x="10" y="6"/>
                  </a:lnTo>
                  <a:close/>
                </a:path>
              </a:pathLst>
            </a:custGeom>
            <a:solidFill>
              <a:schemeClr val="tx1">
                <a:lumMod val="65000"/>
                <a:lumOff val="35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41" name="Freeform: Shape 7"/>
            <p:cNvSpPr/>
            <p:nvPr/>
          </p:nvSpPr>
          <p:spPr bwMode="auto">
            <a:xfrm>
              <a:off x="630286" y="3708776"/>
              <a:ext cx="4001690" cy="123825"/>
            </a:xfrm>
            <a:custGeom>
              <a:avLst/>
              <a:gdLst>
                <a:gd name="T0" fmla="*/ 1 w 1617"/>
                <a:gd name="T1" fmla="*/ 0 h 50"/>
                <a:gd name="T2" fmla="*/ 1615 w 1617"/>
                <a:gd name="T3" fmla="*/ 0 h 50"/>
                <a:gd name="T4" fmla="*/ 1615 w 1617"/>
                <a:gd name="T5" fmla="*/ 41 h 50"/>
                <a:gd name="T6" fmla="*/ 1598 w 1617"/>
                <a:gd name="T7" fmla="*/ 46 h 50"/>
                <a:gd name="T8" fmla="*/ 17 w 1617"/>
                <a:gd name="T9" fmla="*/ 46 h 50"/>
                <a:gd name="T10" fmla="*/ 0 w 1617"/>
                <a:gd name="T11" fmla="*/ 40 h 50"/>
                <a:gd name="T12" fmla="*/ 1 w 16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617" h="50">
                  <a:moveTo>
                    <a:pt x="1" y="0"/>
                  </a:moveTo>
                  <a:cubicBezTo>
                    <a:pt x="1615" y="0"/>
                    <a:pt x="1615" y="0"/>
                    <a:pt x="1615" y="0"/>
                  </a:cubicBezTo>
                  <a:cubicBezTo>
                    <a:pt x="1615" y="41"/>
                    <a:pt x="1615" y="41"/>
                    <a:pt x="1615" y="41"/>
                  </a:cubicBezTo>
                  <a:cubicBezTo>
                    <a:pt x="1615" y="41"/>
                    <a:pt x="1617" y="47"/>
                    <a:pt x="1598" y="46"/>
                  </a:cubicBezTo>
                  <a:cubicBezTo>
                    <a:pt x="17" y="46"/>
                    <a:pt x="17" y="46"/>
                    <a:pt x="17" y="46"/>
                  </a:cubicBezTo>
                  <a:cubicBezTo>
                    <a:pt x="17" y="46"/>
                    <a:pt x="2" y="50"/>
                    <a:pt x="0" y="40"/>
                  </a:cubicBezTo>
                  <a:lnTo>
                    <a:pt x="1" y="0"/>
                  </a:lnTo>
                  <a:close/>
                </a:path>
              </a:pathLst>
            </a:custGeom>
            <a:solidFill>
              <a:schemeClr val="bg1">
                <a:lumMod val="65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42" name="Freeform: Shape 8"/>
            <p:cNvSpPr/>
            <p:nvPr/>
          </p:nvSpPr>
          <p:spPr bwMode="auto">
            <a:xfrm>
              <a:off x="4292649" y="3761163"/>
              <a:ext cx="148828" cy="14288"/>
            </a:xfrm>
            <a:custGeom>
              <a:avLst/>
              <a:gdLst>
                <a:gd name="T0" fmla="*/ 60 w 60"/>
                <a:gd name="T1" fmla="*/ 3 h 6"/>
                <a:gd name="T2" fmla="*/ 57 w 60"/>
                <a:gd name="T3" fmla="*/ 6 h 6"/>
                <a:gd name="T4" fmla="*/ 3 w 60"/>
                <a:gd name="T5" fmla="*/ 6 h 6"/>
                <a:gd name="T6" fmla="*/ 0 w 60"/>
                <a:gd name="T7" fmla="*/ 3 h 6"/>
                <a:gd name="T8" fmla="*/ 0 w 60"/>
                <a:gd name="T9" fmla="*/ 3 h 6"/>
                <a:gd name="T10" fmla="*/ 3 w 60"/>
                <a:gd name="T11" fmla="*/ 0 h 6"/>
                <a:gd name="T12" fmla="*/ 57 w 60"/>
                <a:gd name="T13" fmla="*/ 0 h 6"/>
                <a:gd name="T14" fmla="*/ 60 w 60"/>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
                  <a:moveTo>
                    <a:pt x="60" y="3"/>
                  </a:moveTo>
                  <a:cubicBezTo>
                    <a:pt x="60" y="5"/>
                    <a:pt x="59" y="6"/>
                    <a:pt x="57" y="6"/>
                  </a:cubicBezTo>
                  <a:cubicBezTo>
                    <a:pt x="3" y="6"/>
                    <a:pt x="3" y="6"/>
                    <a:pt x="3" y="6"/>
                  </a:cubicBezTo>
                  <a:cubicBezTo>
                    <a:pt x="1" y="6"/>
                    <a:pt x="0" y="5"/>
                    <a:pt x="0" y="3"/>
                  </a:cubicBezTo>
                  <a:cubicBezTo>
                    <a:pt x="0" y="3"/>
                    <a:pt x="0" y="3"/>
                    <a:pt x="0" y="3"/>
                  </a:cubicBezTo>
                  <a:cubicBezTo>
                    <a:pt x="0" y="2"/>
                    <a:pt x="1" y="0"/>
                    <a:pt x="3" y="0"/>
                  </a:cubicBezTo>
                  <a:cubicBezTo>
                    <a:pt x="57" y="0"/>
                    <a:pt x="57" y="0"/>
                    <a:pt x="57" y="0"/>
                  </a:cubicBezTo>
                  <a:cubicBezTo>
                    <a:pt x="59" y="0"/>
                    <a:pt x="60" y="2"/>
                    <a:pt x="60" y="3"/>
                  </a:cubicBezTo>
                  <a:close/>
                </a:path>
              </a:pathLst>
            </a:custGeom>
            <a:solidFill>
              <a:srgbClr val="152C34"/>
            </a:solidFill>
            <a:ln w="9525">
              <a:solidFill>
                <a:srgbClr val="000000"/>
              </a:solid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43" name="Rectangle: Rounded Corners 10"/>
            <p:cNvSpPr/>
            <p:nvPr/>
          </p:nvSpPr>
          <p:spPr>
            <a:xfrm>
              <a:off x="2399053" y="3680178"/>
              <a:ext cx="434392" cy="8098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44" name="Rectangle 1"/>
            <p:cNvSpPr/>
            <p:nvPr/>
          </p:nvSpPr>
          <p:spPr>
            <a:xfrm>
              <a:off x="1258936" y="1873893"/>
              <a:ext cx="2749153" cy="1696641"/>
            </a:xfrm>
            <a:prstGeom prst="rect">
              <a:avLst/>
            </a:prstGeom>
            <a:blipFill>
              <a:blip r:embed="rId1"/>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45" name="Rectangle: Folded Corner 17"/>
            <p:cNvSpPr/>
            <p:nvPr/>
          </p:nvSpPr>
          <p:spPr>
            <a:xfrm>
              <a:off x="1471762" y="1625929"/>
              <a:ext cx="725672" cy="867218"/>
            </a:xfrm>
            <a:prstGeom prst="foldedCorne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200" b="1">
                  <a:solidFill>
                    <a:srgbClr val="FFFFFF"/>
                  </a:solidFill>
                  <a:latin typeface="微软雅黑" panose="020B0503020204020204" pitchFamily="34" charset="-122"/>
                  <a:ea typeface="微软雅黑" panose="020B0503020204020204" pitchFamily="34" charset="-122"/>
                </a:rPr>
                <a:t>标题文本</a:t>
              </a:r>
              <a:endParaRPr lang="zh-CN" altLang="en-US" sz="1200" b="1">
                <a:solidFill>
                  <a:srgbClr val="FFFFFF"/>
                </a:solidFill>
                <a:latin typeface="微软雅黑" panose="020B0503020204020204" pitchFamily="34" charset="-122"/>
                <a:ea typeface="微软雅黑" panose="020B0503020204020204" pitchFamily="34" charset="-122"/>
              </a:endParaRPr>
            </a:p>
          </p:txBody>
        </p:sp>
      </p:grpSp>
      <p:cxnSp>
        <p:nvCxnSpPr>
          <p:cNvPr id="46" name="Straight Connector 19"/>
          <p:cNvCxnSpPr/>
          <p:nvPr/>
        </p:nvCxnSpPr>
        <p:spPr>
          <a:xfrm>
            <a:off x="5757986" y="1605018"/>
            <a:ext cx="27432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1"/>
          <p:cNvCxnSpPr/>
          <p:nvPr/>
        </p:nvCxnSpPr>
        <p:spPr>
          <a:xfrm>
            <a:off x="5757986" y="2765903"/>
            <a:ext cx="27432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23"/>
          <p:cNvCxnSpPr/>
          <p:nvPr/>
        </p:nvCxnSpPr>
        <p:spPr>
          <a:xfrm>
            <a:off x="5757986" y="3925503"/>
            <a:ext cx="274320" cy="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2" name="Group 27"/>
          <p:cNvGrpSpPr/>
          <p:nvPr/>
        </p:nvGrpSpPr>
        <p:grpSpPr>
          <a:xfrm>
            <a:off x="6128102" y="1265289"/>
            <a:ext cx="2476553" cy="679458"/>
            <a:chOff x="2084790" y="3062810"/>
            <a:chExt cx="2123043" cy="905944"/>
          </a:xfrm>
        </p:grpSpPr>
        <p:sp>
          <p:nvSpPr>
            <p:cNvPr id="59" name="TextBox 28"/>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fontScale="92500" lnSpcReduction="10000"/>
            </a:bodyPr>
            <a:lstStyle/>
            <a:p>
              <a:r>
                <a:rPr lang="zh-CN" altLang="en-US" sz="1600" b="1">
                  <a:solidFill>
                    <a:schemeClr val="accent1">
                      <a:lumMod val="100000"/>
                    </a:schemeClr>
                  </a:solidFill>
                  <a:latin typeface="微软雅黑" panose="020B0503020204020204" pitchFamily="34" charset="-122"/>
                  <a:ea typeface="微软雅黑" panose="020B0503020204020204" pitchFamily="34" charset="-122"/>
                </a:rPr>
                <a:t>标题文本预设</a:t>
              </a:r>
              <a:endParaRPr lang="zh-CN" altLang="en-US" sz="1600" b="1" dirty="0">
                <a:solidFill>
                  <a:schemeClr val="accent1">
                    <a:lumMod val="100000"/>
                  </a:schemeClr>
                </a:solidFill>
                <a:latin typeface="微软雅黑" panose="020B0503020204020204" pitchFamily="34" charset="-122"/>
                <a:ea typeface="微软雅黑" panose="020B0503020204020204" pitchFamily="34" charset="-122"/>
              </a:endParaRPr>
            </a:p>
          </p:txBody>
        </p:sp>
        <p:sp>
          <p:nvSpPr>
            <p:cNvPr id="60" name="TextBox 29"/>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fontScale="85000" lnSpcReduction="10000"/>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3" name="Group 33"/>
          <p:cNvGrpSpPr/>
          <p:nvPr/>
        </p:nvGrpSpPr>
        <p:grpSpPr>
          <a:xfrm>
            <a:off x="6128102" y="2430563"/>
            <a:ext cx="2476553" cy="679458"/>
            <a:chOff x="2084790" y="3062810"/>
            <a:chExt cx="2123043" cy="905944"/>
          </a:xfrm>
        </p:grpSpPr>
        <p:sp>
          <p:nvSpPr>
            <p:cNvPr id="57" name="TextBox 34"/>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fontScale="92500" lnSpcReduction="10000"/>
            </a:bodyPr>
            <a:lstStyle/>
            <a:p>
              <a:r>
                <a:rPr lang="zh-CN" altLang="en-US" sz="1600" b="1">
                  <a:solidFill>
                    <a:schemeClr val="accent2"/>
                  </a:solidFill>
                  <a:latin typeface="微软雅黑" panose="020B0503020204020204" pitchFamily="34" charset="-122"/>
                  <a:ea typeface="微软雅黑" panose="020B0503020204020204" pitchFamily="34" charset="-122"/>
                </a:rPr>
                <a:t>标题文本预设</a:t>
              </a:r>
              <a:endParaRPr lang="zh-CN" altLang="en-US" sz="1600" b="1">
                <a:solidFill>
                  <a:schemeClr val="accent2"/>
                </a:solidFill>
                <a:latin typeface="微软雅黑" panose="020B0503020204020204" pitchFamily="34" charset="-122"/>
                <a:ea typeface="微软雅黑" panose="020B0503020204020204" pitchFamily="34" charset="-122"/>
              </a:endParaRPr>
            </a:p>
          </p:txBody>
        </p:sp>
        <p:sp>
          <p:nvSpPr>
            <p:cNvPr id="58" name="TextBox 35"/>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fontScale="85000" lnSpcReduction="10000"/>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4" name="Group 36"/>
          <p:cNvGrpSpPr/>
          <p:nvPr/>
        </p:nvGrpSpPr>
        <p:grpSpPr>
          <a:xfrm>
            <a:off x="6128102" y="3585774"/>
            <a:ext cx="2476553" cy="679458"/>
            <a:chOff x="2084790" y="3062810"/>
            <a:chExt cx="2123043" cy="905944"/>
          </a:xfrm>
        </p:grpSpPr>
        <p:sp>
          <p:nvSpPr>
            <p:cNvPr id="55" name="TextBox 37"/>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144000" tIns="0" rIns="144000" bIns="0" anchor="b" anchorCtr="0">
              <a:normAutofit fontScale="92500" lnSpcReduction="10000"/>
            </a:bodyPr>
            <a:lstStyle/>
            <a:p>
              <a:r>
                <a:rPr lang="zh-CN" altLang="en-US" sz="1600" b="1">
                  <a:solidFill>
                    <a:schemeClr val="accent3"/>
                  </a:solidFill>
                  <a:latin typeface="微软雅黑" panose="020B0503020204020204" pitchFamily="34" charset="-122"/>
                  <a:ea typeface="微软雅黑" panose="020B0503020204020204" pitchFamily="34" charset="-122"/>
                </a:rPr>
                <a:t>标题文本预设</a:t>
              </a:r>
              <a:endParaRPr lang="zh-CN" altLang="en-US" sz="1600" b="1">
                <a:solidFill>
                  <a:schemeClr val="accent3"/>
                </a:solidFill>
                <a:latin typeface="微软雅黑" panose="020B0503020204020204" pitchFamily="34" charset="-122"/>
                <a:ea typeface="微软雅黑" panose="020B0503020204020204" pitchFamily="34" charset="-122"/>
              </a:endParaRPr>
            </a:p>
          </p:txBody>
        </p:sp>
        <p:sp>
          <p:nvSpPr>
            <p:cNvPr id="56" name="TextBox 38"/>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fontScale="85000" lnSpcReduction="10000"/>
            </a:bodyPr>
            <a:lstStyle/>
            <a:p>
              <a:pPr>
                <a:lnSpc>
                  <a:spcPct val="150000"/>
                </a:lnSpc>
              </a:pPr>
              <a:r>
                <a:rPr lang="zh-CN" altLang="en-US" sz="11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115911" y="1371422"/>
            <a:ext cx="519428" cy="510540"/>
            <a:chOff x="5115911" y="1371422"/>
            <a:chExt cx="519428" cy="510540"/>
          </a:xfrm>
        </p:grpSpPr>
        <p:sp>
          <p:nvSpPr>
            <p:cNvPr id="3" name="椭圆 2"/>
            <p:cNvSpPr/>
            <p:nvPr/>
          </p:nvSpPr>
          <p:spPr>
            <a:xfrm>
              <a:off x="5124799" y="1371422"/>
              <a:ext cx="510540" cy="510540"/>
            </a:xfrm>
            <a:prstGeom prst="ellipse">
              <a:avLst/>
            </a:prstGeom>
            <a:gradFill flip="none" rotWithShape="1">
              <a:gsLst>
                <a:gs pos="0">
                  <a:schemeClr val="bg2"/>
                </a:gs>
                <a:gs pos="100000">
                  <a:schemeClr val="bg1"/>
                </a:gs>
              </a:gsLst>
              <a:lin ang="8100000" scaled="1"/>
              <a:tileRect/>
            </a:gradFill>
            <a:ln w="22225">
              <a:gradFill flip="none" rotWithShape="1">
                <a:gsLst>
                  <a:gs pos="0">
                    <a:schemeClr val="bg2"/>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文本框 3"/>
            <p:cNvSpPr txBox="1"/>
            <p:nvPr/>
          </p:nvSpPr>
          <p:spPr>
            <a:xfrm>
              <a:off x="5115911" y="1432962"/>
              <a:ext cx="510540" cy="400110"/>
            </a:xfrm>
            <a:prstGeom prst="rect">
              <a:avLst/>
            </a:prstGeom>
            <a:noFill/>
          </p:spPr>
          <p:txBody>
            <a:bodyPr wrap="square" rtlCol="0">
              <a:spAutoFit/>
            </a:bodyPr>
            <a:lstStyle/>
            <a:p>
              <a:r>
                <a:rPr lang="en-US" altLang="zh-CN" sz="2000" b="1">
                  <a:solidFill>
                    <a:schemeClr val="accent1"/>
                  </a:solidFill>
                  <a:latin typeface="微软雅黑" panose="020B0503020204020204" pitchFamily="34" charset="-122"/>
                  <a:ea typeface="微软雅黑" panose="020B0503020204020204" pitchFamily="34" charset="-122"/>
                </a:rPr>
                <a:t>01</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5115911" y="2536696"/>
            <a:ext cx="519428" cy="510540"/>
            <a:chOff x="5115911" y="1371422"/>
            <a:chExt cx="519428" cy="510540"/>
          </a:xfrm>
        </p:grpSpPr>
        <p:sp>
          <p:nvSpPr>
            <p:cNvPr id="68" name="椭圆 67"/>
            <p:cNvSpPr/>
            <p:nvPr/>
          </p:nvSpPr>
          <p:spPr>
            <a:xfrm>
              <a:off x="5124799" y="1371422"/>
              <a:ext cx="510540" cy="510540"/>
            </a:xfrm>
            <a:prstGeom prst="ellipse">
              <a:avLst/>
            </a:prstGeom>
            <a:gradFill flip="none" rotWithShape="1">
              <a:gsLst>
                <a:gs pos="0">
                  <a:schemeClr val="bg2"/>
                </a:gs>
                <a:gs pos="100000">
                  <a:schemeClr val="bg1"/>
                </a:gs>
              </a:gsLst>
              <a:lin ang="8100000" scaled="1"/>
              <a:tileRect/>
            </a:gradFill>
            <a:ln w="22225">
              <a:gradFill flip="none" rotWithShape="1">
                <a:gsLst>
                  <a:gs pos="0">
                    <a:schemeClr val="bg2"/>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文本框 68"/>
            <p:cNvSpPr txBox="1"/>
            <p:nvPr/>
          </p:nvSpPr>
          <p:spPr>
            <a:xfrm>
              <a:off x="5115911" y="1432962"/>
              <a:ext cx="510540" cy="400110"/>
            </a:xfrm>
            <a:prstGeom prst="rect">
              <a:avLst/>
            </a:prstGeom>
            <a:noFill/>
          </p:spPr>
          <p:txBody>
            <a:bodyPr wrap="square" rtlCol="0">
              <a:spAutoFit/>
            </a:bodyPr>
            <a:lstStyle/>
            <a:p>
              <a:r>
                <a:rPr lang="en-US" altLang="zh-CN" sz="2000" b="1">
                  <a:solidFill>
                    <a:schemeClr val="accent2"/>
                  </a:solidFill>
                  <a:latin typeface="微软雅黑" panose="020B0503020204020204" pitchFamily="34" charset="-122"/>
                  <a:ea typeface="微软雅黑" panose="020B0503020204020204" pitchFamily="34" charset="-122"/>
                </a:rPr>
                <a:t>02</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5115911" y="3643966"/>
            <a:ext cx="519428" cy="510540"/>
            <a:chOff x="5115911" y="1371422"/>
            <a:chExt cx="519428" cy="510540"/>
          </a:xfrm>
        </p:grpSpPr>
        <p:sp>
          <p:nvSpPr>
            <p:cNvPr id="71" name="椭圆 70"/>
            <p:cNvSpPr/>
            <p:nvPr/>
          </p:nvSpPr>
          <p:spPr>
            <a:xfrm>
              <a:off x="5124799" y="1371422"/>
              <a:ext cx="510540" cy="510540"/>
            </a:xfrm>
            <a:prstGeom prst="ellipse">
              <a:avLst/>
            </a:prstGeom>
            <a:gradFill flip="none" rotWithShape="1">
              <a:gsLst>
                <a:gs pos="0">
                  <a:schemeClr val="bg2"/>
                </a:gs>
                <a:gs pos="100000">
                  <a:schemeClr val="bg1"/>
                </a:gs>
              </a:gsLst>
              <a:lin ang="8100000" scaled="1"/>
              <a:tileRect/>
            </a:gradFill>
            <a:ln w="22225">
              <a:gradFill flip="none" rotWithShape="1">
                <a:gsLst>
                  <a:gs pos="0">
                    <a:schemeClr val="bg2"/>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文本框 71"/>
            <p:cNvSpPr txBox="1"/>
            <p:nvPr/>
          </p:nvSpPr>
          <p:spPr>
            <a:xfrm>
              <a:off x="5115911" y="1432962"/>
              <a:ext cx="510540" cy="400110"/>
            </a:xfrm>
            <a:prstGeom prst="rect">
              <a:avLst/>
            </a:prstGeom>
            <a:noFill/>
          </p:spPr>
          <p:txBody>
            <a:bodyPr wrap="square" rtlCol="0">
              <a:spAutoFit/>
            </a:bodyPr>
            <a:lstStyle/>
            <a:p>
              <a:r>
                <a:rPr lang="en-US" altLang="zh-CN" sz="2000" b="1">
                  <a:solidFill>
                    <a:schemeClr val="accent3"/>
                  </a:solidFill>
                  <a:latin typeface="微软雅黑" panose="020B0503020204020204" pitchFamily="34" charset="-122"/>
                  <a:ea typeface="微软雅黑" panose="020B0503020204020204" pitchFamily="34" charset="-122"/>
                </a:rPr>
                <a:t>03</a:t>
              </a:r>
              <a:endParaRPr lang="zh-CN" altLang="en-US" sz="2000" b="1" dirty="0">
                <a:solidFill>
                  <a:schemeClr val="accent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0-#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25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500" fill="hold"/>
                                        <p:tgtEl>
                                          <p:spTgt spid="67"/>
                                        </p:tgtEl>
                                        <p:attrNameLst>
                                          <p:attrName>ppt_x</p:attrName>
                                        </p:attrNameLst>
                                      </p:cBhvr>
                                      <p:tavLst>
                                        <p:tav tm="0">
                                          <p:val>
                                            <p:strVal val="#ppt_x"/>
                                          </p:val>
                                        </p:tav>
                                        <p:tav tm="100000">
                                          <p:val>
                                            <p:strVal val="#ppt_x"/>
                                          </p:val>
                                        </p:tav>
                                      </p:tavLst>
                                    </p:anim>
                                    <p:anim calcmode="lin" valueType="num">
                                      <p:cBhvr additive="base">
                                        <p:cTn id="54" dur="500" fill="hold"/>
                                        <p:tgtEl>
                                          <p:spTgt spid="6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50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ppt_x"/>
                                          </p:val>
                                        </p:tav>
                                        <p:tav tm="100000">
                                          <p:val>
                                            <p:strVal val="#ppt_x"/>
                                          </p:val>
                                        </p:tav>
                                      </p:tavLst>
                                    </p:anim>
                                    <p:anim calcmode="lin" valueType="num">
                                      <p:cBhvr additive="base">
                                        <p:cTn id="58" dur="500" fill="hold"/>
                                        <p:tgtEl>
                                          <p:spTgt spid="70"/>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2" presetClass="entr" presetSubtype="8"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p:tgtEl>
                                          <p:spTgt spid="46"/>
                                        </p:tgtEl>
                                        <p:attrNameLst>
                                          <p:attrName>ppt_x</p:attrName>
                                        </p:attrNameLst>
                                      </p:cBhvr>
                                      <p:tavLst>
                                        <p:tav tm="0">
                                          <p:val>
                                            <p:strVal val="#ppt_x-#ppt_w*1.125000"/>
                                          </p:val>
                                        </p:tav>
                                        <p:tav tm="100000">
                                          <p:val>
                                            <p:strVal val="#ppt_x"/>
                                          </p:val>
                                        </p:tav>
                                      </p:tavLst>
                                    </p:anim>
                                    <p:animEffect transition="in" filter="wipe(right)">
                                      <p:cBhvr>
                                        <p:cTn id="63" dur="500"/>
                                        <p:tgtEl>
                                          <p:spTgt spid="46"/>
                                        </p:tgtEl>
                                      </p:cBhvr>
                                    </p:animEffect>
                                  </p:childTnLst>
                                </p:cTn>
                              </p:par>
                              <p:par>
                                <p:cTn id="64" presetID="12" presetClass="entr" presetSubtype="8"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additive="base">
                                        <p:cTn id="66" dur="500"/>
                                        <p:tgtEl>
                                          <p:spTgt spid="47"/>
                                        </p:tgtEl>
                                        <p:attrNameLst>
                                          <p:attrName>ppt_x</p:attrName>
                                        </p:attrNameLst>
                                      </p:cBhvr>
                                      <p:tavLst>
                                        <p:tav tm="0">
                                          <p:val>
                                            <p:strVal val="#ppt_x-#ppt_w*1.125000"/>
                                          </p:val>
                                        </p:tav>
                                        <p:tav tm="100000">
                                          <p:val>
                                            <p:strVal val="#ppt_x"/>
                                          </p:val>
                                        </p:tav>
                                      </p:tavLst>
                                    </p:anim>
                                    <p:animEffect transition="in" filter="wipe(right)">
                                      <p:cBhvr>
                                        <p:cTn id="67" dur="500"/>
                                        <p:tgtEl>
                                          <p:spTgt spid="47"/>
                                        </p:tgtEl>
                                      </p:cBhvr>
                                    </p:animEffect>
                                  </p:childTnLst>
                                </p:cTn>
                              </p:par>
                              <p:par>
                                <p:cTn id="68" presetID="12" presetClass="entr" presetSubtype="8"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additive="base">
                                        <p:cTn id="70" dur="500"/>
                                        <p:tgtEl>
                                          <p:spTgt spid="48"/>
                                        </p:tgtEl>
                                        <p:attrNameLst>
                                          <p:attrName>ppt_x</p:attrName>
                                        </p:attrNameLst>
                                      </p:cBhvr>
                                      <p:tavLst>
                                        <p:tav tm="0">
                                          <p:val>
                                            <p:strVal val="#ppt_x-#ppt_w*1.125000"/>
                                          </p:val>
                                        </p:tav>
                                        <p:tav tm="100000">
                                          <p:val>
                                            <p:strVal val="#ppt_x"/>
                                          </p:val>
                                        </p:tav>
                                      </p:tavLst>
                                    </p:anim>
                                    <p:animEffect transition="in" filter="wipe(right)">
                                      <p:cBhvr>
                                        <p:cTn id="71" dur="500"/>
                                        <p:tgtEl>
                                          <p:spTgt spid="48"/>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nodeType="withEffect">
                                  <p:stCondLst>
                                    <p:cond delay="25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par>
                                <p:cTn id="79" presetID="10" presetClass="entr" presetSubtype="0" fill="hold" nodeType="withEffect">
                                  <p:stCondLst>
                                    <p:cond delay="50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1"/>
                </a:solidFill>
                <a:latin typeface="微软雅黑" panose="020B0503020204020204" pitchFamily="34" charset="-122"/>
                <a:ea typeface="微软雅黑" panose="020B0503020204020204" pitchFamily="34" charset="-122"/>
              </a:rPr>
              <a:t>课题背景及内容</a:t>
            </a:r>
            <a:endParaRPr lang="zh-CN" altLang="en-US" sz="1800" b="1" dirty="0">
              <a:solidFill>
                <a:schemeClr val="accent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 Placeholder 2"/>
          <p:cNvSpPr txBox="1"/>
          <p:nvPr/>
        </p:nvSpPr>
        <p:spPr>
          <a:xfrm>
            <a:off x="539354" y="3475799"/>
            <a:ext cx="3930917" cy="69258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39354" y="1342560"/>
            <a:ext cx="3930919" cy="2034818"/>
            <a:chOff x="539354" y="1342560"/>
            <a:chExt cx="3930919" cy="2034818"/>
          </a:xfrm>
        </p:grpSpPr>
        <p:sp>
          <p:nvSpPr>
            <p:cNvPr id="25" name="矩形: 圆角 24"/>
            <p:cNvSpPr/>
            <p:nvPr/>
          </p:nvSpPr>
          <p:spPr>
            <a:xfrm>
              <a:off x="539354" y="1342560"/>
              <a:ext cx="3930919" cy="2034817"/>
            </a:xfrm>
            <a:prstGeom prst="roundRect">
              <a:avLst>
                <a:gd name="adj" fmla="val 0"/>
              </a:avLst>
            </a:prstGeom>
            <a:blipFill>
              <a:blip r:embed="rId1"/>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微软雅黑" panose="020B0503020204020204" pitchFamily="34" charset="-122"/>
                <a:ea typeface="微软雅黑" panose="020B0503020204020204" pitchFamily="34" charset="-122"/>
              </a:endParaRPr>
            </a:p>
          </p:txBody>
        </p:sp>
        <p:sp>
          <p:nvSpPr>
            <p:cNvPr id="27" name="矩形 26"/>
            <p:cNvSpPr/>
            <p:nvPr/>
          </p:nvSpPr>
          <p:spPr>
            <a:xfrm>
              <a:off x="539354" y="2919434"/>
              <a:ext cx="3930918" cy="457944"/>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cs typeface="+mn-ea"/>
                  <a:sym typeface="+mn-lt"/>
                </a:rPr>
                <a:t>输入标题内容</a:t>
              </a:r>
              <a:endParaRPr lang="id-ID"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3" name="Text Placeholder 2"/>
          <p:cNvSpPr txBox="1"/>
          <p:nvPr/>
        </p:nvSpPr>
        <p:spPr>
          <a:xfrm>
            <a:off x="4673729" y="3475797"/>
            <a:ext cx="3930917" cy="69258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673729" y="1342560"/>
            <a:ext cx="3930919" cy="2034818"/>
            <a:chOff x="4673729" y="1342560"/>
            <a:chExt cx="3930919" cy="2034818"/>
          </a:xfrm>
        </p:grpSpPr>
        <p:sp>
          <p:nvSpPr>
            <p:cNvPr id="22" name="矩形: 圆角 21"/>
            <p:cNvSpPr/>
            <p:nvPr/>
          </p:nvSpPr>
          <p:spPr>
            <a:xfrm>
              <a:off x="4673729" y="1342560"/>
              <a:ext cx="3930919" cy="2034817"/>
            </a:xfrm>
            <a:prstGeom prst="roundRect">
              <a:avLst>
                <a:gd name="adj" fmla="val 0"/>
              </a:avLst>
            </a:prstGeom>
            <a:blipFill>
              <a:blip r:embed="rId2"/>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latin typeface="微软雅黑" panose="020B0503020204020204" pitchFamily="34" charset="-122"/>
                <a:ea typeface="微软雅黑" panose="020B0503020204020204" pitchFamily="34" charset="-122"/>
              </a:endParaRPr>
            </a:p>
          </p:txBody>
        </p:sp>
        <p:sp>
          <p:nvSpPr>
            <p:cNvPr id="24" name="矩形 23"/>
            <p:cNvSpPr/>
            <p:nvPr/>
          </p:nvSpPr>
          <p:spPr>
            <a:xfrm>
              <a:off x="4673729" y="2919434"/>
              <a:ext cx="3930918" cy="457944"/>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pitchFamily="34" charset="-122"/>
                  <a:ea typeface="微软雅黑" panose="020B0503020204020204" pitchFamily="34" charset="-122"/>
                  <a:cs typeface="+mn-ea"/>
                  <a:sym typeface="+mn-lt"/>
                </a:rPr>
                <a:t>输入标题内容</a:t>
              </a:r>
              <a:endParaRPr lang="id-ID" altLang="zh-CN" sz="16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P spid="26"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32"/>
          <p:cNvSpPr/>
          <p:nvPr/>
        </p:nvSpPr>
        <p:spPr>
          <a:xfrm>
            <a:off x="2077153" y="875002"/>
            <a:ext cx="1958707" cy="1958706"/>
          </a:xfrm>
          <a:prstGeom prst="diamond">
            <a:avLst/>
          </a:prstGeom>
          <a:solidFill>
            <a:schemeClr val="accent2"/>
          </a:solidFill>
          <a:ln w="25400">
            <a:gradFill flip="none" rotWithShape="1">
              <a:gsLst>
                <a:gs pos="0">
                  <a:schemeClr val="bg1">
                    <a:lumMod val="75000"/>
                  </a:schemeClr>
                </a:gs>
                <a:gs pos="100000">
                  <a:schemeClr val="bg1"/>
                </a:gs>
              </a:gsLst>
              <a:lin ang="81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1812585" y="1134787"/>
            <a:ext cx="2223275" cy="1958706"/>
            <a:chOff x="1818738" y="1245426"/>
            <a:chExt cx="2223275" cy="1958706"/>
          </a:xfrm>
        </p:grpSpPr>
        <p:sp>
          <p:nvSpPr>
            <p:cNvPr id="4" name="Diamond 32"/>
            <p:cNvSpPr/>
            <p:nvPr/>
          </p:nvSpPr>
          <p:spPr>
            <a:xfrm>
              <a:off x="2083306" y="1245426"/>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5" name="Rectangle 51"/>
            <p:cNvSpPr/>
            <p:nvPr/>
          </p:nvSpPr>
          <p:spPr>
            <a:xfrm>
              <a:off x="1818738" y="1888703"/>
              <a:ext cx="1668256" cy="703467"/>
            </a:xfrm>
            <a:prstGeom prst="rect">
              <a:avLst/>
            </a:prstGeom>
          </p:spPr>
          <p:txBody>
            <a:bodyPr wrap="square">
              <a:noAutofit/>
            </a:bodyPr>
            <a:lstStyle/>
            <a:p>
              <a:pPr algn="r"/>
              <a:r>
                <a:rPr lang="en-US" altLang="zh-CN" sz="4000" b="1" spc="30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02</a:t>
              </a:r>
              <a:endParaRPr lang="zh-CN" altLang="en-US" sz="4000" b="1" spc="300" dirty="0">
                <a:solidFill>
                  <a:schemeClr val="accent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cxnSp>
        <p:nvCxnSpPr>
          <p:cNvPr id="7" name="直接连接符 6"/>
          <p:cNvCxnSpPr/>
          <p:nvPr/>
        </p:nvCxnSpPr>
        <p:spPr>
          <a:xfrm>
            <a:off x="4772694" y="974473"/>
            <a:ext cx="0" cy="2442754"/>
          </a:xfrm>
          <a:prstGeom prst="line">
            <a:avLst/>
          </a:prstGeom>
          <a:ln w="158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08539" y="3091668"/>
            <a:ext cx="2954655" cy="461665"/>
          </a:xfrm>
          <a:prstGeom prst="rect">
            <a:avLst/>
          </a:prstGeom>
        </p:spPr>
        <p:txBody>
          <a:bodyPr wrap="none">
            <a:spAutoFit/>
          </a:bodyPr>
          <a:lstStyle/>
          <a:p>
            <a:r>
              <a:rPr lang="zh-CN" altLang="en-US" sz="2400" b="1">
                <a:solidFill>
                  <a:schemeClr val="accent2"/>
                </a:solidFill>
                <a:latin typeface="微软雅黑" panose="020B0503020204020204" pitchFamily="34" charset="-122"/>
                <a:ea typeface="微软雅黑" panose="020B0503020204020204" pitchFamily="34" charset="-122"/>
              </a:rPr>
              <a:t>课题现状及发展情况</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563194" y="1427340"/>
            <a:ext cx="477650" cy="377437"/>
            <a:chOff x="4410794" y="1065514"/>
            <a:chExt cx="477650" cy="377437"/>
          </a:xfrm>
          <a:effectLst>
            <a:outerShdw blurRad="63500" sx="102000" sy="102000" algn="ctr" rotWithShape="0">
              <a:prstClr val="black">
                <a:alpha val="40000"/>
              </a:prstClr>
            </a:outerShdw>
          </a:effectLst>
        </p:grpSpPr>
        <p:sp>
          <p:nvSpPr>
            <p:cNvPr id="9" name="椭圆 8"/>
            <p:cNvSpPr/>
            <p:nvPr/>
          </p:nvSpPr>
          <p:spPr>
            <a:xfrm>
              <a:off x="4431575" y="1065514"/>
              <a:ext cx="377437" cy="377437"/>
            </a:xfrm>
            <a:prstGeom prst="ellipse">
              <a:avLst/>
            </a:prstGeom>
            <a:gradFill flip="none" rotWithShape="1">
              <a:gsLst>
                <a:gs pos="0">
                  <a:schemeClr val="accent2"/>
                </a:gs>
                <a:gs pos="100000">
                  <a:schemeClr val="accent2">
                    <a:lumMod val="50000"/>
                  </a:schemeClr>
                </a:gs>
              </a:gsLst>
              <a:lin ang="18900000" scaled="1"/>
              <a:tileRect/>
            </a:gradFill>
            <a:ln>
              <a:gradFill flip="none" rotWithShape="1">
                <a:gsLst>
                  <a:gs pos="0">
                    <a:schemeClr val="accent2">
                      <a:lumMod val="50000"/>
                    </a:schemeClr>
                  </a:gs>
                  <a:gs pos="100000">
                    <a:schemeClr val="accent2"/>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563194" y="1958189"/>
            <a:ext cx="477650" cy="377437"/>
            <a:chOff x="4410794" y="1065514"/>
            <a:chExt cx="477650" cy="377437"/>
          </a:xfrm>
        </p:grpSpPr>
        <p:sp>
          <p:nvSpPr>
            <p:cNvPr id="13" name="椭圆 12"/>
            <p:cNvSpPr/>
            <p:nvPr/>
          </p:nvSpPr>
          <p:spPr>
            <a:xfrm>
              <a:off x="4431575" y="1065514"/>
              <a:ext cx="377437" cy="377437"/>
            </a:xfrm>
            <a:prstGeom prst="ellipse">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410794" y="1083616"/>
              <a:ext cx="477650" cy="338554"/>
            </a:xfrm>
            <a:prstGeom prst="rect">
              <a:avLst/>
            </a:prstGeom>
            <a:noFill/>
          </p:spPr>
          <p:txBody>
            <a:bodyPr wrap="square" rtlCol="0">
              <a:spAutoFit/>
            </a:bodyPr>
            <a:lstStyle/>
            <a:p>
              <a:r>
                <a:rPr lang="en-US" altLang="zh-CN" sz="1600" b="1">
                  <a:solidFill>
                    <a:schemeClr val="accent2"/>
                  </a:solidFill>
                  <a:latin typeface="微软雅黑" panose="020B0503020204020204" pitchFamily="34" charset="-122"/>
                  <a:ea typeface="微软雅黑" panose="020B0503020204020204" pitchFamily="34" charset="-122"/>
                </a:rPr>
                <a:t>02</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63194" y="2456271"/>
            <a:ext cx="477650" cy="377437"/>
            <a:chOff x="4410794" y="1065514"/>
            <a:chExt cx="477650" cy="377437"/>
          </a:xfrm>
          <a:effectLst>
            <a:outerShdw blurRad="63500" sx="102000" sy="102000" algn="ctr" rotWithShape="0">
              <a:prstClr val="black">
                <a:alpha val="40000"/>
              </a:prstClr>
            </a:outerShdw>
          </a:effectLst>
        </p:grpSpPr>
        <p:sp>
          <p:nvSpPr>
            <p:cNvPr id="16" name="椭圆 15"/>
            <p:cNvSpPr/>
            <p:nvPr/>
          </p:nvSpPr>
          <p:spPr>
            <a:xfrm>
              <a:off x="4431575" y="1065514"/>
              <a:ext cx="377437" cy="377437"/>
            </a:xfrm>
            <a:prstGeom prst="ellipse">
              <a:avLst/>
            </a:prstGeom>
            <a:gradFill flip="none" rotWithShape="1">
              <a:gsLst>
                <a:gs pos="0">
                  <a:schemeClr val="accent2"/>
                </a:gs>
                <a:gs pos="100000">
                  <a:schemeClr val="accent2">
                    <a:lumMod val="50000"/>
                  </a:schemeClr>
                </a:gs>
              </a:gsLst>
              <a:lin ang="18900000" scaled="1"/>
              <a:tileRect/>
            </a:gradFill>
            <a:ln>
              <a:gradFill flip="none" rotWithShape="1">
                <a:gsLst>
                  <a:gs pos="0">
                    <a:schemeClr val="accent3">
                      <a:lumMod val="50000"/>
                    </a:schemeClr>
                  </a:gs>
                  <a:gs pos="100000">
                    <a:schemeClr val="accent2"/>
                  </a:gs>
                </a:gsLst>
                <a:lin ang="18900000" scaled="1"/>
                <a:tileRect/>
              </a:gra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410794" y="1083616"/>
              <a:ext cx="477650" cy="338554"/>
            </a:xfrm>
            <a:prstGeom prst="rect">
              <a:avLst/>
            </a:prstGeom>
            <a:noFill/>
          </p:spPr>
          <p:txBody>
            <a:bodyPr wrap="square" rtlCol="0">
              <a:spAutoFit/>
            </a:bodyPr>
            <a:lstStyle/>
            <a:p>
              <a:r>
                <a:rPr lang="en-US" altLang="zh-CN" sz="1600" b="1">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5061625" y="1445442"/>
            <a:ext cx="1664756" cy="338554"/>
          </a:xfrm>
          <a:prstGeom prst="rect">
            <a:avLst/>
          </a:prstGeom>
          <a:noFill/>
        </p:spPr>
        <p:txBody>
          <a:bodyPr wrap="square" rtlCol="0">
            <a:spAutoFit/>
          </a:bodyPr>
          <a:lstStyle/>
          <a:p>
            <a:r>
              <a:rPr lang="zh-CN" altLang="en-US" sz="1600" b="1">
                <a:solidFill>
                  <a:schemeClr val="accent2"/>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061625" y="1972294"/>
            <a:ext cx="1664756" cy="338554"/>
          </a:xfrm>
          <a:prstGeom prst="rect">
            <a:avLst/>
          </a:prstGeom>
          <a:noFill/>
        </p:spPr>
        <p:txBody>
          <a:bodyPr wrap="square" rtlCol="0">
            <a:spAutoFit/>
          </a:bodyPr>
          <a:lstStyle/>
          <a:p>
            <a:r>
              <a:rPr lang="zh-CN" altLang="en-US" sz="1600" b="1">
                <a:solidFill>
                  <a:schemeClr val="accent2"/>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061625" y="2491537"/>
            <a:ext cx="1664756" cy="338554"/>
          </a:xfrm>
          <a:prstGeom prst="rect">
            <a:avLst/>
          </a:prstGeom>
          <a:noFill/>
        </p:spPr>
        <p:txBody>
          <a:bodyPr wrap="square" rtlCol="0">
            <a:spAutoFit/>
          </a:bodyPr>
          <a:lstStyle/>
          <a:p>
            <a:r>
              <a:rPr lang="zh-CN" altLang="en-US" sz="1600" b="1">
                <a:solidFill>
                  <a:schemeClr val="accent2"/>
                </a:solidFill>
                <a:latin typeface="微软雅黑" panose="020B0503020204020204" pitchFamily="34" charset="-122"/>
                <a:ea typeface="微软雅黑" panose="020B0503020204020204" pitchFamily="34" charset="-122"/>
              </a:rPr>
              <a:t>输入标题内容</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20" name="Freeform 5"/>
          <p:cNvSpPr/>
          <p:nvPr/>
        </p:nvSpPr>
        <p:spPr bwMode="auto">
          <a:xfrm>
            <a:off x="144013" y="5039228"/>
            <a:ext cx="1095632" cy="1096571"/>
          </a:xfrm>
          <a:custGeom>
            <a:avLst/>
            <a:gdLst>
              <a:gd name="T0" fmla="*/ 1166 w 1166"/>
              <a:gd name="T1" fmla="*/ 585 h 1167"/>
              <a:gd name="T2" fmla="*/ 584 w 1166"/>
              <a:gd name="T3" fmla="*/ 0 h 1167"/>
              <a:gd name="T4" fmla="*/ 0 w 1166"/>
              <a:gd name="T5" fmla="*/ 585 h 1167"/>
              <a:gd name="T6" fmla="*/ 584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4" y="0"/>
                </a:lnTo>
                <a:lnTo>
                  <a:pt x="0" y="585"/>
                </a:lnTo>
                <a:lnTo>
                  <a:pt x="584" y="1167"/>
                </a:lnTo>
                <a:lnTo>
                  <a:pt x="1166" y="585"/>
                </a:lnTo>
                <a:close/>
              </a:path>
            </a:pathLst>
          </a:custGeom>
          <a:solidFill>
            <a:srgbClr val="00436F"/>
          </a:solidFill>
          <a:ln>
            <a:noFill/>
          </a:ln>
        </p:spPr>
        <p:txBody>
          <a:bodyPr vert="horz" wrap="square" lIns="91440" tIns="45720" rIns="91440" bIns="45720" numCol="1" anchor="t" anchorCtr="0" compatLnSpc="1"/>
          <a:lstStyle/>
          <a:p>
            <a:endParaRPr lang="zh-CN" altLang="en-US"/>
          </a:p>
        </p:txBody>
      </p:sp>
      <p:sp>
        <p:nvSpPr>
          <p:cNvPr id="24" name="Freeform 6"/>
          <p:cNvSpPr/>
          <p:nvPr/>
        </p:nvSpPr>
        <p:spPr bwMode="auto">
          <a:xfrm>
            <a:off x="-1130152" y="3149592"/>
            <a:ext cx="2347245" cy="2348185"/>
          </a:xfrm>
          <a:custGeom>
            <a:avLst/>
            <a:gdLst>
              <a:gd name="T0" fmla="*/ 2498 w 2498"/>
              <a:gd name="T1" fmla="*/ 1263 h 2499"/>
              <a:gd name="T2" fmla="*/ 1236 w 2498"/>
              <a:gd name="T3" fmla="*/ 0 h 2499"/>
              <a:gd name="T4" fmla="*/ 0 w 2498"/>
              <a:gd name="T5" fmla="*/ 1236 h 2499"/>
              <a:gd name="T6" fmla="*/ 1262 w 2498"/>
              <a:gd name="T7" fmla="*/ 2499 h 2499"/>
              <a:gd name="T8" fmla="*/ 2498 w 2498"/>
              <a:gd name="T9" fmla="*/ 1263 h 2499"/>
            </a:gdLst>
            <a:ahLst/>
            <a:cxnLst>
              <a:cxn ang="0">
                <a:pos x="T0" y="T1"/>
              </a:cxn>
              <a:cxn ang="0">
                <a:pos x="T2" y="T3"/>
              </a:cxn>
              <a:cxn ang="0">
                <a:pos x="T4" y="T5"/>
              </a:cxn>
              <a:cxn ang="0">
                <a:pos x="T6" y="T7"/>
              </a:cxn>
              <a:cxn ang="0">
                <a:pos x="T8" y="T9"/>
              </a:cxn>
            </a:cxnLst>
            <a:rect l="0" t="0" r="r" b="b"/>
            <a:pathLst>
              <a:path w="2498" h="2499">
                <a:moveTo>
                  <a:pt x="2498" y="1263"/>
                </a:moveTo>
                <a:lnTo>
                  <a:pt x="1236" y="0"/>
                </a:lnTo>
                <a:lnTo>
                  <a:pt x="0" y="1236"/>
                </a:lnTo>
                <a:lnTo>
                  <a:pt x="1262" y="2499"/>
                </a:lnTo>
                <a:lnTo>
                  <a:pt x="2498" y="1263"/>
                </a:lnTo>
                <a:close/>
              </a:path>
            </a:pathLst>
          </a:custGeom>
          <a:solidFill>
            <a:srgbClr val="0066B2"/>
          </a:solidFill>
          <a:ln>
            <a:noFill/>
          </a:ln>
        </p:spPr>
        <p:txBody>
          <a:bodyPr vert="horz" wrap="square" lIns="91440" tIns="45720" rIns="91440" bIns="45720" numCol="1" anchor="t" anchorCtr="0" compatLnSpc="1"/>
          <a:lstStyle/>
          <a:p>
            <a:endParaRPr lang="zh-CN" altLang="en-US"/>
          </a:p>
        </p:txBody>
      </p:sp>
      <p:sp>
        <p:nvSpPr>
          <p:cNvPr id="25" name="Freeform 7"/>
          <p:cNvSpPr/>
          <p:nvPr/>
        </p:nvSpPr>
        <p:spPr bwMode="auto">
          <a:xfrm>
            <a:off x="1971631" y="3786675"/>
            <a:ext cx="2350064" cy="2351004"/>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
        <p:nvSpPr>
          <p:cNvPr id="26" name="Freeform 10"/>
          <p:cNvSpPr/>
          <p:nvPr/>
        </p:nvSpPr>
        <p:spPr bwMode="auto">
          <a:xfrm>
            <a:off x="755724" y="4411542"/>
            <a:ext cx="1098450" cy="1099390"/>
          </a:xfrm>
          <a:custGeom>
            <a:avLst/>
            <a:gdLst>
              <a:gd name="T0" fmla="*/ 1169 w 1169"/>
              <a:gd name="T1" fmla="*/ 585 h 1170"/>
              <a:gd name="T2" fmla="*/ 584 w 1169"/>
              <a:gd name="T3" fmla="*/ 0 h 1170"/>
              <a:gd name="T4" fmla="*/ 0 w 1169"/>
              <a:gd name="T5" fmla="*/ 585 h 1170"/>
              <a:gd name="T6" fmla="*/ 584 w 1169"/>
              <a:gd name="T7" fmla="*/ 1170 h 1170"/>
              <a:gd name="T8" fmla="*/ 1169 w 1169"/>
              <a:gd name="T9" fmla="*/ 585 h 1170"/>
            </a:gdLst>
            <a:ahLst/>
            <a:cxnLst>
              <a:cxn ang="0">
                <a:pos x="T0" y="T1"/>
              </a:cxn>
              <a:cxn ang="0">
                <a:pos x="T2" y="T3"/>
              </a:cxn>
              <a:cxn ang="0">
                <a:pos x="T4" y="T5"/>
              </a:cxn>
              <a:cxn ang="0">
                <a:pos x="T6" y="T7"/>
              </a:cxn>
              <a:cxn ang="0">
                <a:pos x="T8" y="T9"/>
              </a:cxn>
            </a:cxnLst>
            <a:rect l="0" t="0" r="r" b="b"/>
            <a:pathLst>
              <a:path w="1169" h="1170">
                <a:moveTo>
                  <a:pt x="1169" y="585"/>
                </a:moveTo>
                <a:lnTo>
                  <a:pt x="584" y="0"/>
                </a:lnTo>
                <a:lnTo>
                  <a:pt x="0" y="585"/>
                </a:lnTo>
                <a:lnTo>
                  <a:pt x="584" y="1170"/>
                </a:lnTo>
                <a:lnTo>
                  <a:pt x="1169" y="585"/>
                </a:lnTo>
                <a:close/>
              </a:path>
            </a:pathLst>
          </a:custGeom>
          <a:solidFill>
            <a:srgbClr val="81D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4223825" y="4824549"/>
            <a:ext cx="1095632" cy="1096571"/>
          </a:xfrm>
          <a:custGeom>
            <a:avLst/>
            <a:gdLst>
              <a:gd name="T0" fmla="*/ 1166 w 1166"/>
              <a:gd name="T1" fmla="*/ 585 h 1167"/>
              <a:gd name="T2" fmla="*/ 582 w 1166"/>
              <a:gd name="T3" fmla="*/ 0 h 1167"/>
              <a:gd name="T4" fmla="*/ 0 w 1166"/>
              <a:gd name="T5" fmla="*/ 585 h 1167"/>
              <a:gd name="T6" fmla="*/ 582 w 1166"/>
              <a:gd name="T7" fmla="*/ 1167 h 1167"/>
              <a:gd name="T8" fmla="*/ 1166 w 1166"/>
              <a:gd name="T9" fmla="*/ 585 h 1167"/>
            </a:gdLst>
            <a:ahLst/>
            <a:cxnLst>
              <a:cxn ang="0">
                <a:pos x="T0" y="T1"/>
              </a:cxn>
              <a:cxn ang="0">
                <a:pos x="T2" y="T3"/>
              </a:cxn>
              <a:cxn ang="0">
                <a:pos x="T4" y="T5"/>
              </a:cxn>
              <a:cxn ang="0">
                <a:pos x="T6" y="T7"/>
              </a:cxn>
              <a:cxn ang="0">
                <a:pos x="T8" y="T9"/>
              </a:cxn>
            </a:cxnLst>
            <a:rect l="0" t="0" r="r" b="b"/>
            <a:pathLst>
              <a:path w="1166" h="1167">
                <a:moveTo>
                  <a:pt x="1166" y="585"/>
                </a:moveTo>
                <a:lnTo>
                  <a:pt x="582" y="0"/>
                </a:lnTo>
                <a:lnTo>
                  <a:pt x="0" y="585"/>
                </a:lnTo>
                <a:lnTo>
                  <a:pt x="582" y="1167"/>
                </a:lnTo>
                <a:lnTo>
                  <a:pt x="1166" y="585"/>
                </a:lnTo>
                <a:close/>
              </a:path>
            </a:pathLst>
          </a:custGeom>
          <a:solidFill>
            <a:srgbClr val="004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p:nvPr/>
        </p:nvSpPr>
        <p:spPr bwMode="auto">
          <a:xfrm>
            <a:off x="1402203" y="3706804"/>
            <a:ext cx="1096571" cy="1098451"/>
          </a:xfrm>
          <a:custGeom>
            <a:avLst/>
            <a:gdLst>
              <a:gd name="T0" fmla="*/ 1167 w 1167"/>
              <a:gd name="T1" fmla="*/ 585 h 1169"/>
              <a:gd name="T2" fmla="*/ 585 w 1167"/>
              <a:gd name="T3" fmla="*/ 0 h 1169"/>
              <a:gd name="T4" fmla="*/ 0 w 1167"/>
              <a:gd name="T5" fmla="*/ 585 h 1169"/>
              <a:gd name="T6" fmla="*/ 585 w 1167"/>
              <a:gd name="T7" fmla="*/ 1169 h 1169"/>
              <a:gd name="T8" fmla="*/ 1167 w 1167"/>
              <a:gd name="T9" fmla="*/ 585 h 1169"/>
            </a:gdLst>
            <a:ahLst/>
            <a:cxnLst>
              <a:cxn ang="0">
                <a:pos x="T0" y="T1"/>
              </a:cxn>
              <a:cxn ang="0">
                <a:pos x="T2" y="T3"/>
              </a:cxn>
              <a:cxn ang="0">
                <a:pos x="T4" y="T5"/>
              </a:cxn>
              <a:cxn ang="0">
                <a:pos x="T6" y="T7"/>
              </a:cxn>
              <a:cxn ang="0">
                <a:pos x="T8" y="T9"/>
              </a:cxn>
            </a:cxnLst>
            <a:rect l="0" t="0" r="r" b="b"/>
            <a:pathLst>
              <a:path w="1167" h="1169">
                <a:moveTo>
                  <a:pt x="1167" y="585"/>
                </a:moveTo>
                <a:lnTo>
                  <a:pt x="585" y="0"/>
                </a:lnTo>
                <a:lnTo>
                  <a:pt x="0" y="585"/>
                </a:lnTo>
                <a:lnTo>
                  <a:pt x="585" y="1169"/>
                </a:lnTo>
                <a:lnTo>
                  <a:pt x="1167" y="585"/>
                </a:lnTo>
                <a:close/>
              </a:path>
            </a:pathLst>
          </a:custGeom>
          <a:solidFill>
            <a:srgbClr val="0286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6012160" y="4502222"/>
            <a:ext cx="1740527" cy="1741223"/>
          </a:xfrm>
          <a:custGeom>
            <a:avLst/>
            <a:gdLst>
              <a:gd name="T0" fmla="*/ 2501 w 2501"/>
              <a:gd name="T1" fmla="*/ 1263 h 2502"/>
              <a:gd name="T2" fmla="*/ 1239 w 2501"/>
              <a:gd name="T3" fmla="*/ 0 h 2502"/>
              <a:gd name="T4" fmla="*/ 0 w 2501"/>
              <a:gd name="T5" fmla="*/ 1239 h 2502"/>
              <a:gd name="T6" fmla="*/ 1263 w 2501"/>
              <a:gd name="T7" fmla="*/ 2502 h 2502"/>
              <a:gd name="T8" fmla="*/ 2501 w 2501"/>
              <a:gd name="T9" fmla="*/ 1263 h 2502"/>
            </a:gdLst>
            <a:ahLst/>
            <a:cxnLst>
              <a:cxn ang="0">
                <a:pos x="T0" y="T1"/>
              </a:cxn>
              <a:cxn ang="0">
                <a:pos x="T2" y="T3"/>
              </a:cxn>
              <a:cxn ang="0">
                <a:pos x="T4" y="T5"/>
              </a:cxn>
              <a:cxn ang="0">
                <a:pos x="T6" y="T7"/>
              </a:cxn>
              <a:cxn ang="0">
                <a:pos x="T8" y="T9"/>
              </a:cxn>
            </a:cxnLst>
            <a:rect l="0" t="0" r="r" b="b"/>
            <a:pathLst>
              <a:path w="2501" h="2502">
                <a:moveTo>
                  <a:pt x="2501" y="1263"/>
                </a:moveTo>
                <a:lnTo>
                  <a:pt x="1239" y="0"/>
                </a:lnTo>
                <a:lnTo>
                  <a:pt x="0" y="1239"/>
                </a:lnTo>
                <a:lnTo>
                  <a:pt x="1263" y="2502"/>
                </a:lnTo>
                <a:lnTo>
                  <a:pt x="2501" y="1263"/>
                </a:lnTo>
                <a:close/>
              </a:path>
            </a:pathLst>
          </a:custGeom>
          <a:solidFill>
            <a:srgbClr val="81D5FA"/>
          </a:solidFill>
          <a:ln>
            <a:no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5193949" y="4316029"/>
            <a:ext cx="1095632" cy="1098451"/>
          </a:xfrm>
          <a:custGeom>
            <a:avLst/>
            <a:gdLst>
              <a:gd name="T0" fmla="*/ 1166 w 1166"/>
              <a:gd name="T1" fmla="*/ 584 h 1169"/>
              <a:gd name="T2" fmla="*/ 582 w 1166"/>
              <a:gd name="T3" fmla="*/ 0 h 1169"/>
              <a:gd name="T4" fmla="*/ 0 w 1166"/>
              <a:gd name="T5" fmla="*/ 584 h 1169"/>
              <a:gd name="T6" fmla="*/ 582 w 1166"/>
              <a:gd name="T7" fmla="*/ 1169 h 1169"/>
              <a:gd name="T8" fmla="*/ 1166 w 1166"/>
              <a:gd name="T9" fmla="*/ 584 h 1169"/>
            </a:gdLst>
            <a:ahLst/>
            <a:cxnLst>
              <a:cxn ang="0">
                <a:pos x="T0" y="T1"/>
              </a:cxn>
              <a:cxn ang="0">
                <a:pos x="T2" y="T3"/>
              </a:cxn>
              <a:cxn ang="0">
                <a:pos x="T4" y="T5"/>
              </a:cxn>
              <a:cxn ang="0">
                <a:pos x="T6" y="T7"/>
              </a:cxn>
              <a:cxn ang="0">
                <a:pos x="T8" y="T9"/>
              </a:cxn>
            </a:cxnLst>
            <a:rect l="0" t="0" r="r" b="b"/>
            <a:pathLst>
              <a:path w="1166" h="1169">
                <a:moveTo>
                  <a:pt x="1166" y="584"/>
                </a:moveTo>
                <a:lnTo>
                  <a:pt x="582" y="0"/>
                </a:lnTo>
                <a:lnTo>
                  <a:pt x="0" y="584"/>
                </a:lnTo>
                <a:lnTo>
                  <a:pt x="582" y="1169"/>
                </a:lnTo>
                <a:lnTo>
                  <a:pt x="1166" y="584"/>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600">
              <a:solidFill>
                <a:schemeClr val="accent1">
                  <a:lumMod val="50000"/>
                </a:schemeClr>
              </a:solidFill>
              <a:latin typeface="+mn-lt"/>
              <a:ea typeface="+mn-ea"/>
              <a:cs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ppt_x"/>
                                          </p:val>
                                        </p:tav>
                                        <p:tav tm="100000">
                                          <p:val>
                                            <p:strVal val="#ppt_x"/>
                                          </p:val>
                                        </p:tav>
                                      </p:tavLst>
                                    </p:anim>
                                    <p:anim calcmode="lin" valueType="num">
                                      <p:cBhvr additive="base">
                                        <p:cTn id="24" dur="10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47"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37"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900" decel="100000" fill="hold"/>
                                        <p:tgtEl>
                                          <p:spTgt spid="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iterate type="lt">
                                    <p:tmPct val="10000"/>
                                  </p:iterate>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2900"/>
                            </p:stCondLst>
                            <p:childTnLst>
                              <p:par>
                                <p:cTn id="55" presetID="16" presetClass="entr" presetSubtype="2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Horizontal)">
                                      <p:cBhvr>
                                        <p:cTn id="57" dur="500"/>
                                        <p:tgtEl>
                                          <p:spTgt spid="7"/>
                                        </p:tgtEl>
                                      </p:cBhvr>
                                    </p:animEffect>
                                  </p:childTnLst>
                                </p:cTn>
                              </p:par>
                            </p:childTnLst>
                          </p:cTn>
                        </p:par>
                        <p:par>
                          <p:cTn id="58" fill="hold">
                            <p:stCondLst>
                              <p:cond delay="3400"/>
                            </p:stCondLst>
                            <p:childTnLst>
                              <p:par>
                                <p:cTn id="59" presetID="2" presetClass="entr" presetSubtype="2"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3900"/>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childTnLst>
                          </p:cTn>
                        </p:par>
                        <p:par>
                          <p:cTn id="68" fill="hold">
                            <p:stCondLst>
                              <p:cond delay="44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4900"/>
                            </p:stCondLst>
                            <p:childTnLst>
                              <p:par>
                                <p:cTn id="74" presetID="1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p:tgtEl>
                                          <p:spTgt spid="22"/>
                                        </p:tgtEl>
                                        <p:attrNameLst>
                                          <p:attrName>ppt_x</p:attrName>
                                        </p:attrNameLst>
                                      </p:cBhvr>
                                      <p:tavLst>
                                        <p:tav tm="0">
                                          <p:val>
                                            <p:strVal val="#ppt_x-#ppt_w*1.125000"/>
                                          </p:val>
                                        </p:tav>
                                        <p:tav tm="100000">
                                          <p:val>
                                            <p:strVal val="#ppt_x"/>
                                          </p:val>
                                        </p:tav>
                                      </p:tavLst>
                                    </p:anim>
                                    <p:animEffect transition="in" filter="wipe(right)">
                                      <p:cBhvr>
                                        <p:cTn id="77" dur="500"/>
                                        <p:tgtEl>
                                          <p:spTgt spid="22"/>
                                        </p:tgtEl>
                                      </p:cBhvr>
                                    </p:animEffect>
                                  </p:childTnLst>
                                </p:cTn>
                              </p:par>
                            </p:childTnLst>
                          </p:cTn>
                        </p:par>
                        <p:par>
                          <p:cTn id="78" fill="hold">
                            <p:stCondLst>
                              <p:cond delay="5400"/>
                            </p:stCondLst>
                            <p:childTnLst>
                              <p:par>
                                <p:cTn id="79" presetID="2" presetClass="entr" presetSubtype="2"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1+#ppt_w/2"/>
                                          </p:val>
                                        </p:tav>
                                        <p:tav tm="100000">
                                          <p:val>
                                            <p:strVal val="#ppt_x"/>
                                          </p:val>
                                        </p:tav>
                                      </p:tavLst>
                                    </p:anim>
                                    <p:anim calcmode="lin" valueType="num">
                                      <p:cBhvr additive="base">
                                        <p:cTn id="82" dur="500" fill="hold"/>
                                        <p:tgtEl>
                                          <p:spTgt spid="15"/>
                                        </p:tgtEl>
                                        <p:attrNameLst>
                                          <p:attrName>ppt_y</p:attrName>
                                        </p:attrNameLst>
                                      </p:cBhvr>
                                      <p:tavLst>
                                        <p:tav tm="0">
                                          <p:val>
                                            <p:strVal val="#ppt_y"/>
                                          </p:val>
                                        </p:tav>
                                        <p:tav tm="100000">
                                          <p:val>
                                            <p:strVal val="#ppt_y"/>
                                          </p:val>
                                        </p:tav>
                                      </p:tavLst>
                                    </p:anim>
                                  </p:childTnLst>
                                </p:cTn>
                              </p:par>
                            </p:childTnLst>
                          </p:cTn>
                        </p:par>
                        <p:par>
                          <p:cTn id="83" fill="hold">
                            <p:stCondLst>
                              <p:cond delay="5900"/>
                            </p:stCondLst>
                            <p:childTnLst>
                              <p:par>
                                <p:cTn id="84" presetID="1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p:tgtEl>
                                          <p:spTgt spid="23"/>
                                        </p:tgtEl>
                                        <p:attrNameLst>
                                          <p:attrName>ppt_x</p:attrName>
                                        </p:attrNameLst>
                                      </p:cBhvr>
                                      <p:tavLst>
                                        <p:tav tm="0">
                                          <p:val>
                                            <p:strVal val="#ppt_x-#ppt_w*1.125000"/>
                                          </p:val>
                                        </p:tav>
                                        <p:tav tm="100000">
                                          <p:val>
                                            <p:strVal val="#ppt_x"/>
                                          </p:val>
                                        </p:tav>
                                      </p:tavLst>
                                    </p:anim>
                                    <p:animEffect transition="in" filter="wipe(right)">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1" grpId="0"/>
      <p:bldP spid="22" grpId="0"/>
      <p:bldP spid="23" grpId="0"/>
      <p:bldP spid="20"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4" y="125960"/>
            <a:ext cx="641555" cy="382260"/>
            <a:chOff x="6710" y="125960"/>
            <a:chExt cx="641555" cy="382260"/>
          </a:xfrm>
        </p:grpSpPr>
        <p:sp>
          <p:nvSpPr>
            <p:cNvPr id="7" name="矩形 6"/>
            <p:cNvSpPr/>
            <p:nvPr/>
          </p:nvSpPr>
          <p:spPr>
            <a:xfrm>
              <a:off x="6710" y="184354"/>
              <a:ext cx="641555"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形状 7"/>
            <p:cNvSpPr/>
            <p:nvPr/>
          </p:nvSpPr>
          <p:spPr>
            <a:xfrm rot="19632945">
              <a:off x="422759" y="125960"/>
              <a:ext cx="103238" cy="382260"/>
            </a:xfrm>
            <a:custGeom>
              <a:avLst/>
              <a:gdLst>
                <a:gd name="connsiteX0" fmla="*/ 0 w 103238"/>
                <a:gd name="connsiteY0" fmla="*/ 0 h 382260"/>
                <a:gd name="connsiteX1" fmla="*/ 103238 w 103238"/>
                <a:gd name="connsiteY1" fmla="*/ 66492 h 382260"/>
                <a:gd name="connsiteX2" fmla="*/ 103238 w 103238"/>
                <a:gd name="connsiteY2" fmla="*/ 382260 h 382260"/>
                <a:gd name="connsiteX3" fmla="*/ 0 w 103238"/>
                <a:gd name="connsiteY3" fmla="*/ 315767 h 382260"/>
              </a:gdLst>
              <a:ahLst/>
              <a:cxnLst>
                <a:cxn ang="0">
                  <a:pos x="connsiteX0" y="connsiteY0"/>
                </a:cxn>
                <a:cxn ang="0">
                  <a:pos x="connsiteX1" y="connsiteY1"/>
                </a:cxn>
                <a:cxn ang="0">
                  <a:pos x="connsiteX2" y="connsiteY2"/>
                </a:cxn>
                <a:cxn ang="0">
                  <a:pos x="connsiteX3" y="connsiteY3"/>
                </a:cxn>
              </a:cxnLst>
              <a:rect l="l" t="t" r="r" b="b"/>
              <a:pathLst>
                <a:path w="103238" h="382260">
                  <a:moveTo>
                    <a:pt x="0" y="0"/>
                  </a:moveTo>
                  <a:lnTo>
                    <a:pt x="103238" y="66492"/>
                  </a:lnTo>
                  <a:lnTo>
                    <a:pt x="103238" y="382260"/>
                  </a:lnTo>
                  <a:lnTo>
                    <a:pt x="0" y="3157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0" name="矩形 9"/>
          <p:cNvSpPr/>
          <p:nvPr/>
        </p:nvSpPr>
        <p:spPr>
          <a:xfrm>
            <a:off x="729382" y="184354"/>
            <a:ext cx="81780"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870155" y="121078"/>
            <a:ext cx="2293374" cy="369332"/>
          </a:xfrm>
          <a:prstGeom prst="rect">
            <a:avLst/>
          </a:prstGeom>
          <a:noFill/>
        </p:spPr>
        <p:txBody>
          <a:bodyPr wrap="square" rtlCol="0">
            <a:spAutoFit/>
          </a:bodyPr>
          <a:lstStyle/>
          <a:p>
            <a:r>
              <a:rPr lang="zh-CN" altLang="en-US" sz="1800" b="1">
                <a:solidFill>
                  <a:schemeClr val="accent2"/>
                </a:solidFill>
                <a:latin typeface="微软雅黑" panose="020B0503020204020204" pitchFamily="34" charset="-122"/>
                <a:ea typeface="微软雅黑" panose="020B0503020204020204" pitchFamily="34" charset="-122"/>
              </a:rPr>
              <a:t>课题现状及发展情况</a:t>
            </a:r>
            <a:endParaRPr lang="zh-CN" altLang="en-US" sz="1800" b="1" dirty="0">
              <a:solidFill>
                <a:schemeClr val="accent2"/>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664" y="490410"/>
            <a:ext cx="92361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39940" y="274320"/>
            <a:ext cx="304800" cy="175505"/>
          </a:xfrm>
          <a:prstGeom prst="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528560" y="274320"/>
            <a:ext cx="304800" cy="175505"/>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917180" y="274320"/>
            <a:ext cx="304800" cy="17550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8305800" y="274320"/>
            <a:ext cx="304800" cy="17550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8694420" y="274320"/>
            <a:ext cx="304800" cy="175505"/>
          </a:xfrm>
          <a:prstGeom prst="rect">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44805" y="1705246"/>
            <a:ext cx="1958707" cy="1958706"/>
            <a:chOff x="1391353" y="1043347"/>
            <a:chExt cx="1958707" cy="1958706"/>
          </a:xfrm>
        </p:grpSpPr>
        <p:sp>
          <p:nvSpPr>
            <p:cNvPr id="20"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1" name="菱形 20"/>
            <p:cNvSpPr/>
            <p:nvPr/>
          </p:nvSpPr>
          <p:spPr>
            <a:xfrm>
              <a:off x="1574416" y="1226410"/>
              <a:ext cx="1592580" cy="1592580"/>
            </a:xfrm>
            <a:prstGeom prst="diamond">
              <a:avLst/>
            </a:prstGeom>
            <a:blipFill>
              <a:blip r:embed="rId1"/>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592260" y="1697626"/>
            <a:ext cx="1958707" cy="1958706"/>
            <a:chOff x="1391353" y="1043347"/>
            <a:chExt cx="1958707" cy="1958706"/>
          </a:xfrm>
        </p:grpSpPr>
        <p:sp>
          <p:nvSpPr>
            <p:cNvPr id="23"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4" name="菱形 23"/>
            <p:cNvSpPr/>
            <p:nvPr/>
          </p:nvSpPr>
          <p:spPr>
            <a:xfrm>
              <a:off x="1574416" y="1226410"/>
              <a:ext cx="1592580" cy="1592580"/>
            </a:xfrm>
            <a:prstGeom prst="diamond">
              <a:avLst/>
            </a:prstGeom>
            <a:blipFill>
              <a:blip r:embed="rId2"/>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705079" y="1705246"/>
            <a:ext cx="1958707" cy="1958706"/>
            <a:chOff x="1391353" y="1043347"/>
            <a:chExt cx="1958707" cy="1958706"/>
          </a:xfrm>
        </p:grpSpPr>
        <p:sp>
          <p:nvSpPr>
            <p:cNvPr id="26"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7" name="菱形 26"/>
            <p:cNvSpPr/>
            <p:nvPr/>
          </p:nvSpPr>
          <p:spPr>
            <a:xfrm>
              <a:off x="1574416" y="1226410"/>
              <a:ext cx="1592580" cy="1592580"/>
            </a:xfrm>
            <a:prstGeom prst="diamond">
              <a:avLst/>
            </a:prstGeom>
            <a:blipFill>
              <a:blip r:embed="rId3"/>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798588" y="1697626"/>
            <a:ext cx="1958707" cy="1958706"/>
            <a:chOff x="1391353" y="1043347"/>
            <a:chExt cx="1958707" cy="1958706"/>
          </a:xfrm>
        </p:grpSpPr>
        <p:sp>
          <p:nvSpPr>
            <p:cNvPr id="29" name="Diamond 32"/>
            <p:cNvSpPr/>
            <p:nvPr/>
          </p:nvSpPr>
          <p:spPr>
            <a:xfrm>
              <a:off x="1391353" y="104334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30" name="菱形 29"/>
            <p:cNvSpPr/>
            <p:nvPr/>
          </p:nvSpPr>
          <p:spPr>
            <a:xfrm>
              <a:off x="1574416" y="1226410"/>
              <a:ext cx="1592580" cy="1592580"/>
            </a:xfrm>
            <a:prstGeom prst="diamond">
              <a:avLst/>
            </a:prstGeom>
            <a:blipFill>
              <a:blip r:embed="rId4"/>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638034" y="2776131"/>
            <a:ext cx="1958707" cy="1958706"/>
            <a:chOff x="3638034" y="2776131"/>
            <a:chExt cx="1958707" cy="1958706"/>
          </a:xfrm>
        </p:grpSpPr>
        <p:sp>
          <p:nvSpPr>
            <p:cNvPr id="35" name="Diamond 32"/>
            <p:cNvSpPr/>
            <p:nvPr/>
          </p:nvSpPr>
          <p:spPr>
            <a:xfrm>
              <a:off x="3638034" y="2776131"/>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46" name="TextBox 35"/>
            <p:cNvSpPr txBox="1"/>
            <p:nvPr/>
          </p:nvSpPr>
          <p:spPr>
            <a:xfrm>
              <a:off x="3854471" y="3461889"/>
              <a:ext cx="1525831"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gn="ct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4141522" y="3212917"/>
              <a:ext cx="1038778" cy="307777"/>
            </a:xfrm>
            <a:prstGeom prst="rect">
              <a:avLst/>
            </a:prstGeom>
            <a:noFill/>
          </p:spPr>
          <p:txBody>
            <a:bodyPr wrap="square" rtlCol="0">
              <a:spAutoFit/>
            </a:bodyPr>
            <a:lstStyle/>
            <a:p>
              <a:r>
                <a:rPr lang="zh-CN" altLang="en-US" sz="1400" b="1">
                  <a:solidFill>
                    <a:schemeClr val="accent2"/>
                  </a:solidFill>
                  <a:latin typeface="微软雅黑" panose="020B0503020204020204" pitchFamily="34" charset="-122"/>
                  <a:ea typeface="微软雅黑" panose="020B0503020204020204" pitchFamily="34" charset="-122"/>
                </a:rPr>
                <a:t>标题内容</a:t>
              </a:r>
              <a:endParaRPr lang="zh-CN" altLang="en-US" sz="1400" b="1" dirty="0">
                <a:solidFill>
                  <a:schemeClr val="accent2"/>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474034" y="669537"/>
            <a:ext cx="1958707" cy="1958706"/>
            <a:chOff x="1474034" y="669537"/>
            <a:chExt cx="1958707" cy="1958706"/>
          </a:xfrm>
        </p:grpSpPr>
        <p:sp>
          <p:nvSpPr>
            <p:cNvPr id="32" name="Diamond 32"/>
            <p:cNvSpPr/>
            <p:nvPr/>
          </p:nvSpPr>
          <p:spPr>
            <a:xfrm>
              <a:off x="1474034" y="669537"/>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1707998" y="1059649"/>
              <a:ext cx="1525831" cy="1417708"/>
              <a:chOff x="1707998" y="1059649"/>
              <a:chExt cx="1525831" cy="1417708"/>
            </a:xfrm>
          </p:grpSpPr>
          <p:sp>
            <p:nvSpPr>
              <p:cNvPr id="43" name="TextBox 35"/>
              <p:cNvSpPr txBox="1"/>
              <p:nvPr/>
            </p:nvSpPr>
            <p:spPr>
              <a:xfrm>
                <a:off x="1707998" y="1299260"/>
                <a:ext cx="1525831"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gn="ct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016842" y="1059649"/>
                <a:ext cx="1038778" cy="307777"/>
              </a:xfrm>
              <a:prstGeom prst="rect">
                <a:avLst/>
              </a:prstGeom>
              <a:noFill/>
            </p:spPr>
            <p:txBody>
              <a:bodyPr wrap="square" rtlCol="0">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标题内容</a:t>
                </a:r>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5748024" y="632888"/>
            <a:ext cx="1958707" cy="1958706"/>
            <a:chOff x="5748024" y="632888"/>
            <a:chExt cx="1958707" cy="1958706"/>
          </a:xfrm>
        </p:grpSpPr>
        <p:sp>
          <p:nvSpPr>
            <p:cNvPr id="38" name="Diamond 32"/>
            <p:cNvSpPr/>
            <p:nvPr/>
          </p:nvSpPr>
          <p:spPr>
            <a:xfrm>
              <a:off x="5748024" y="632888"/>
              <a:ext cx="1958707" cy="1958706"/>
            </a:xfrm>
            <a:prstGeom prst="diamond">
              <a:avLst/>
            </a:prstGeom>
            <a:gradFill flip="none" rotWithShape="1">
              <a:gsLst>
                <a:gs pos="0">
                  <a:schemeClr val="bg1"/>
                </a:gs>
                <a:gs pos="100000">
                  <a:schemeClr val="bg2"/>
                </a:gs>
              </a:gsLst>
              <a:lin ang="18900000" scaled="1"/>
              <a:tileRect/>
            </a:gradFill>
            <a:ln>
              <a:gradFill flip="none" rotWithShape="1">
                <a:gsLst>
                  <a:gs pos="0">
                    <a:schemeClr val="bg2"/>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endParaRPr lang="en-US" altLang="zh-CN" dirty="0">
                <a:solidFill>
                  <a:schemeClr val="accent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45" name="TextBox 35"/>
            <p:cNvSpPr txBox="1"/>
            <p:nvPr/>
          </p:nvSpPr>
          <p:spPr>
            <a:xfrm>
              <a:off x="5918909" y="1299260"/>
              <a:ext cx="1525831" cy="1178097"/>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144000" bIns="0" anchor="t" anchorCtr="0">
              <a:normAutofit/>
            </a:bodyPr>
            <a:lstStyle/>
            <a:p>
              <a:pPr algn="ct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6268754" y="1040588"/>
              <a:ext cx="1038778" cy="307777"/>
            </a:xfrm>
            <a:prstGeom prst="rect">
              <a:avLst/>
            </a:prstGeom>
            <a:noFill/>
          </p:spPr>
          <p:txBody>
            <a:bodyPr wrap="square" rtlCol="0">
              <a:spAutoFit/>
            </a:bodyPr>
            <a:lstStyle/>
            <a:p>
              <a:r>
                <a:rPr lang="zh-CN" altLang="en-US" sz="1400" b="1">
                  <a:solidFill>
                    <a:schemeClr val="accent3"/>
                  </a:solidFill>
                  <a:latin typeface="微软雅黑" panose="020B0503020204020204" pitchFamily="34" charset="-122"/>
                  <a:ea typeface="微软雅黑" panose="020B0503020204020204" pitchFamily="34" charset="-122"/>
                </a:rPr>
                <a:t>标题内容</a:t>
              </a:r>
              <a:endParaRPr lang="zh-CN" altLang="en-US" sz="1400" b="1" dirty="0">
                <a:solidFill>
                  <a:schemeClr val="accent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2500"/>
                            </p:stCondLst>
                            <p:childTnLst>
                              <p:par>
                                <p:cTn id="42" presetID="14" presetClass="entr" presetSubtype="1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50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par>
                                <p:cTn id="48" presetID="14" presetClass="entr" presetSubtype="10" fill="hold" nodeType="withEffect">
                                  <p:stCondLst>
                                    <p:cond delay="1000"/>
                                  </p:stCondLst>
                                  <p:childTnLst>
                                    <p:set>
                                      <p:cBhvr>
                                        <p:cTn id="49" dur="1" fill="hold">
                                          <p:stCondLst>
                                            <p:cond delay="0"/>
                                          </p:stCondLst>
                                        </p:cTn>
                                        <p:tgtEl>
                                          <p:spTgt spid="25"/>
                                        </p:tgtEl>
                                        <p:attrNameLst>
                                          <p:attrName>style.visibility</p:attrName>
                                        </p:attrNameLst>
                                      </p:cBhvr>
                                      <p:to>
                                        <p:strVal val="visible"/>
                                      </p:to>
                                    </p:set>
                                    <p:animEffect transition="in" filter="randombar(horizontal)">
                                      <p:cBhvr>
                                        <p:cTn id="50" dur="500"/>
                                        <p:tgtEl>
                                          <p:spTgt spid="25"/>
                                        </p:tgtEl>
                                      </p:cBhvr>
                                    </p:animEffect>
                                  </p:childTnLst>
                                </p:cTn>
                              </p:par>
                              <p:par>
                                <p:cTn id="51" presetID="14" presetClass="entr" presetSubtype="10" fill="hold" nodeType="withEffect">
                                  <p:stCondLst>
                                    <p:cond delay="1500"/>
                                  </p:stCondLst>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500"/>
                                        <p:tgtEl>
                                          <p:spTgt spid="28"/>
                                        </p:tgtEl>
                                      </p:cBhvr>
                                    </p:animEffect>
                                  </p:childTnLst>
                                </p:cTn>
                              </p:par>
                              <p:par>
                                <p:cTn id="54" presetID="14" presetClass="entr" presetSubtype="10" fill="hold" nodeType="withEffect">
                                  <p:stCondLst>
                                    <p:cond delay="200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par>
                                <p:cTn id="57" presetID="14" presetClass="entr" presetSubtype="10" fill="hold" nodeType="withEffect">
                                  <p:stCondLst>
                                    <p:cond delay="2500"/>
                                  </p:stCondLst>
                                  <p:childTnLst>
                                    <p:set>
                                      <p:cBhvr>
                                        <p:cTn id="58" dur="1" fill="hold">
                                          <p:stCondLst>
                                            <p:cond delay="0"/>
                                          </p:stCondLst>
                                        </p:cTn>
                                        <p:tgtEl>
                                          <p:spTgt spid="6"/>
                                        </p:tgtEl>
                                        <p:attrNameLst>
                                          <p:attrName>style.visibility</p:attrName>
                                        </p:attrNameLst>
                                      </p:cBhvr>
                                      <p:to>
                                        <p:strVal val="visible"/>
                                      </p:to>
                                    </p:set>
                                    <p:animEffect transition="in" filter="randombar(horizontal)">
                                      <p:cBhvr>
                                        <p:cTn id="59" dur="500"/>
                                        <p:tgtEl>
                                          <p:spTgt spid="6"/>
                                        </p:tgtEl>
                                      </p:cBhvr>
                                    </p:animEffect>
                                  </p:childTnLst>
                                </p:cTn>
                              </p:par>
                              <p:par>
                                <p:cTn id="60" presetID="14" presetClass="entr" presetSubtype="10" fill="hold" nodeType="withEffect">
                                  <p:stCondLst>
                                    <p:cond delay="300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P spid="15" grpId="0" animBg="1"/>
      <p:bldP spid="16" grpId="0" animBg="1"/>
      <p:bldP spid="17" grpId="0" animBg="1"/>
      <p:bldP spid="18" grpId="0" animBg="1"/>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ISPRING_RESOURCE_PATHS_HASH_2" val="9bf32b21c57e606988ab10ec694d2e32676a8b"/>
  <p:tag name="ISPRING_PRESENTATION_TITLE" val="PowerPoint 演示文稿"/>
  <p:tag name="COMMONDATA" val="eyJoZGlkIjoiNzk1ZDY0OTVhNTA1ODYwMmMwZWMxOWU1ZWNkMmJiM2E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FFFFFF"/>
      </a:lt2>
      <a:accent1>
        <a:srgbClr val="267DBF"/>
      </a:accent1>
      <a:accent2>
        <a:srgbClr val="267DBF"/>
      </a:accent2>
      <a:accent3>
        <a:srgbClr val="267DBF"/>
      </a:accent3>
      <a:accent4>
        <a:srgbClr val="267DBF"/>
      </a:accent4>
      <a:accent5>
        <a:srgbClr val="267DBF"/>
      </a:accent5>
      <a:accent6>
        <a:srgbClr val="267DBF"/>
      </a:accent6>
      <a:hlink>
        <a:srgbClr val="D95B4F"/>
      </a:hlink>
      <a:folHlink>
        <a:srgbClr val="262F38"/>
      </a:folHlink>
    </a:clrScheme>
    <a:fontScheme name="1rjlzej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267DBF"/>
    </a:accent1>
    <a:accent2>
      <a:srgbClr val="267DBF"/>
    </a:accent2>
    <a:accent3>
      <a:srgbClr val="267DBF"/>
    </a:accent3>
    <a:accent4>
      <a:srgbClr val="267DBF"/>
    </a:accent4>
    <a:accent5>
      <a:srgbClr val="267DBF"/>
    </a:accent5>
    <a:accent6>
      <a:srgbClr val="267DBF"/>
    </a:accent6>
    <a:hlink>
      <a:srgbClr val="D95B4F"/>
    </a:hlink>
    <a:folHlink>
      <a:srgbClr val="262F38"/>
    </a:folHlink>
  </a:clrScheme>
</a:themeOverride>
</file>

<file path=docProps/app.xml><?xml version="1.0" encoding="utf-8"?>
<Properties xmlns="http://schemas.openxmlformats.org/officeDocument/2006/extended-properties" xmlns:vt="http://schemas.openxmlformats.org/officeDocument/2006/docPropsVTypes">
  <TotalTime>0</TotalTime>
  <Words>3288</Words>
  <Application>WPS 演示</Application>
  <PresentationFormat>全屏显示(16:9)</PresentationFormat>
  <Paragraphs>490</Paragraphs>
  <Slides>26</Slides>
  <Notes>27</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Calibri</vt:lpstr>
      <vt:lpstr>微软雅黑</vt:lpstr>
      <vt:lpstr>Impact</vt:lpstr>
      <vt:lpstr>时尚中黑简体</vt:lpstr>
      <vt:lpstr>黑体</vt:lpstr>
      <vt:lpstr>Segoe UI</vt:lpstr>
      <vt:lpstr>Gill Sans</vt:lpstr>
      <vt:lpstr>Gill Sans MT</vt:lpstr>
      <vt:lpstr>SF UI Display Thin</vt:lpstr>
      <vt:lpstr>Segoe Print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毕业论文答辩PPT模板</dc:title>
  <dc:creator>极简办公</dc:creator>
  <cp:keywords>www.jjppt.com</cp:keywords>
  <dc:description>www.jjppt.com</dc:description>
  <dc:subject> </dc:subject>
  <cp:category> </cp:category>
  <cp:lastModifiedBy>彤</cp:lastModifiedBy>
  <cp:revision>8</cp:revision>
  <dcterms:created xsi:type="dcterms:W3CDTF">2015-04-24T01:01:00Z</dcterms:created>
  <dcterms:modified xsi:type="dcterms:W3CDTF">2022-06-03T01:25:39Z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DF4AE73EEE7B413C86DB981EA72D934C</vt:lpwstr>
  </property>
</Properties>
</file>