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4" r:id="rId3"/>
    <p:sldId id="262" r:id="rId5"/>
    <p:sldId id="281" r:id="rId6"/>
    <p:sldId id="257" r:id="rId7"/>
    <p:sldId id="282" r:id="rId8"/>
    <p:sldId id="283" r:id="rId9"/>
    <p:sldId id="284" r:id="rId10"/>
    <p:sldId id="285" r:id="rId11"/>
    <p:sldId id="288" r:id="rId12"/>
    <p:sldId id="286" r:id="rId13"/>
    <p:sldId id="289" r:id="rId14"/>
    <p:sldId id="290" r:id="rId15"/>
    <p:sldId id="291" r:id="rId16"/>
    <p:sldId id="292" r:id="rId17"/>
    <p:sldId id="295" r:id="rId18"/>
    <p:sldId id="293" r:id="rId19"/>
    <p:sldId id="296" r:id="rId20"/>
    <p:sldId id="297" r:id="rId21"/>
    <p:sldId id="298" r:id="rId22"/>
    <p:sldId id="299" r:id="rId23"/>
    <p:sldId id="300" r:id="rId24"/>
    <p:sldId id="301" r:id="rId25"/>
    <p:sldId id="302" r:id="rId26"/>
    <p:sldId id="303" r:id="rId27"/>
    <p:sldId id="329"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E9E"/>
    <a:srgbClr val="F9B46A"/>
    <a:srgbClr val="ED6568"/>
    <a:srgbClr val="778495"/>
    <a:srgbClr val="A6A6A6"/>
    <a:srgbClr val="D9D9D9"/>
    <a:srgbClr val="3B424B"/>
    <a:srgbClr val="FFFFFF"/>
    <a:srgbClr val="443F3E"/>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16" d="100"/>
          <a:sy n="116" d="100"/>
        </p:scale>
        <p:origin x="-354" y="-2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E448C-CA2A-4380-8514-6C2FC358D65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4FD02-B9A2-40B7-909D-39F269DA231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14</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16</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17</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18</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19</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20</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21</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22</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23</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24</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descr="b06f85c60ab2d46b301a39e25e8baed"/>
          <p:cNvPicPr>
            <a:picLocks noChangeAspect="1"/>
          </p:cNvPicPr>
          <p:nvPr userDrawn="1"/>
        </p:nvPicPr>
        <p:blipFill>
          <a:blip r:embed="rId2">
            <a:alphaModFix amt="15000"/>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55689" y="1668223"/>
            <a:ext cx="2520156" cy="2388210"/>
          </a:xfrm>
          <a:custGeom>
            <a:avLst/>
            <a:gdLst>
              <a:gd name="connsiteX0" fmla="*/ 0 w 2520156"/>
              <a:gd name="connsiteY0" fmla="*/ 0 h 2388210"/>
              <a:gd name="connsiteX1" fmla="*/ 2520156 w 2520156"/>
              <a:gd name="connsiteY1" fmla="*/ 0 h 2388210"/>
              <a:gd name="connsiteX2" fmla="*/ 2520156 w 2520156"/>
              <a:gd name="connsiteY2" fmla="*/ 2388210 h 2388210"/>
              <a:gd name="connsiteX3" fmla="*/ 0 w 2520156"/>
              <a:gd name="connsiteY3" fmla="*/ 2388210 h 2388210"/>
            </a:gdLst>
            <a:ahLst/>
            <a:cxnLst>
              <a:cxn ang="0">
                <a:pos x="connsiteX0" y="connsiteY0"/>
              </a:cxn>
              <a:cxn ang="0">
                <a:pos x="connsiteX1" y="connsiteY1"/>
              </a:cxn>
              <a:cxn ang="0">
                <a:pos x="connsiteX2" y="connsiteY2"/>
              </a:cxn>
              <a:cxn ang="0">
                <a:pos x="connsiteX3" y="connsiteY3"/>
              </a:cxn>
            </a:cxnLst>
            <a:rect l="l" t="t" r="r" b="b"/>
            <a:pathLst>
              <a:path w="2520156" h="2388210">
                <a:moveTo>
                  <a:pt x="0" y="0"/>
                </a:moveTo>
                <a:lnTo>
                  <a:pt x="2520156" y="0"/>
                </a:lnTo>
                <a:lnTo>
                  <a:pt x="2520156" y="2388210"/>
                </a:lnTo>
                <a:lnTo>
                  <a:pt x="0" y="2388210"/>
                </a:lnTo>
                <a:close/>
              </a:path>
            </a:pathLst>
          </a:custGeom>
          <a:ln w="28575">
            <a:solidFill>
              <a:schemeClr val="bg1"/>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1"/>
          </p:nvPr>
        </p:nvSpPr>
        <p:spPr>
          <a:xfrm>
            <a:off x="3575845" y="1668223"/>
            <a:ext cx="2520156" cy="2388210"/>
          </a:xfrm>
          <a:custGeom>
            <a:avLst/>
            <a:gdLst>
              <a:gd name="connsiteX0" fmla="*/ 0 w 2520156"/>
              <a:gd name="connsiteY0" fmla="*/ 0 h 2388210"/>
              <a:gd name="connsiteX1" fmla="*/ 2520156 w 2520156"/>
              <a:gd name="connsiteY1" fmla="*/ 0 h 2388210"/>
              <a:gd name="connsiteX2" fmla="*/ 2520156 w 2520156"/>
              <a:gd name="connsiteY2" fmla="*/ 2388210 h 2388210"/>
              <a:gd name="connsiteX3" fmla="*/ 0 w 2520156"/>
              <a:gd name="connsiteY3" fmla="*/ 2388210 h 2388210"/>
            </a:gdLst>
            <a:ahLst/>
            <a:cxnLst>
              <a:cxn ang="0">
                <a:pos x="connsiteX0" y="connsiteY0"/>
              </a:cxn>
              <a:cxn ang="0">
                <a:pos x="connsiteX1" y="connsiteY1"/>
              </a:cxn>
              <a:cxn ang="0">
                <a:pos x="connsiteX2" y="connsiteY2"/>
              </a:cxn>
              <a:cxn ang="0">
                <a:pos x="connsiteX3" y="connsiteY3"/>
              </a:cxn>
            </a:cxnLst>
            <a:rect l="l" t="t" r="r" b="b"/>
            <a:pathLst>
              <a:path w="2520156" h="2388210">
                <a:moveTo>
                  <a:pt x="0" y="0"/>
                </a:moveTo>
                <a:lnTo>
                  <a:pt x="2520156" y="0"/>
                </a:lnTo>
                <a:lnTo>
                  <a:pt x="2520156" y="2388210"/>
                </a:lnTo>
                <a:lnTo>
                  <a:pt x="0" y="2388210"/>
                </a:lnTo>
                <a:close/>
              </a:path>
            </a:pathLst>
          </a:custGeom>
          <a:ln w="28575">
            <a:solidFill>
              <a:schemeClr val="bg1"/>
            </a:solidFill>
          </a:ln>
        </p:spPr>
        <p:txBody>
          <a:bodyPr wrap="square">
            <a:noAutofit/>
          </a:bodyPr>
          <a:lstStyle>
            <a:lvl1pPr>
              <a:defRPr lang="zh-CN" altLang="en-US"/>
            </a:lvl1pPr>
          </a:lstStyle>
          <a:p>
            <a:pPr lvl="0"/>
            <a:endParaRPr lang="zh-CN" altLang="en-US"/>
          </a:p>
        </p:txBody>
      </p:sp>
      <p:sp>
        <p:nvSpPr>
          <p:cNvPr id="15" name="图片占位符 14"/>
          <p:cNvSpPr>
            <a:spLocks noGrp="1"/>
          </p:cNvSpPr>
          <p:nvPr>
            <p:ph type="pic" sz="quarter" idx="12"/>
          </p:nvPr>
        </p:nvSpPr>
        <p:spPr>
          <a:xfrm>
            <a:off x="6096001" y="1668223"/>
            <a:ext cx="2520156" cy="2388210"/>
          </a:xfrm>
          <a:custGeom>
            <a:avLst/>
            <a:gdLst>
              <a:gd name="connsiteX0" fmla="*/ 0 w 2520156"/>
              <a:gd name="connsiteY0" fmla="*/ 0 h 2388210"/>
              <a:gd name="connsiteX1" fmla="*/ 2520156 w 2520156"/>
              <a:gd name="connsiteY1" fmla="*/ 0 h 2388210"/>
              <a:gd name="connsiteX2" fmla="*/ 2520156 w 2520156"/>
              <a:gd name="connsiteY2" fmla="*/ 2388210 h 2388210"/>
              <a:gd name="connsiteX3" fmla="*/ 0 w 2520156"/>
              <a:gd name="connsiteY3" fmla="*/ 2388210 h 2388210"/>
            </a:gdLst>
            <a:ahLst/>
            <a:cxnLst>
              <a:cxn ang="0">
                <a:pos x="connsiteX0" y="connsiteY0"/>
              </a:cxn>
              <a:cxn ang="0">
                <a:pos x="connsiteX1" y="connsiteY1"/>
              </a:cxn>
              <a:cxn ang="0">
                <a:pos x="connsiteX2" y="connsiteY2"/>
              </a:cxn>
              <a:cxn ang="0">
                <a:pos x="connsiteX3" y="connsiteY3"/>
              </a:cxn>
            </a:cxnLst>
            <a:rect l="l" t="t" r="r" b="b"/>
            <a:pathLst>
              <a:path w="2520156" h="2388210">
                <a:moveTo>
                  <a:pt x="0" y="0"/>
                </a:moveTo>
                <a:lnTo>
                  <a:pt x="2520156" y="0"/>
                </a:lnTo>
                <a:lnTo>
                  <a:pt x="2520156" y="2388210"/>
                </a:lnTo>
                <a:lnTo>
                  <a:pt x="0" y="2388210"/>
                </a:lnTo>
                <a:close/>
              </a:path>
            </a:pathLst>
          </a:custGeom>
          <a:ln w="28575">
            <a:solidFill>
              <a:schemeClr val="bg1"/>
            </a:solidFill>
          </a:ln>
        </p:spPr>
        <p:txBody>
          <a:bodyPr wrap="square">
            <a:noAutofit/>
          </a:bodyPr>
          <a:lstStyle>
            <a:lvl1pPr>
              <a:defRPr lang="zh-CN" altLang="en-US"/>
            </a:lvl1pPr>
          </a:lstStyle>
          <a:p>
            <a:pPr lvl="0"/>
            <a:endParaRPr lang="zh-CN" altLang="en-US"/>
          </a:p>
        </p:txBody>
      </p:sp>
      <p:sp>
        <p:nvSpPr>
          <p:cNvPr id="14" name="图片占位符 13"/>
          <p:cNvSpPr>
            <a:spLocks noGrp="1"/>
          </p:cNvSpPr>
          <p:nvPr>
            <p:ph type="pic" sz="quarter" idx="13"/>
          </p:nvPr>
        </p:nvSpPr>
        <p:spPr>
          <a:xfrm>
            <a:off x="8616157" y="1668223"/>
            <a:ext cx="2520156" cy="2388210"/>
          </a:xfrm>
          <a:custGeom>
            <a:avLst/>
            <a:gdLst>
              <a:gd name="connsiteX0" fmla="*/ 0 w 2520156"/>
              <a:gd name="connsiteY0" fmla="*/ 0 h 2388210"/>
              <a:gd name="connsiteX1" fmla="*/ 2520156 w 2520156"/>
              <a:gd name="connsiteY1" fmla="*/ 0 h 2388210"/>
              <a:gd name="connsiteX2" fmla="*/ 2520156 w 2520156"/>
              <a:gd name="connsiteY2" fmla="*/ 2388210 h 2388210"/>
              <a:gd name="connsiteX3" fmla="*/ 0 w 2520156"/>
              <a:gd name="connsiteY3" fmla="*/ 2388210 h 2388210"/>
            </a:gdLst>
            <a:ahLst/>
            <a:cxnLst>
              <a:cxn ang="0">
                <a:pos x="connsiteX0" y="connsiteY0"/>
              </a:cxn>
              <a:cxn ang="0">
                <a:pos x="connsiteX1" y="connsiteY1"/>
              </a:cxn>
              <a:cxn ang="0">
                <a:pos x="connsiteX2" y="connsiteY2"/>
              </a:cxn>
              <a:cxn ang="0">
                <a:pos x="connsiteX3" y="connsiteY3"/>
              </a:cxn>
            </a:cxnLst>
            <a:rect l="l" t="t" r="r" b="b"/>
            <a:pathLst>
              <a:path w="2520156" h="2388210">
                <a:moveTo>
                  <a:pt x="0" y="0"/>
                </a:moveTo>
                <a:lnTo>
                  <a:pt x="2520156" y="0"/>
                </a:lnTo>
                <a:lnTo>
                  <a:pt x="2520156" y="2388210"/>
                </a:lnTo>
                <a:lnTo>
                  <a:pt x="0" y="2388210"/>
                </a:lnTo>
                <a:close/>
              </a:path>
            </a:pathLst>
          </a:custGeom>
          <a:ln w="28575">
            <a:solidFill>
              <a:schemeClr val="bg1"/>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55688" y="3773714"/>
            <a:ext cx="2948328" cy="2167451"/>
          </a:xfrm>
          <a:custGeom>
            <a:avLst/>
            <a:gdLst>
              <a:gd name="connsiteX0" fmla="*/ 0 w 2948328"/>
              <a:gd name="connsiteY0" fmla="*/ 0 h 2167451"/>
              <a:gd name="connsiteX1" fmla="*/ 2948328 w 2948328"/>
              <a:gd name="connsiteY1" fmla="*/ 0 h 2167451"/>
              <a:gd name="connsiteX2" fmla="*/ 2948328 w 2948328"/>
              <a:gd name="connsiteY2" fmla="*/ 2167451 h 2167451"/>
              <a:gd name="connsiteX3" fmla="*/ 0 w 2948328"/>
              <a:gd name="connsiteY3" fmla="*/ 2167451 h 2167451"/>
            </a:gdLst>
            <a:ahLst/>
            <a:cxnLst>
              <a:cxn ang="0">
                <a:pos x="connsiteX0" y="connsiteY0"/>
              </a:cxn>
              <a:cxn ang="0">
                <a:pos x="connsiteX1" y="connsiteY1"/>
              </a:cxn>
              <a:cxn ang="0">
                <a:pos x="connsiteX2" y="connsiteY2"/>
              </a:cxn>
              <a:cxn ang="0">
                <a:pos x="connsiteX3" y="connsiteY3"/>
              </a:cxn>
            </a:cxnLst>
            <a:rect l="l" t="t" r="r" b="b"/>
            <a:pathLst>
              <a:path w="2948328" h="2167451">
                <a:moveTo>
                  <a:pt x="0" y="0"/>
                </a:moveTo>
                <a:lnTo>
                  <a:pt x="2948328" y="0"/>
                </a:lnTo>
                <a:lnTo>
                  <a:pt x="2948328" y="2167451"/>
                </a:lnTo>
                <a:lnTo>
                  <a:pt x="0" y="2167451"/>
                </a:lnTo>
                <a:close/>
              </a:path>
            </a:pathLst>
          </a:custGeom>
          <a:ln w="28575">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004016" y="3773714"/>
            <a:ext cx="2948328" cy="2167451"/>
          </a:xfrm>
          <a:custGeom>
            <a:avLst/>
            <a:gdLst>
              <a:gd name="connsiteX0" fmla="*/ 0 w 2948328"/>
              <a:gd name="connsiteY0" fmla="*/ 0 h 2167451"/>
              <a:gd name="connsiteX1" fmla="*/ 2948328 w 2948328"/>
              <a:gd name="connsiteY1" fmla="*/ 0 h 2167451"/>
              <a:gd name="connsiteX2" fmla="*/ 2948328 w 2948328"/>
              <a:gd name="connsiteY2" fmla="*/ 2167451 h 2167451"/>
              <a:gd name="connsiteX3" fmla="*/ 0 w 2948328"/>
              <a:gd name="connsiteY3" fmla="*/ 2167451 h 2167451"/>
            </a:gdLst>
            <a:ahLst/>
            <a:cxnLst>
              <a:cxn ang="0">
                <a:pos x="connsiteX0" y="connsiteY0"/>
              </a:cxn>
              <a:cxn ang="0">
                <a:pos x="connsiteX1" y="connsiteY1"/>
              </a:cxn>
              <a:cxn ang="0">
                <a:pos x="connsiteX2" y="connsiteY2"/>
              </a:cxn>
              <a:cxn ang="0">
                <a:pos x="connsiteX3" y="connsiteY3"/>
              </a:cxn>
            </a:cxnLst>
            <a:rect l="l" t="t" r="r" b="b"/>
            <a:pathLst>
              <a:path w="2948328" h="2167451">
                <a:moveTo>
                  <a:pt x="0" y="0"/>
                </a:moveTo>
                <a:lnTo>
                  <a:pt x="2948328" y="0"/>
                </a:lnTo>
                <a:lnTo>
                  <a:pt x="2948328" y="2167451"/>
                </a:lnTo>
                <a:lnTo>
                  <a:pt x="0" y="2167451"/>
                </a:lnTo>
                <a:close/>
              </a:path>
            </a:pathLst>
          </a:custGeom>
          <a:ln w="28575">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6952343" y="1383681"/>
            <a:ext cx="4183970" cy="4557485"/>
          </a:xfrm>
          <a:custGeom>
            <a:avLst/>
            <a:gdLst>
              <a:gd name="connsiteX0" fmla="*/ 0 w 4183970"/>
              <a:gd name="connsiteY0" fmla="*/ 0 h 4557485"/>
              <a:gd name="connsiteX1" fmla="*/ 4183970 w 4183970"/>
              <a:gd name="connsiteY1" fmla="*/ 0 h 4557485"/>
              <a:gd name="connsiteX2" fmla="*/ 4183970 w 4183970"/>
              <a:gd name="connsiteY2" fmla="*/ 4557485 h 4557485"/>
              <a:gd name="connsiteX3" fmla="*/ 0 w 4183970"/>
              <a:gd name="connsiteY3" fmla="*/ 4557485 h 4557485"/>
            </a:gdLst>
            <a:ahLst/>
            <a:cxnLst>
              <a:cxn ang="0">
                <a:pos x="connsiteX0" y="connsiteY0"/>
              </a:cxn>
              <a:cxn ang="0">
                <a:pos x="connsiteX1" y="connsiteY1"/>
              </a:cxn>
              <a:cxn ang="0">
                <a:pos x="connsiteX2" y="connsiteY2"/>
              </a:cxn>
              <a:cxn ang="0">
                <a:pos x="connsiteX3" y="connsiteY3"/>
              </a:cxn>
            </a:cxnLst>
            <a:rect l="l" t="t" r="r" b="b"/>
            <a:pathLst>
              <a:path w="4183970" h="4557485">
                <a:moveTo>
                  <a:pt x="0" y="0"/>
                </a:moveTo>
                <a:lnTo>
                  <a:pt x="4183970" y="0"/>
                </a:lnTo>
                <a:lnTo>
                  <a:pt x="4183970" y="4557485"/>
                </a:lnTo>
                <a:lnTo>
                  <a:pt x="0" y="4557485"/>
                </a:lnTo>
                <a:close/>
              </a:path>
            </a:pathLst>
          </a:custGeom>
          <a:ln w="28575">
            <a:solidFill>
              <a:schemeClr val="bg1"/>
            </a:solidFill>
          </a:ln>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3575843" y="1712686"/>
            <a:ext cx="2520156" cy="3991428"/>
          </a:xfrm>
          <a:custGeom>
            <a:avLst/>
            <a:gdLst>
              <a:gd name="connsiteX0" fmla="*/ 0 w 2520156"/>
              <a:gd name="connsiteY0" fmla="*/ 0 h 3991428"/>
              <a:gd name="connsiteX1" fmla="*/ 2520156 w 2520156"/>
              <a:gd name="connsiteY1" fmla="*/ 0 h 3991428"/>
              <a:gd name="connsiteX2" fmla="*/ 2520156 w 2520156"/>
              <a:gd name="connsiteY2" fmla="*/ 3991428 h 3991428"/>
              <a:gd name="connsiteX3" fmla="*/ 0 w 2520156"/>
              <a:gd name="connsiteY3" fmla="*/ 3991428 h 3991428"/>
            </a:gdLst>
            <a:ahLst/>
            <a:cxnLst>
              <a:cxn ang="0">
                <a:pos x="connsiteX0" y="connsiteY0"/>
              </a:cxn>
              <a:cxn ang="0">
                <a:pos x="connsiteX1" y="connsiteY1"/>
              </a:cxn>
              <a:cxn ang="0">
                <a:pos x="connsiteX2" y="connsiteY2"/>
              </a:cxn>
              <a:cxn ang="0">
                <a:pos x="connsiteX3" y="connsiteY3"/>
              </a:cxn>
            </a:cxnLst>
            <a:rect l="l" t="t" r="r" b="b"/>
            <a:pathLst>
              <a:path w="2520156" h="3991428">
                <a:moveTo>
                  <a:pt x="0" y="0"/>
                </a:moveTo>
                <a:lnTo>
                  <a:pt x="2520156" y="0"/>
                </a:lnTo>
                <a:lnTo>
                  <a:pt x="2520156" y="3991428"/>
                </a:lnTo>
                <a:lnTo>
                  <a:pt x="0" y="3991428"/>
                </a:lnTo>
                <a:close/>
              </a:path>
            </a:pathLst>
          </a:custGeom>
          <a:ln w="28575">
            <a:solidFill>
              <a:schemeClr val="bg1"/>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616156" y="1712686"/>
            <a:ext cx="2520156" cy="3991428"/>
          </a:xfrm>
          <a:custGeom>
            <a:avLst/>
            <a:gdLst>
              <a:gd name="connsiteX0" fmla="*/ 0 w 2520156"/>
              <a:gd name="connsiteY0" fmla="*/ 0 h 3991428"/>
              <a:gd name="connsiteX1" fmla="*/ 2520156 w 2520156"/>
              <a:gd name="connsiteY1" fmla="*/ 0 h 3991428"/>
              <a:gd name="connsiteX2" fmla="*/ 2520156 w 2520156"/>
              <a:gd name="connsiteY2" fmla="*/ 3991428 h 3991428"/>
              <a:gd name="connsiteX3" fmla="*/ 0 w 2520156"/>
              <a:gd name="connsiteY3" fmla="*/ 3991428 h 3991428"/>
            </a:gdLst>
            <a:ahLst/>
            <a:cxnLst>
              <a:cxn ang="0">
                <a:pos x="connsiteX0" y="connsiteY0"/>
              </a:cxn>
              <a:cxn ang="0">
                <a:pos x="connsiteX1" y="connsiteY1"/>
              </a:cxn>
              <a:cxn ang="0">
                <a:pos x="connsiteX2" y="connsiteY2"/>
              </a:cxn>
              <a:cxn ang="0">
                <a:pos x="connsiteX3" y="connsiteY3"/>
              </a:cxn>
            </a:cxnLst>
            <a:rect l="l" t="t" r="r" b="b"/>
            <a:pathLst>
              <a:path w="2520156" h="3991428">
                <a:moveTo>
                  <a:pt x="0" y="0"/>
                </a:moveTo>
                <a:lnTo>
                  <a:pt x="2520156" y="0"/>
                </a:lnTo>
                <a:lnTo>
                  <a:pt x="2520156" y="3991428"/>
                </a:lnTo>
                <a:lnTo>
                  <a:pt x="0" y="3991428"/>
                </a:lnTo>
                <a:close/>
              </a:path>
            </a:pathLst>
          </a:custGeom>
          <a:ln w="28575">
            <a:solidFill>
              <a:schemeClr val="bg1"/>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55687" y="1494970"/>
            <a:ext cx="3360208" cy="2191658"/>
          </a:xfrm>
          <a:custGeom>
            <a:avLst/>
            <a:gdLst>
              <a:gd name="connsiteX0" fmla="*/ 0 w 3360208"/>
              <a:gd name="connsiteY0" fmla="*/ 0 h 2191658"/>
              <a:gd name="connsiteX1" fmla="*/ 3360208 w 3360208"/>
              <a:gd name="connsiteY1" fmla="*/ 0 h 2191658"/>
              <a:gd name="connsiteX2" fmla="*/ 3360208 w 3360208"/>
              <a:gd name="connsiteY2" fmla="*/ 2191658 h 2191658"/>
              <a:gd name="connsiteX3" fmla="*/ 0 w 3360208"/>
              <a:gd name="connsiteY3" fmla="*/ 2191658 h 2191658"/>
            </a:gdLst>
            <a:ahLst/>
            <a:cxnLst>
              <a:cxn ang="0">
                <a:pos x="connsiteX0" y="connsiteY0"/>
              </a:cxn>
              <a:cxn ang="0">
                <a:pos x="connsiteX1" y="connsiteY1"/>
              </a:cxn>
              <a:cxn ang="0">
                <a:pos x="connsiteX2" y="connsiteY2"/>
              </a:cxn>
              <a:cxn ang="0">
                <a:pos x="connsiteX3" y="connsiteY3"/>
              </a:cxn>
            </a:cxnLst>
            <a:rect l="l" t="t" r="r" b="b"/>
            <a:pathLst>
              <a:path w="3360208" h="2191658">
                <a:moveTo>
                  <a:pt x="0" y="0"/>
                </a:moveTo>
                <a:lnTo>
                  <a:pt x="3360208" y="0"/>
                </a:lnTo>
                <a:lnTo>
                  <a:pt x="3360208" y="2191658"/>
                </a:lnTo>
                <a:lnTo>
                  <a:pt x="0" y="2191658"/>
                </a:lnTo>
                <a:close/>
              </a:path>
            </a:pathLst>
          </a:custGeom>
          <a:ln w="28575">
            <a:solidFill>
              <a:schemeClr val="bg1"/>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4415895" y="3686628"/>
            <a:ext cx="3360208" cy="2191658"/>
          </a:xfrm>
          <a:custGeom>
            <a:avLst/>
            <a:gdLst>
              <a:gd name="connsiteX0" fmla="*/ 0 w 3360208"/>
              <a:gd name="connsiteY0" fmla="*/ 0 h 2191658"/>
              <a:gd name="connsiteX1" fmla="*/ 3360208 w 3360208"/>
              <a:gd name="connsiteY1" fmla="*/ 0 h 2191658"/>
              <a:gd name="connsiteX2" fmla="*/ 3360208 w 3360208"/>
              <a:gd name="connsiteY2" fmla="*/ 2191658 h 2191658"/>
              <a:gd name="connsiteX3" fmla="*/ 0 w 3360208"/>
              <a:gd name="connsiteY3" fmla="*/ 2191658 h 2191658"/>
            </a:gdLst>
            <a:ahLst/>
            <a:cxnLst>
              <a:cxn ang="0">
                <a:pos x="connsiteX0" y="connsiteY0"/>
              </a:cxn>
              <a:cxn ang="0">
                <a:pos x="connsiteX1" y="connsiteY1"/>
              </a:cxn>
              <a:cxn ang="0">
                <a:pos x="connsiteX2" y="connsiteY2"/>
              </a:cxn>
              <a:cxn ang="0">
                <a:pos x="connsiteX3" y="connsiteY3"/>
              </a:cxn>
            </a:cxnLst>
            <a:rect l="l" t="t" r="r" b="b"/>
            <a:pathLst>
              <a:path w="3360208" h="2191658">
                <a:moveTo>
                  <a:pt x="0" y="0"/>
                </a:moveTo>
                <a:lnTo>
                  <a:pt x="3360208" y="0"/>
                </a:lnTo>
                <a:lnTo>
                  <a:pt x="3360208" y="2191658"/>
                </a:lnTo>
                <a:lnTo>
                  <a:pt x="0" y="2191658"/>
                </a:lnTo>
                <a:close/>
              </a:path>
            </a:pathLst>
          </a:custGeom>
          <a:ln w="28575">
            <a:solidFill>
              <a:schemeClr val="bg1"/>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76104" y="1494970"/>
            <a:ext cx="3360208" cy="2191658"/>
          </a:xfrm>
          <a:custGeom>
            <a:avLst/>
            <a:gdLst>
              <a:gd name="connsiteX0" fmla="*/ 0 w 3360208"/>
              <a:gd name="connsiteY0" fmla="*/ 0 h 2191658"/>
              <a:gd name="connsiteX1" fmla="*/ 3360208 w 3360208"/>
              <a:gd name="connsiteY1" fmla="*/ 0 h 2191658"/>
              <a:gd name="connsiteX2" fmla="*/ 3360208 w 3360208"/>
              <a:gd name="connsiteY2" fmla="*/ 2191658 h 2191658"/>
              <a:gd name="connsiteX3" fmla="*/ 0 w 3360208"/>
              <a:gd name="connsiteY3" fmla="*/ 2191658 h 2191658"/>
            </a:gdLst>
            <a:ahLst/>
            <a:cxnLst>
              <a:cxn ang="0">
                <a:pos x="connsiteX0" y="connsiteY0"/>
              </a:cxn>
              <a:cxn ang="0">
                <a:pos x="connsiteX1" y="connsiteY1"/>
              </a:cxn>
              <a:cxn ang="0">
                <a:pos x="connsiteX2" y="connsiteY2"/>
              </a:cxn>
              <a:cxn ang="0">
                <a:pos x="connsiteX3" y="connsiteY3"/>
              </a:cxn>
            </a:cxnLst>
            <a:rect l="l" t="t" r="r" b="b"/>
            <a:pathLst>
              <a:path w="3360208" h="2191658">
                <a:moveTo>
                  <a:pt x="0" y="0"/>
                </a:moveTo>
                <a:lnTo>
                  <a:pt x="3360208" y="0"/>
                </a:lnTo>
                <a:lnTo>
                  <a:pt x="3360208" y="2191658"/>
                </a:lnTo>
                <a:lnTo>
                  <a:pt x="0" y="2191658"/>
                </a:lnTo>
                <a:close/>
              </a:path>
            </a:pathLst>
          </a:custGeom>
          <a:ln w="28575">
            <a:solidFill>
              <a:schemeClr val="bg1"/>
            </a:solidFill>
          </a:ln>
        </p:spPr>
        <p:txBody>
          <a:bodyPr wrap="square">
            <a:noAutofit/>
          </a:bodyPr>
          <a:lstStyle>
            <a:lvl1pPr>
              <a:defRPr lang="zh-CN" altLang="en-US" dirty="0"/>
            </a:lvl1pPr>
          </a:lstStyle>
          <a:p>
            <a:pPr lvl="0"/>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5931310" y="1531692"/>
            <a:ext cx="2245264" cy="1935572"/>
          </a:xfrm>
          <a:custGeom>
            <a:avLst/>
            <a:gdLst>
              <a:gd name="connsiteX0" fmla="*/ 483893 w 2245264"/>
              <a:gd name="connsiteY0" fmla="*/ 0 h 1935572"/>
              <a:gd name="connsiteX1" fmla="*/ 1761371 w 2245264"/>
              <a:gd name="connsiteY1" fmla="*/ 0 h 1935572"/>
              <a:gd name="connsiteX2" fmla="*/ 2245264 w 2245264"/>
              <a:gd name="connsiteY2" fmla="*/ 967786 h 1935572"/>
              <a:gd name="connsiteX3" fmla="*/ 1761371 w 2245264"/>
              <a:gd name="connsiteY3" fmla="*/ 1935572 h 1935572"/>
              <a:gd name="connsiteX4" fmla="*/ 483893 w 2245264"/>
              <a:gd name="connsiteY4" fmla="*/ 1935572 h 1935572"/>
              <a:gd name="connsiteX5" fmla="*/ 0 w 2245264"/>
              <a:gd name="connsiteY5" fmla="*/ 967786 h 193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5264" h="1935572">
                <a:moveTo>
                  <a:pt x="483893" y="0"/>
                </a:moveTo>
                <a:lnTo>
                  <a:pt x="1761371" y="0"/>
                </a:lnTo>
                <a:lnTo>
                  <a:pt x="2245264" y="967786"/>
                </a:lnTo>
                <a:lnTo>
                  <a:pt x="1761371" y="1935572"/>
                </a:lnTo>
                <a:lnTo>
                  <a:pt x="483893" y="1935572"/>
                </a:lnTo>
                <a:lnTo>
                  <a:pt x="0" y="967786"/>
                </a:lnTo>
                <a:close/>
              </a:path>
            </a:pathLst>
          </a:custGeom>
          <a:ln>
            <a:solidFill>
              <a:schemeClr val="bg1">
                <a:lumMod val="85000"/>
              </a:schemeClr>
            </a:solidFill>
          </a:ln>
        </p:spPr>
        <p:txBody>
          <a:bodyPr wrap="square">
            <a:noAutofit/>
          </a:bodyPr>
          <a:lstStyle/>
          <a:p>
            <a:endParaRPr lang="zh-CN" altLang="en-US" dirty="0"/>
          </a:p>
        </p:txBody>
      </p:sp>
      <p:sp>
        <p:nvSpPr>
          <p:cNvPr id="11" name="图片占位符 10"/>
          <p:cNvSpPr>
            <a:spLocks noGrp="1"/>
          </p:cNvSpPr>
          <p:nvPr>
            <p:ph type="pic" sz="quarter" idx="11"/>
          </p:nvPr>
        </p:nvSpPr>
        <p:spPr>
          <a:xfrm>
            <a:off x="8427766" y="2287675"/>
            <a:ext cx="2245264" cy="1935572"/>
          </a:xfrm>
          <a:custGeom>
            <a:avLst/>
            <a:gdLst>
              <a:gd name="connsiteX0" fmla="*/ 483893 w 2245264"/>
              <a:gd name="connsiteY0" fmla="*/ 0 h 1935572"/>
              <a:gd name="connsiteX1" fmla="*/ 1761371 w 2245264"/>
              <a:gd name="connsiteY1" fmla="*/ 0 h 1935572"/>
              <a:gd name="connsiteX2" fmla="*/ 2245264 w 2245264"/>
              <a:gd name="connsiteY2" fmla="*/ 967786 h 1935572"/>
              <a:gd name="connsiteX3" fmla="*/ 1761371 w 2245264"/>
              <a:gd name="connsiteY3" fmla="*/ 1935572 h 1935572"/>
              <a:gd name="connsiteX4" fmla="*/ 483893 w 2245264"/>
              <a:gd name="connsiteY4" fmla="*/ 1935572 h 1935572"/>
              <a:gd name="connsiteX5" fmla="*/ 0 w 2245264"/>
              <a:gd name="connsiteY5" fmla="*/ 967786 h 193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5264" h="1935572">
                <a:moveTo>
                  <a:pt x="483893" y="0"/>
                </a:moveTo>
                <a:lnTo>
                  <a:pt x="1761371" y="0"/>
                </a:lnTo>
                <a:lnTo>
                  <a:pt x="2245264" y="967786"/>
                </a:lnTo>
                <a:lnTo>
                  <a:pt x="1761371" y="1935572"/>
                </a:lnTo>
                <a:lnTo>
                  <a:pt x="483893" y="1935572"/>
                </a:lnTo>
                <a:lnTo>
                  <a:pt x="0" y="967786"/>
                </a:lnTo>
                <a:close/>
              </a:path>
            </a:pathLst>
          </a:custGeom>
          <a:ln>
            <a:solidFill>
              <a:schemeClr val="bg1">
                <a:lumMod val="85000"/>
              </a:schemeClr>
            </a:solidFill>
          </a:ln>
        </p:spPr>
        <p:txBody>
          <a:bodyPr wrap="square">
            <a:noAutofit/>
          </a:bodyPr>
          <a:lstStyle/>
          <a:p>
            <a:endParaRPr lang="zh-CN" altLang="en-US"/>
          </a:p>
        </p:txBody>
      </p:sp>
      <p:sp>
        <p:nvSpPr>
          <p:cNvPr id="12" name="图片占位符 11"/>
          <p:cNvSpPr>
            <a:spLocks noGrp="1"/>
          </p:cNvSpPr>
          <p:nvPr>
            <p:ph type="pic" sz="quarter" idx="12"/>
          </p:nvPr>
        </p:nvSpPr>
        <p:spPr>
          <a:xfrm>
            <a:off x="6526397" y="3893537"/>
            <a:ext cx="2245264" cy="1935572"/>
          </a:xfrm>
          <a:custGeom>
            <a:avLst/>
            <a:gdLst>
              <a:gd name="connsiteX0" fmla="*/ 483893 w 2245264"/>
              <a:gd name="connsiteY0" fmla="*/ 0 h 1935572"/>
              <a:gd name="connsiteX1" fmla="*/ 1761371 w 2245264"/>
              <a:gd name="connsiteY1" fmla="*/ 0 h 1935572"/>
              <a:gd name="connsiteX2" fmla="*/ 2245264 w 2245264"/>
              <a:gd name="connsiteY2" fmla="*/ 967786 h 1935572"/>
              <a:gd name="connsiteX3" fmla="*/ 1761371 w 2245264"/>
              <a:gd name="connsiteY3" fmla="*/ 1935572 h 1935572"/>
              <a:gd name="connsiteX4" fmla="*/ 483893 w 2245264"/>
              <a:gd name="connsiteY4" fmla="*/ 1935572 h 1935572"/>
              <a:gd name="connsiteX5" fmla="*/ 0 w 2245264"/>
              <a:gd name="connsiteY5" fmla="*/ 967786 h 193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5264" h="1935572">
                <a:moveTo>
                  <a:pt x="483893" y="0"/>
                </a:moveTo>
                <a:lnTo>
                  <a:pt x="1761371" y="0"/>
                </a:lnTo>
                <a:lnTo>
                  <a:pt x="2245264" y="967786"/>
                </a:lnTo>
                <a:lnTo>
                  <a:pt x="1761371" y="1935572"/>
                </a:lnTo>
                <a:lnTo>
                  <a:pt x="483893" y="1935572"/>
                </a:lnTo>
                <a:lnTo>
                  <a:pt x="0" y="967786"/>
                </a:lnTo>
                <a:close/>
              </a:path>
            </a:pathLst>
          </a:custGeom>
          <a:ln>
            <a:solidFill>
              <a:schemeClr val="bg1">
                <a:lumMod val="85000"/>
              </a:schemeClr>
            </a:solidFill>
          </a:ln>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96572" y="1920708"/>
            <a:ext cx="1718128" cy="1718128"/>
          </a:xfrm>
          <a:custGeom>
            <a:avLst/>
            <a:gdLst>
              <a:gd name="connsiteX0" fmla="*/ 859064 w 1718128"/>
              <a:gd name="connsiteY0" fmla="*/ 0 h 1718128"/>
              <a:gd name="connsiteX1" fmla="*/ 1718128 w 1718128"/>
              <a:gd name="connsiteY1" fmla="*/ 859064 h 1718128"/>
              <a:gd name="connsiteX2" fmla="*/ 859064 w 1718128"/>
              <a:gd name="connsiteY2" fmla="*/ 1718128 h 1718128"/>
              <a:gd name="connsiteX3" fmla="*/ 0 w 1718128"/>
              <a:gd name="connsiteY3" fmla="*/ 859064 h 1718128"/>
              <a:gd name="connsiteX4" fmla="*/ 859064 w 1718128"/>
              <a:gd name="connsiteY4" fmla="*/ 0 h 171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128" h="1718128">
                <a:moveTo>
                  <a:pt x="859064" y="0"/>
                </a:moveTo>
                <a:cubicBezTo>
                  <a:pt x="1333512" y="0"/>
                  <a:pt x="1718128" y="384616"/>
                  <a:pt x="1718128" y="859064"/>
                </a:cubicBezTo>
                <a:cubicBezTo>
                  <a:pt x="1718128" y="1333512"/>
                  <a:pt x="1333512" y="1718128"/>
                  <a:pt x="859064" y="1718128"/>
                </a:cubicBezTo>
                <a:cubicBezTo>
                  <a:pt x="384616" y="1718128"/>
                  <a:pt x="0" y="1333512"/>
                  <a:pt x="0" y="859064"/>
                </a:cubicBezTo>
                <a:cubicBezTo>
                  <a:pt x="0" y="384616"/>
                  <a:pt x="384616" y="0"/>
                  <a:pt x="859064" y="0"/>
                </a:cubicBezTo>
                <a:close/>
              </a:path>
            </a:pathLst>
          </a:custGeom>
          <a:ln>
            <a:solidFill>
              <a:schemeClr val="bg1">
                <a:lumMod val="85000"/>
              </a:schemeClr>
            </a:solidFill>
          </a:ln>
        </p:spPr>
        <p:txBody>
          <a:bodyPr wrap="square">
            <a:noAutofit/>
          </a:bodyPr>
          <a:lstStyle/>
          <a:p>
            <a:endParaRPr lang="zh-CN" altLang="en-US"/>
          </a:p>
        </p:txBody>
      </p:sp>
      <p:sp>
        <p:nvSpPr>
          <p:cNvPr id="11" name="图片占位符 10"/>
          <p:cNvSpPr>
            <a:spLocks noGrp="1"/>
          </p:cNvSpPr>
          <p:nvPr>
            <p:ph type="pic" sz="quarter" idx="11"/>
          </p:nvPr>
        </p:nvSpPr>
        <p:spPr>
          <a:xfrm>
            <a:off x="5236936" y="1920708"/>
            <a:ext cx="1718128" cy="1718128"/>
          </a:xfrm>
          <a:custGeom>
            <a:avLst/>
            <a:gdLst>
              <a:gd name="connsiteX0" fmla="*/ 859064 w 1718128"/>
              <a:gd name="connsiteY0" fmla="*/ 0 h 1718128"/>
              <a:gd name="connsiteX1" fmla="*/ 1718128 w 1718128"/>
              <a:gd name="connsiteY1" fmla="*/ 859064 h 1718128"/>
              <a:gd name="connsiteX2" fmla="*/ 859064 w 1718128"/>
              <a:gd name="connsiteY2" fmla="*/ 1718128 h 1718128"/>
              <a:gd name="connsiteX3" fmla="*/ 0 w 1718128"/>
              <a:gd name="connsiteY3" fmla="*/ 859064 h 1718128"/>
              <a:gd name="connsiteX4" fmla="*/ 859064 w 1718128"/>
              <a:gd name="connsiteY4" fmla="*/ 0 h 171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128" h="1718128">
                <a:moveTo>
                  <a:pt x="859064" y="0"/>
                </a:moveTo>
                <a:cubicBezTo>
                  <a:pt x="1333512" y="0"/>
                  <a:pt x="1718128" y="384616"/>
                  <a:pt x="1718128" y="859064"/>
                </a:cubicBezTo>
                <a:cubicBezTo>
                  <a:pt x="1718128" y="1333512"/>
                  <a:pt x="1333512" y="1718128"/>
                  <a:pt x="859064" y="1718128"/>
                </a:cubicBezTo>
                <a:cubicBezTo>
                  <a:pt x="384616" y="1718128"/>
                  <a:pt x="0" y="1333512"/>
                  <a:pt x="0" y="859064"/>
                </a:cubicBezTo>
                <a:cubicBezTo>
                  <a:pt x="0" y="384616"/>
                  <a:pt x="384616" y="0"/>
                  <a:pt x="859064" y="0"/>
                </a:cubicBezTo>
                <a:close/>
              </a:path>
            </a:pathLst>
          </a:custGeom>
          <a:ln>
            <a:solidFill>
              <a:schemeClr val="bg1">
                <a:lumMod val="85000"/>
              </a:schemeClr>
            </a:solidFill>
          </a:ln>
        </p:spPr>
        <p:txBody>
          <a:bodyPr wrap="square">
            <a:noAutofit/>
          </a:bodyPr>
          <a:lstStyle/>
          <a:p>
            <a:endParaRPr lang="zh-CN" altLang="en-US"/>
          </a:p>
        </p:txBody>
      </p:sp>
      <p:sp>
        <p:nvSpPr>
          <p:cNvPr id="12" name="图片占位符 11"/>
          <p:cNvSpPr>
            <a:spLocks noGrp="1"/>
          </p:cNvSpPr>
          <p:nvPr>
            <p:ph type="pic" sz="quarter" idx="12"/>
          </p:nvPr>
        </p:nvSpPr>
        <p:spPr>
          <a:xfrm>
            <a:off x="8877301" y="1920708"/>
            <a:ext cx="1718128" cy="1718128"/>
          </a:xfrm>
          <a:custGeom>
            <a:avLst/>
            <a:gdLst>
              <a:gd name="connsiteX0" fmla="*/ 859064 w 1718128"/>
              <a:gd name="connsiteY0" fmla="*/ 0 h 1718128"/>
              <a:gd name="connsiteX1" fmla="*/ 1718128 w 1718128"/>
              <a:gd name="connsiteY1" fmla="*/ 859064 h 1718128"/>
              <a:gd name="connsiteX2" fmla="*/ 859064 w 1718128"/>
              <a:gd name="connsiteY2" fmla="*/ 1718128 h 1718128"/>
              <a:gd name="connsiteX3" fmla="*/ 0 w 1718128"/>
              <a:gd name="connsiteY3" fmla="*/ 859064 h 1718128"/>
              <a:gd name="connsiteX4" fmla="*/ 859064 w 1718128"/>
              <a:gd name="connsiteY4" fmla="*/ 0 h 171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128" h="1718128">
                <a:moveTo>
                  <a:pt x="859064" y="0"/>
                </a:moveTo>
                <a:cubicBezTo>
                  <a:pt x="1333512" y="0"/>
                  <a:pt x="1718128" y="384616"/>
                  <a:pt x="1718128" y="859064"/>
                </a:cubicBezTo>
                <a:cubicBezTo>
                  <a:pt x="1718128" y="1333512"/>
                  <a:pt x="1333512" y="1718128"/>
                  <a:pt x="859064" y="1718128"/>
                </a:cubicBezTo>
                <a:cubicBezTo>
                  <a:pt x="384616" y="1718128"/>
                  <a:pt x="0" y="1333512"/>
                  <a:pt x="0" y="859064"/>
                </a:cubicBezTo>
                <a:cubicBezTo>
                  <a:pt x="0" y="384616"/>
                  <a:pt x="384616" y="0"/>
                  <a:pt x="859064" y="0"/>
                </a:cubicBezTo>
                <a:close/>
              </a:path>
            </a:pathLst>
          </a:custGeom>
          <a:ln>
            <a:solidFill>
              <a:schemeClr val="bg1">
                <a:lumMod val="85000"/>
              </a:schemeClr>
            </a:solidFill>
          </a:ln>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206500" y="1693755"/>
            <a:ext cx="3586220" cy="4040506"/>
          </a:xfrm>
          <a:custGeom>
            <a:avLst/>
            <a:gdLst>
              <a:gd name="connsiteX0" fmla="*/ 0 w 3586220"/>
              <a:gd name="connsiteY0" fmla="*/ 0 h 4040506"/>
              <a:gd name="connsiteX1" fmla="*/ 3586220 w 3586220"/>
              <a:gd name="connsiteY1" fmla="*/ 0 h 4040506"/>
              <a:gd name="connsiteX2" fmla="*/ 3586220 w 3586220"/>
              <a:gd name="connsiteY2" fmla="*/ 4040506 h 4040506"/>
              <a:gd name="connsiteX3" fmla="*/ 0 w 3586220"/>
              <a:gd name="connsiteY3" fmla="*/ 4040506 h 4040506"/>
            </a:gdLst>
            <a:ahLst/>
            <a:cxnLst>
              <a:cxn ang="0">
                <a:pos x="connsiteX0" y="connsiteY0"/>
              </a:cxn>
              <a:cxn ang="0">
                <a:pos x="connsiteX1" y="connsiteY1"/>
              </a:cxn>
              <a:cxn ang="0">
                <a:pos x="connsiteX2" y="connsiteY2"/>
              </a:cxn>
              <a:cxn ang="0">
                <a:pos x="connsiteX3" y="connsiteY3"/>
              </a:cxn>
            </a:cxnLst>
            <a:rect l="l" t="t" r="r" b="b"/>
            <a:pathLst>
              <a:path w="3586220" h="4040506">
                <a:moveTo>
                  <a:pt x="0" y="0"/>
                </a:moveTo>
                <a:lnTo>
                  <a:pt x="3586220" y="0"/>
                </a:lnTo>
                <a:lnTo>
                  <a:pt x="3586220" y="4040506"/>
                </a:lnTo>
                <a:lnTo>
                  <a:pt x="0" y="4040506"/>
                </a:lnTo>
                <a:close/>
              </a:path>
            </a:pathLst>
          </a:custGeom>
          <a:ln w="19050">
            <a:solidFill>
              <a:schemeClr val="bg1">
                <a:lumMod val="75000"/>
              </a:schemeClr>
            </a:solidFill>
          </a:ln>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themeOverride" Target="../theme/themeOverride14.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hemeOverride" Target="../theme/themeOverride5.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矩形 309"/>
          <p:cNvSpPr/>
          <p:nvPr/>
        </p:nvSpPr>
        <p:spPr>
          <a:xfrm>
            <a:off x="0" y="4771749"/>
            <a:ext cx="12192000" cy="19335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矩形 308"/>
          <p:cNvSpPr/>
          <p:nvPr/>
        </p:nvSpPr>
        <p:spPr>
          <a:xfrm>
            <a:off x="0" y="4924412"/>
            <a:ext cx="12192000" cy="19335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0" name="组合 329"/>
          <p:cNvGrpSpPr/>
          <p:nvPr/>
        </p:nvGrpSpPr>
        <p:grpSpPr>
          <a:xfrm>
            <a:off x="7304440" y="2540740"/>
            <a:ext cx="1779843" cy="922193"/>
            <a:chOff x="1149297" y="2695264"/>
            <a:chExt cx="1779843" cy="922193"/>
          </a:xfrm>
        </p:grpSpPr>
        <p:sp>
          <p:nvSpPr>
            <p:cNvPr id="245" name="Freeform 21"/>
            <p:cNvSpPr/>
            <p:nvPr/>
          </p:nvSpPr>
          <p:spPr bwMode="auto">
            <a:xfrm>
              <a:off x="1700378" y="2908746"/>
              <a:ext cx="872545" cy="621828"/>
            </a:xfrm>
            <a:custGeom>
              <a:avLst/>
              <a:gdLst>
                <a:gd name="T0" fmla="*/ 163 w 201"/>
                <a:gd name="T1" fmla="*/ 0 h 143"/>
                <a:gd name="T2" fmla="*/ 82 w 201"/>
                <a:gd name="T3" fmla="*/ 23 h 143"/>
                <a:gd name="T4" fmla="*/ 0 w 201"/>
                <a:gd name="T5" fmla="*/ 47 h 143"/>
                <a:gd name="T6" fmla="*/ 13 w 201"/>
                <a:gd name="T7" fmla="*/ 138 h 143"/>
                <a:gd name="T8" fmla="*/ 116 w 201"/>
                <a:gd name="T9" fmla="*/ 143 h 143"/>
                <a:gd name="T10" fmla="*/ 201 w 201"/>
                <a:gd name="T11" fmla="*/ 83 h 143"/>
                <a:gd name="T12" fmla="*/ 163 w 201"/>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201" h="143">
                  <a:moveTo>
                    <a:pt x="163" y="0"/>
                  </a:moveTo>
                  <a:cubicBezTo>
                    <a:pt x="82" y="23"/>
                    <a:pt x="82" y="23"/>
                    <a:pt x="82" y="23"/>
                  </a:cubicBezTo>
                  <a:cubicBezTo>
                    <a:pt x="0" y="47"/>
                    <a:pt x="0" y="47"/>
                    <a:pt x="0" y="47"/>
                  </a:cubicBezTo>
                  <a:cubicBezTo>
                    <a:pt x="13" y="138"/>
                    <a:pt x="13" y="138"/>
                    <a:pt x="13" y="138"/>
                  </a:cubicBezTo>
                  <a:cubicBezTo>
                    <a:pt x="13" y="138"/>
                    <a:pt x="73" y="130"/>
                    <a:pt x="116" y="143"/>
                  </a:cubicBezTo>
                  <a:cubicBezTo>
                    <a:pt x="146" y="109"/>
                    <a:pt x="201" y="83"/>
                    <a:pt x="201" y="83"/>
                  </a:cubicBezTo>
                  <a:lnTo>
                    <a:pt x="16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2"/>
            <p:cNvSpPr/>
            <p:nvPr/>
          </p:nvSpPr>
          <p:spPr bwMode="auto">
            <a:xfrm>
              <a:off x="1149297" y="2695264"/>
              <a:ext cx="1779843" cy="512605"/>
            </a:xfrm>
            <a:custGeom>
              <a:avLst/>
              <a:gdLst>
                <a:gd name="T0" fmla="*/ 665 w 1434"/>
                <a:gd name="T1" fmla="*/ 32 h 413"/>
                <a:gd name="T2" fmla="*/ 0 w 1434"/>
                <a:gd name="T3" fmla="*/ 413 h 413"/>
                <a:gd name="T4" fmla="*/ 773 w 1434"/>
                <a:gd name="T5" fmla="*/ 399 h 413"/>
                <a:gd name="T6" fmla="*/ 1434 w 1434"/>
                <a:gd name="T7" fmla="*/ 0 h 413"/>
                <a:gd name="T8" fmla="*/ 665 w 1434"/>
                <a:gd name="T9" fmla="*/ 32 h 413"/>
              </a:gdLst>
              <a:ahLst/>
              <a:cxnLst>
                <a:cxn ang="0">
                  <a:pos x="T0" y="T1"/>
                </a:cxn>
                <a:cxn ang="0">
                  <a:pos x="T2" y="T3"/>
                </a:cxn>
                <a:cxn ang="0">
                  <a:pos x="T4" y="T5"/>
                </a:cxn>
                <a:cxn ang="0">
                  <a:pos x="T6" y="T7"/>
                </a:cxn>
                <a:cxn ang="0">
                  <a:pos x="T8" y="T9"/>
                </a:cxn>
              </a:cxnLst>
              <a:rect l="0" t="0" r="r" b="b"/>
              <a:pathLst>
                <a:path w="1434" h="413">
                  <a:moveTo>
                    <a:pt x="665" y="32"/>
                  </a:moveTo>
                  <a:lnTo>
                    <a:pt x="0" y="413"/>
                  </a:lnTo>
                  <a:lnTo>
                    <a:pt x="773" y="399"/>
                  </a:lnTo>
                  <a:lnTo>
                    <a:pt x="1434" y="0"/>
                  </a:lnTo>
                  <a:lnTo>
                    <a:pt x="665" y="3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3"/>
            <p:cNvSpPr/>
            <p:nvPr/>
          </p:nvSpPr>
          <p:spPr bwMode="auto">
            <a:xfrm>
              <a:off x="1457108" y="2952187"/>
              <a:ext cx="595763" cy="561011"/>
            </a:xfrm>
            <a:custGeom>
              <a:avLst/>
              <a:gdLst>
                <a:gd name="T0" fmla="*/ 23 w 137"/>
                <a:gd name="T1" fmla="*/ 129 h 129"/>
                <a:gd name="T2" fmla="*/ 20 w 137"/>
                <a:gd name="T3" fmla="*/ 128 h 129"/>
                <a:gd name="T4" fmla="*/ 6 w 137"/>
                <a:gd name="T5" fmla="*/ 57 h 129"/>
                <a:gd name="T6" fmla="*/ 134 w 137"/>
                <a:gd name="T7" fmla="*/ 0 h 129"/>
                <a:gd name="T8" fmla="*/ 136 w 137"/>
                <a:gd name="T9" fmla="*/ 1 h 129"/>
                <a:gd name="T10" fmla="*/ 135 w 137"/>
                <a:gd name="T11" fmla="*/ 4 h 129"/>
                <a:gd name="T12" fmla="*/ 9 w 137"/>
                <a:gd name="T13" fmla="*/ 59 h 129"/>
                <a:gd name="T14" fmla="*/ 24 w 137"/>
                <a:gd name="T15" fmla="*/ 127 h 129"/>
                <a:gd name="T16" fmla="*/ 23 w 137"/>
                <a:gd name="T17" fmla="*/ 129 h 129"/>
                <a:gd name="T18" fmla="*/ 23 w 13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29">
                  <a:moveTo>
                    <a:pt x="23" y="129"/>
                  </a:moveTo>
                  <a:cubicBezTo>
                    <a:pt x="22" y="129"/>
                    <a:pt x="21" y="129"/>
                    <a:pt x="20" y="128"/>
                  </a:cubicBezTo>
                  <a:cubicBezTo>
                    <a:pt x="17" y="117"/>
                    <a:pt x="0" y="64"/>
                    <a:pt x="6" y="57"/>
                  </a:cubicBezTo>
                  <a:cubicBezTo>
                    <a:pt x="11" y="49"/>
                    <a:pt x="113" y="8"/>
                    <a:pt x="134" y="0"/>
                  </a:cubicBezTo>
                  <a:cubicBezTo>
                    <a:pt x="135" y="0"/>
                    <a:pt x="136" y="0"/>
                    <a:pt x="136" y="1"/>
                  </a:cubicBezTo>
                  <a:cubicBezTo>
                    <a:pt x="137" y="2"/>
                    <a:pt x="136" y="4"/>
                    <a:pt x="135" y="4"/>
                  </a:cubicBezTo>
                  <a:cubicBezTo>
                    <a:pt x="89" y="22"/>
                    <a:pt x="13" y="54"/>
                    <a:pt x="9" y="59"/>
                  </a:cubicBezTo>
                  <a:cubicBezTo>
                    <a:pt x="6" y="63"/>
                    <a:pt x="14" y="97"/>
                    <a:pt x="24" y="127"/>
                  </a:cubicBezTo>
                  <a:cubicBezTo>
                    <a:pt x="25" y="128"/>
                    <a:pt x="24" y="129"/>
                    <a:pt x="23" y="129"/>
                  </a:cubicBezTo>
                  <a:cubicBezTo>
                    <a:pt x="23" y="129"/>
                    <a:pt x="23" y="129"/>
                    <a:pt x="23" y="129"/>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248" name="Freeform 24"/>
            <p:cNvSpPr/>
            <p:nvPr/>
          </p:nvSpPr>
          <p:spPr bwMode="auto">
            <a:xfrm>
              <a:off x="1496826" y="3430039"/>
              <a:ext cx="90606" cy="112947"/>
            </a:xfrm>
            <a:custGeom>
              <a:avLst/>
              <a:gdLst>
                <a:gd name="T0" fmla="*/ 9 w 21"/>
                <a:gd name="T1" fmla="*/ 25 h 26"/>
                <a:gd name="T2" fmla="*/ 8 w 21"/>
                <a:gd name="T3" fmla="*/ 3 h 26"/>
                <a:gd name="T4" fmla="*/ 21 w 21"/>
                <a:gd name="T5" fmla="*/ 21 h 26"/>
                <a:gd name="T6" fmla="*/ 9 w 21"/>
                <a:gd name="T7" fmla="*/ 25 h 26"/>
              </a:gdLst>
              <a:ahLst/>
              <a:cxnLst>
                <a:cxn ang="0">
                  <a:pos x="T0" y="T1"/>
                </a:cxn>
                <a:cxn ang="0">
                  <a:pos x="T2" y="T3"/>
                </a:cxn>
                <a:cxn ang="0">
                  <a:pos x="T4" y="T5"/>
                </a:cxn>
                <a:cxn ang="0">
                  <a:pos x="T6" y="T7"/>
                </a:cxn>
              </a:cxnLst>
              <a:rect l="0" t="0" r="r" b="b"/>
              <a:pathLst>
                <a:path w="21" h="26">
                  <a:moveTo>
                    <a:pt x="9" y="25"/>
                  </a:moveTo>
                  <a:cubicBezTo>
                    <a:pt x="9" y="25"/>
                    <a:pt x="0" y="5"/>
                    <a:pt x="8" y="3"/>
                  </a:cubicBezTo>
                  <a:cubicBezTo>
                    <a:pt x="16" y="0"/>
                    <a:pt x="21" y="21"/>
                    <a:pt x="21" y="21"/>
                  </a:cubicBezTo>
                  <a:cubicBezTo>
                    <a:pt x="21" y="21"/>
                    <a:pt x="16" y="26"/>
                    <a:pt x="9" y="25"/>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5"/>
            <p:cNvSpPr/>
            <p:nvPr/>
          </p:nvSpPr>
          <p:spPr bwMode="auto">
            <a:xfrm>
              <a:off x="1531578" y="3513198"/>
              <a:ext cx="38476" cy="104259"/>
            </a:xfrm>
            <a:custGeom>
              <a:avLst/>
              <a:gdLst>
                <a:gd name="T0" fmla="*/ 8 w 9"/>
                <a:gd name="T1" fmla="*/ 24 h 24"/>
                <a:gd name="T2" fmla="*/ 7 w 9"/>
                <a:gd name="T3" fmla="*/ 23 h 24"/>
                <a:gd name="T4" fmla="*/ 0 w 9"/>
                <a:gd name="T5" fmla="*/ 2 h 24"/>
                <a:gd name="T6" fmla="*/ 1 w 9"/>
                <a:gd name="T7" fmla="*/ 1 h 24"/>
                <a:gd name="T8" fmla="*/ 2 w 9"/>
                <a:gd name="T9" fmla="*/ 1 h 24"/>
                <a:gd name="T10" fmla="*/ 9 w 9"/>
                <a:gd name="T11" fmla="*/ 23 h 24"/>
                <a:gd name="T12" fmla="*/ 8 w 9"/>
                <a:gd name="T13" fmla="*/ 24 h 24"/>
                <a:gd name="T14" fmla="*/ 8 w 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4">
                  <a:moveTo>
                    <a:pt x="8" y="24"/>
                  </a:moveTo>
                  <a:cubicBezTo>
                    <a:pt x="8" y="24"/>
                    <a:pt x="7" y="24"/>
                    <a:pt x="7" y="23"/>
                  </a:cubicBezTo>
                  <a:cubicBezTo>
                    <a:pt x="0" y="2"/>
                    <a:pt x="0" y="2"/>
                    <a:pt x="0" y="2"/>
                  </a:cubicBezTo>
                  <a:cubicBezTo>
                    <a:pt x="0" y="1"/>
                    <a:pt x="0" y="1"/>
                    <a:pt x="1" y="1"/>
                  </a:cubicBezTo>
                  <a:cubicBezTo>
                    <a:pt x="1" y="0"/>
                    <a:pt x="2" y="1"/>
                    <a:pt x="2" y="1"/>
                  </a:cubicBezTo>
                  <a:cubicBezTo>
                    <a:pt x="9" y="23"/>
                    <a:pt x="9" y="23"/>
                    <a:pt x="9" y="23"/>
                  </a:cubicBezTo>
                  <a:cubicBezTo>
                    <a:pt x="9" y="23"/>
                    <a:pt x="9" y="24"/>
                    <a:pt x="8" y="24"/>
                  </a:cubicBezTo>
                  <a:cubicBezTo>
                    <a:pt x="8" y="24"/>
                    <a:pt x="8" y="24"/>
                    <a:pt x="8" y="24"/>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6"/>
            <p:cNvSpPr/>
            <p:nvPr/>
          </p:nvSpPr>
          <p:spPr bwMode="auto">
            <a:xfrm>
              <a:off x="1543990" y="3513198"/>
              <a:ext cx="39718" cy="99294"/>
            </a:xfrm>
            <a:custGeom>
              <a:avLst/>
              <a:gdLst>
                <a:gd name="T0" fmla="*/ 8 w 9"/>
                <a:gd name="T1" fmla="*/ 23 h 23"/>
                <a:gd name="T2" fmla="*/ 7 w 9"/>
                <a:gd name="T3" fmla="*/ 22 h 23"/>
                <a:gd name="T4" fmla="*/ 0 w 9"/>
                <a:gd name="T5" fmla="*/ 1 h 23"/>
                <a:gd name="T6" fmla="*/ 0 w 9"/>
                <a:gd name="T7" fmla="*/ 0 h 23"/>
                <a:gd name="T8" fmla="*/ 2 w 9"/>
                <a:gd name="T9" fmla="*/ 0 h 23"/>
                <a:gd name="T10" fmla="*/ 9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2"/>
                  </a:cubicBezTo>
                  <a:cubicBezTo>
                    <a:pt x="0" y="1"/>
                    <a:pt x="0" y="1"/>
                    <a:pt x="0" y="1"/>
                  </a:cubicBezTo>
                  <a:cubicBezTo>
                    <a:pt x="0" y="1"/>
                    <a:pt x="0" y="0"/>
                    <a:pt x="0" y="0"/>
                  </a:cubicBezTo>
                  <a:cubicBezTo>
                    <a:pt x="1" y="0"/>
                    <a:pt x="2" y="0"/>
                    <a:pt x="2" y="0"/>
                  </a:cubicBezTo>
                  <a:cubicBezTo>
                    <a:pt x="9" y="22"/>
                    <a:pt x="9" y="22"/>
                    <a:pt x="9"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7"/>
            <p:cNvSpPr/>
            <p:nvPr/>
          </p:nvSpPr>
          <p:spPr bwMode="auto">
            <a:xfrm>
              <a:off x="1557643" y="3508233"/>
              <a:ext cx="38476" cy="100535"/>
            </a:xfrm>
            <a:custGeom>
              <a:avLst/>
              <a:gdLst>
                <a:gd name="T0" fmla="*/ 8 w 9"/>
                <a:gd name="T1" fmla="*/ 23 h 23"/>
                <a:gd name="T2" fmla="*/ 7 w 9"/>
                <a:gd name="T3" fmla="*/ 23 h 23"/>
                <a:gd name="T4" fmla="*/ 0 w 9"/>
                <a:gd name="T5" fmla="*/ 1 h 23"/>
                <a:gd name="T6" fmla="*/ 0 w 9"/>
                <a:gd name="T7" fmla="*/ 0 h 23"/>
                <a:gd name="T8" fmla="*/ 2 w 9"/>
                <a:gd name="T9" fmla="*/ 1 h 23"/>
                <a:gd name="T10" fmla="*/ 8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3"/>
                  </a:cubicBezTo>
                  <a:cubicBezTo>
                    <a:pt x="0" y="1"/>
                    <a:pt x="0" y="1"/>
                    <a:pt x="0" y="1"/>
                  </a:cubicBezTo>
                  <a:cubicBezTo>
                    <a:pt x="0" y="1"/>
                    <a:pt x="0" y="0"/>
                    <a:pt x="0" y="0"/>
                  </a:cubicBezTo>
                  <a:cubicBezTo>
                    <a:pt x="1" y="0"/>
                    <a:pt x="1" y="0"/>
                    <a:pt x="2" y="1"/>
                  </a:cubicBezTo>
                  <a:cubicBezTo>
                    <a:pt x="8" y="22"/>
                    <a:pt x="8" y="22"/>
                    <a:pt x="8"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8"/>
            <p:cNvSpPr/>
            <p:nvPr/>
          </p:nvSpPr>
          <p:spPr bwMode="auto">
            <a:xfrm>
              <a:off x="1566331" y="3504510"/>
              <a:ext cx="38476" cy="99294"/>
            </a:xfrm>
            <a:custGeom>
              <a:avLst/>
              <a:gdLst>
                <a:gd name="T0" fmla="*/ 9 w 9"/>
                <a:gd name="T1" fmla="*/ 23 h 23"/>
                <a:gd name="T2" fmla="*/ 7 w 9"/>
                <a:gd name="T3" fmla="*/ 23 h 23"/>
                <a:gd name="T4" fmla="*/ 1 w 9"/>
                <a:gd name="T5" fmla="*/ 1 h 23"/>
                <a:gd name="T6" fmla="*/ 1 w 9"/>
                <a:gd name="T7" fmla="*/ 0 h 23"/>
                <a:gd name="T8" fmla="*/ 2 w 9"/>
                <a:gd name="T9" fmla="*/ 1 h 23"/>
                <a:gd name="T10" fmla="*/ 9 w 9"/>
                <a:gd name="T11" fmla="*/ 22 h 23"/>
                <a:gd name="T12" fmla="*/ 9 w 9"/>
                <a:gd name="T13" fmla="*/ 23 h 23"/>
                <a:gd name="T14" fmla="*/ 9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9" y="23"/>
                  </a:moveTo>
                  <a:cubicBezTo>
                    <a:pt x="8" y="23"/>
                    <a:pt x="8" y="23"/>
                    <a:pt x="7" y="23"/>
                  </a:cubicBezTo>
                  <a:cubicBezTo>
                    <a:pt x="1" y="1"/>
                    <a:pt x="1" y="1"/>
                    <a:pt x="1" y="1"/>
                  </a:cubicBezTo>
                  <a:cubicBezTo>
                    <a:pt x="0" y="1"/>
                    <a:pt x="1" y="0"/>
                    <a:pt x="1" y="0"/>
                  </a:cubicBezTo>
                  <a:cubicBezTo>
                    <a:pt x="2" y="0"/>
                    <a:pt x="2" y="0"/>
                    <a:pt x="2" y="1"/>
                  </a:cubicBezTo>
                  <a:cubicBezTo>
                    <a:pt x="9" y="22"/>
                    <a:pt x="9" y="22"/>
                    <a:pt x="9" y="22"/>
                  </a:cubicBezTo>
                  <a:cubicBezTo>
                    <a:pt x="9" y="23"/>
                    <a:pt x="9" y="23"/>
                    <a:pt x="9" y="23"/>
                  </a:cubicBezTo>
                  <a:cubicBezTo>
                    <a:pt x="9" y="23"/>
                    <a:pt x="9" y="23"/>
                    <a:pt x="9"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3" name="组合 332"/>
          <p:cNvGrpSpPr/>
          <p:nvPr/>
        </p:nvGrpSpPr>
        <p:grpSpPr>
          <a:xfrm>
            <a:off x="10361450" y="2410417"/>
            <a:ext cx="1023969" cy="1174150"/>
            <a:chOff x="4206307" y="2564941"/>
            <a:chExt cx="1023969" cy="1174150"/>
          </a:xfrm>
        </p:grpSpPr>
        <p:sp>
          <p:nvSpPr>
            <p:cNvPr id="253" name="Freeform 29"/>
            <p:cNvSpPr/>
            <p:nvPr/>
          </p:nvSpPr>
          <p:spPr bwMode="auto">
            <a:xfrm>
              <a:off x="4687883" y="3047758"/>
              <a:ext cx="351252" cy="130323"/>
            </a:xfrm>
            <a:custGeom>
              <a:avLst/>
              <a:gdLst>
                <a:gd name="T0" fmla="*/ 283 w 283"/>
                <a:gd name="T1" fmla="*/ 56 h 105"/>
                <a:gd name="T2" fmla="*/ 10 w 283"/>
                <a:gd name="T3" fmla="*/ 105 h 105"/>
                <a:gd name="T4" fmla="*/ 0 w 283"/>
                <a:gd name="T5" fmla="*/ 49 h 105"/>
                <a:gd name="T6" fmla="*/ 273 w 283"/>
                <a:gd name="T7" fmla="*/ 0 h 105"/>
                <a:gd name="T8" fmla="*/ 283 w 283"/>
                <a:gd name="T9" fmla="*/ 56 h 105"/>
              </a:gdLst>
              <a:ahLst/>
              <a:cxnLst>
                <a:cxn ang="0">
                  <a:pos x="T0" y="T1"/>
                </a:cxn>
                <a:cxn ang="0">
                  <a:pos x="T2" y="T3"/>
                </a:cxn>
                <a:cxn ang="0">
                  <a:pos x="T4" y="T5"/>
                </a:cxn>
                <a:cxn ang="0">
                  <a:pos x="T6" y="T7"/>
                </a:cxn>
                <a:cxn ang="0">
                  <a:pos x="T8" y="T9"/>
                </a:cxn>
              </a:cxnLst>
              <a:rect l="0" t="0" r="r" b="b"/>
              <a:pathLst>
                <a:path w="283" h="105">
                  <a:moveTo>
                    <a:pt x="283" y="56"/>
                  </a:moveTo>
                  <a:lnTo>
                    <a:pt x="10" y="105"/>
                  </a:lnTo>
                  <a:lnTo>
                    <a:pt x="0" y="49"/>
                  </a:lnTo>
                  <a:lnTo>
                    <a:pt x="273" y="0"/>
                  </a:lnTo>
                  <a:lnTo>
                    <a:pt x="283" y="56"/>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0"/>
            <p:cNvSpPr/>
            <p:nvPr/>
          </p:nvSpPr>
          <p:spPr bwMode="auto">
            <a:xfrm>
              <a:off x="4418548" y="2808211"/>
              <a:ext cx="151423" cy="352493"/>
            </a:xfrm>
            <a:custGeom>
              <a:avLst/>
              <a:gdLst>
                <a:gd name="T0" fmla="*/ 63 w 122"/>
                <a:gd name="T1" fmla="*/ 284 h 284"/>
                <a:gd name="T2" fmla="*/ 0 w 122"/>
                <a:gd name="T3" fmla="*/ 14 h 284"/>
                <a:gd name="T4" fmla="*/ 56 w 122"/>
                <a:gd name="T5" fmla="*/ 0 h 284"/>
                <a:gd name="T6" fmla="*/ 122 w 122"/>
                <a:gd name="T7" fmla="*/ 270 h 284"/>
                <a:gd name="T8" fmla="*/ 63 w 122"/>
                <a:gd name="T9" fmla="*/ 284 h 284"/>
              </a:gdLst>
              <a:ahLst/>
              <a:cxnLst>
                <a:cxn ang="0">
                  <a:pos x="T0" y="T1"/>
                </a:cxn>
                <a:cxn ang="0">
                  <a:pos x="T2" y="T3"/>
                </a:cxn>
                <a:cxn ang="0">
                  <a:pos x="T4" y="T5"/>
                </a:cxn>
                <a:cxn ang="0">
                  <a:pos x="T6" y="T7"/>
                </a:cxn>
                <a:cxn ang="0">
                  <a:pos x="T8" y="T9"/>
                </a:cxn>
              </a:cxnLst>
              <a:rect l="0" t="0" r="r" b="b"/>
              <a:pathLst>
                <a:path w="122" h="284">
                  <a:moveTo>
                    <a:pt x="63" y="284"/>
                  </a:moveTo>
                  <a:lnTo>
                    <a:pt x="0" y="14"/>
                  </a:lnTo>
                  <a:lnTo>
                    <a:pt x="56" y="0"/>
                  </a:lnTo>
                  <a:lnTo>
                    <a:pt x="122" y="270"/>
                  </a:lnTo>
                  <a:lnTo>
                    <a:pt x="63" y="284"/>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1"/>
            <p:cNvSpPr/>
            <p:nvPr/>
          </p:nvSpPr>
          <p:spPr bwMode="auto">
            <a:xfrm>
              <a:off x="4340354" y="3242622"/>
              <a:ext cx="234582" cy="335117"/>
            </a:xfrm>
            <a:custGeom>
              <a:avLst/>
              <a:gdLst>
                <a:gd name="T0" fmla="*/ 0 w 189"/>
                <a:gd name="T1" fmla="*/ 242 h 270"/>
                <a:gd name="T2" fmla="*/ 136 w 189"/>
                <a:gd name="T3" fmla="*/ 0 h 270"/>
                <a:gd name="T4" fmla="*/ 189 w 189"/>
                <a:gd name="T5" fmla="*/ 28 h 270"/>
                <a:gd name="T6" fmla="*/ 49 w 189"/>
                <a:gd name="T7" fmla="*/ 270 h 270"/>
                <a:gd name="T8" fmla="*/ 0 w 189"/>
                <a:gd name="T9" fmla="*/ 242 h 270"/>
              </a:gdLst>
              <a:ahLst/>
              <a:cxnLst>
                <a:cxn ang="0">
                  <a:pos x="T0" y="T1"/>
                </a:cxn>
                <a:cxn ang="0">
                  <a:pos x="T2" y="T3"/>
                </a:cxn>
                <a:cxn ang="0">
                  <a:pos x="T4" y="T5"/>
                </a:cxn>
                <a:cxn ang="0">
                  <a:pos x="T6" y="T7"/>
                </a:cxn>
                <a:cxn ang="0">
                  <a:pos x="T8" y="T9"/>
                </a:cxn>
              </a:cxnLst>
              <a:rect l="0" t="0" r="r" b="b"/>
              <a:pathLst>
                <a:path w="189" h="270">
                  <a:moveTo>
                    <a:pt x="0" y="242"/>
                  </a:moveTo>
                  <a:lnTo>
                    <a:pt x="136" y="0"/>
                  </a:lnTo>
                  <a:lnTo>
                    <a:pt x="189" y="28"/>
                  </a:lnTo>
                  <a:lnTo>
                    <a:pt x="49" y="270"/>
                  </a:lnTo>
                  <a:lnTo>
                    <a:pt x="0" y="242"/>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2"/>
            <p:cNvSpPr/>
            <p:nvPr/>
          </p:nvSpPr>
          <p:spPr bwMode="auto">
            <a:xfrm>
              <a:off x="4392483" y="2973287"/>
              <a:ext cx="390970" cy="390970"/>
            </a:xfrm>
            <a:custGeom>
              <a:avLst/>
              <a:gdLst>
                <a:gd name="T0" fmla="*/ 80 w 90"/>
                <a:gd name="T1" fmla="*/ 64 h 90"/>
                <a:gd name="T2" fmla="*/ 27 w 90"/>
                <a:gd name="T3" fmla="*/ 80 h 90"/>
                <a:gd name="T4" fmla="*/ 10 w 90"/>
                <a:gd name="T5" fmla="*/ 27 h 90"/>
                <a:gd name="T6" fmla="*/ 64 w 90"/>
                <a:gd name="T7" fmla="*/ 11 h 90"/>
                <a:gd name="T8" fmla="*/ 80 w 90"/>
                <a:gd name="T9" fmla="*/ 64 h 90"/>
              </a:gdLst>
              <a:ahLst/>
              <a:cxnLst>
                <a:cxn ang="0">
                  <a:pos x="T0" y="T1"/>
                </a:cxn>
                <a:cxn ang="0">
                  <a:pos x="T2" y="T3"/>
                </a:cxn>
                <a:cxn ang="0">
                  <a:pos x="T4" y="T5"/>
                </a:cxn>
                <a:cxn ang="0">
                  <a:pos x="T6" y="T7"/>
                </a:cxn>
                <a:cxn ang="0">
                  <a:pos x="T8" y="T9"/>
                </a:cxn>
              </a:cxnLst>
              <a:rect l="0" t="0" r="r" b="b"/>
              <a:pathLst>
                <a:path w="90" h="90">
                  <a:moveTo>
                    <a:pt x="80" y="64"/>
                  </a:moveTo>
                  <a:cubicBezTo>
                    <a:pt x="70" y="83"/>
                    <a:pt x="46" y="90"/>
                    <a:pt x="27" y="80"/>
                  </a:cubicBezTo>
                  <a:cubicBezTo>
                    <a:pt x="8" y="70"/>
                    <a:pt x="0" y="46"/>
                    <a:pt x="10" y="27"/>
                  </a:cubicBezTo>
                  <a:cubicBezTo>
                    <a:pt x="20" y="8"/>
                    <a:pt x="44" y="0"/>
                    <a:pt x="64" y="11"/>
                  </a:cubicBezTo>
                  <a:cubicBezTo>
                    <a:pt x="83" y="21"/>
                    <a:pt x="90" y="44"/>
                    <a:pt x="80" y="6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57" name="Freeform 33"/>
            <p:cNvSpPr/>
            <p:nvPr/>
          </p:nvSpPr>
          <p:spPr bwMode="auto">
            <a:xfrm>
              <a:off x="4505430" y="3025417"/>
              <a:ext cx="112947" cy="86882"/>
            </a:xfrm>
            <a:custGeom>
              <a:avLst/>
              <a:gdLst>
                <a:gd name="T0" fmla="*/ 26 w 26"/>
                <a:gd name="T1" fmla="*/ 11 h 20"/>
                <a:gd name="T2" fmla="*/ 13 w 26"/>
                <a:gd name="T3" fmla="*/ 20 h 20"/>
                <a:gd name="T4" fmla="*/ 0 w 26"/>
                <a:gd name="T5" fmla="*/ 10 h 20"/>
                <a:gd name="T6" fmla="*/ 14 w 26"/>
                <a:gd name="T7" fmla="*/ 1 h 20"/>
                <a:gd name="T8" fmla="*/ 26 w 26"/>
                <a:gd name="T9" fmla="*/ 11 h 20"/>
              </a:gdLst>
              <a:ahLst/>
              <a:cxnLst>
                <a:cxn ang="0">
                  <a:pos x="T0" y="T1"/>
                </a:cxn>
                <a:cxn ang="0">
                  <a:pos x="T2" y="T3"/>
                </a:cxn>
                <a:cxn ang="0">
                  <a:pos x="T4" y="T5"/>
                </a:cxn>
                <a:cxn ang="0">
                  <a:pos x="T6" y="T7"/>
                </a:cxn>
                <a:cxn ang="0">
                  <a:pos x="T8" y="T9"/>
                </a:cxn>
              </a:cxnLst>
              <a:rect l="0" t="0" r="r" b="b"/>
              <a:pathLst>
                <a:path w="26" h="20">
                  <a:moveTo>
                    <a:pt x="26" y="11"/>
                  </a:moveTo>
                  <a:cubicBezTo>
                    <a:pt x="26" y="16"/>
                    <a:pt x="20" y="20"/>
                    <a:pt x="13" y="20"/>
                  </a:cubicBezTo>
                  <a:cubicBezTo>
                    <a:pt x="6" y="20"/>
                    <a:pt x="0" y="15"/>
                    <a:pt x="0" y="10"/>
                  </a:cubicBezTo>
                  <a:cubicBezTo>
                    <a:pt x="1" y="4"/>
                    <a:pt x="7" y="0"/>
                    <a:pt x="14" y="1"/>
                  </a:cubicBezTo>
                  <a:cubicBezTo>
                    <a:pt x="21" y="1"/>
                    <a:pt x="26" y="6"/>
                    <a:pt x="26"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34"/>
            <p:cNvSpPr/>
            <p:nvPr/>
          </p:nvSpPr>
          <p:spPr bwMode="auto">
            <a:xfrm>
              <a:off x="4887712" y="2891370"/>
              <a:ext cx="342564" cy="342564"/>
            </a:xfrm>
            <a:custGeom>
              <a:avLst/>
              <a:gdLst>
                <a:gd name="T0" fmla="*/ 69 w 79"/>
                <a:gd name="T1" fmla="*/ 59 h 79"/>
                <a:gd name="T2" fmla="*/ 20 w 79"/>
                <a:gd name="T3" fmla="*/ 69 h 79"/>
                <a:gd name="T4" fmla="*/ 11 w 79"/>
                <a:gd name="T5" fmla="*/ 20 h 79"/>
                <a:gd name="T6" fmla="*/ 59 w 79"/>
                <a:gd name="T7" fmla="*/ 11 h 79"/>
                <a:gd name="T8" fmla="*/ 69 w 79"/>
                <a:gd name="T9" fmla="*/ 59 h 79"/>
              </a:gdLst>
              <a:ahLst/>
              <a:cxnLst>
                <a:cxn ang="0">
                  <a:pos x="T0" y="T1"/>
                </a:cxn>
                <a:cxn ang="0">
                  <a:pos x="T2" y="T3"/>
                </a:cxn>
                <a:cxn ang="0">
                  <a:pos x="T4" y="T5"/>
                </a:cxn>
                <a:cxn ang="0">
                  <a:pos x="T6" y="T7"/>
                </a:cxn>
                <a:cxn ang="0">
                  <a:pos x="T8" y="T9"/>
                </a:cxn>
              </a:cxnLst>
              <a:rect l="0" t="0" r="r" b="b"/>
              <a:pathLst>
                <a:path w="79" h="79">
                  <a:moveTo>
                    <a:pt x="69" y="59"/>
                  </a:moveTo>
                  <a:cubicBezTo>
                    <a:pt x="58" y="75"/>
                    <a:pt x="36" y="79"/>
                    <a:pt x="20" y="69"/>
                  </a:cubicBezTo>
                  <a:cubicBezTo>
                    <a:pt x="4" y="58"/>
                    <a:pt x="0" y="36"/>
                    <a:pt x="11" y="20"/>
                  </a:cubicBezTo>
                  <a:cubicBezTo>
                    <a:pt x="22" y="4"/>
                    <a:pt x="44" y="0"/>
                    <a:pt x="59" y="11"/>
                  </a:cubicBezTo>
                  <a:cubicBezTo>
                    <a:pt x="75" y="22"/>
                    <a:pt x="79" y="44"/>
                    <a:pt x="69"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59" name="Freeform 35"/>
            <p:cNvSpPr/>
            <p:nvPr/>
          </p:nvSpPr>
          <p:spPr bwMode="auto">
            <a:xfrm>
              <a:off x="4995694" y="2934811"/>
              <a:ext cx="104259" cy="78194"/>
            </a:xfrm>
            <a:custGeom>
              <a:avLst/>
              <a:gdLst>
                <a:gd name="T0" fmla="*/ 23 w 24"/>
                <a:gd name="T1" fmla="*/ 11 h 18"/>
                <a:gd name="T2" fmla="*/ 10 w 24"/>
                <a:gd name="T3" fmla="*/ 17 h 18"/>
                <a:gd name="T4" fmla="*/ 1 w 24"/>
                <a:gd name="T5" fmla="*/ 7 h 18"/>
                <a:gd name="T6" fmla="*/ 13 w 24"/>
                <a:gd name="T7" fmla="*/ 1 h 18"/>
                <a:gd name="T8" fmla="*/ 23 w 24"/>
                <a:gd name="T9" fmla="*/ 11 h 18"/>
              </a:gdLst>
              <a:ahLst/>
              <a:cxnLst>
                <a:cxn ang="0">
                  <a:pos x="T0" y="T1"/>
                </a:cxn>
                <a:cxn ang="0">
                  <a:pos x="T2" y="T3"/>
                </a:cxn>
                <a:cxn ang="0">
                  <a:pos x="T4" y="T5"/>
                </a:cxn>
                <a:cxn ang="0">
                  <a:pos x="T6" y="T7"/>
                </a:cxn>
                <a:cxn ang="0">
                  <a:pos x="T8" y="T9"/>
                </a:cxn>
              </a:cxnLst>
              <a:rect l="0" t="0" r="r" b="b"/>
              <a:pathLst>
                <a:path w="24" h="18">
                  <a:moveTo>
                    <a:pt x="23" y="11"/>
                  </a:moveTo>
                  <a:cubicBezTo>
                    <a:pt x="22" y="16"/>
                    <a:pt x="17" y="18"/>
                    <a:pt x="10" y="17"/>
                  </a:cubicBezTo>
                  <a:cubicBezTo>
                    <a:pt x="4" y="16"/>
                    <a:pt x="0" y="12"/>
                    <a:pt x="1" y="7"/>
                  </a:cubicBezTo>
                  <a:cubicBezTo>
                    <a:pt x="2" y="3"/>
                    <a:pt x="7" y="0"/>
                    <a:pt x="13" y="1"/>
                  </a:cubicBezTo>
                  <a:cubicBezTo>
                    <a:pt x="19" y="2"/>
                    <a:pt x="24" y="6"/>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36"/>
            <p:cNvSpPr/>
            <p:nvPr/>
          </p:nvSpPr>
          <p:spPr bwMode="auto">
            <a:xfrm>
              <a:off x="4262160" y="2564941"/>
              <a:ext cx="342564" cy="343805"/>
            </a:xfrm>
            <a:custGeom>
              <a:avLst/>
              <a:gdLst>
                <a:gd name="T0" fmla="*/ 68 w 79"/>
                <a:gd name="T1" fmla="*/ 59 h 79"/>
                <a:gd name="T2" fmla="*/ 20 w 79"/>
                <a:gd name="T3" fmla="*/ 68 h 79"/>
                <a:gd name="T4" fmla="*/ 11 w 79"/>
                <a:gd name="T5" fmla="*/ 20 h 79"/>
                <a:gd name="T6" fmla="*/ 59 w 79"/>
                <a:gd name="T7" fmla="*/ 11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8" y="75"/>
                    <a:pt x="36" y="79"/>
                    <a:pt x="20" y="68"/>
                  </a:cubicBezTo>
                  <a:cubicBezTo>
                    <a:pt x="4" y="57"/>
                    <a:pt x="0" y="36"/>
                    <a:pt x="11" y="20"/>
                  </a:cubicBezTo>
                  <a:cubicBezTo>
                    <a:pt x="22" y="4"/>
                    <a:pt x="43" y="0"/>
                    <a:pt x="59" y="11"/>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61" name="Freeform 37"/>
            <p:cNvSpPr/>
            <p:nvPr/>
          </p:nvSpPr>
          <p:spPr bwMode="auto">
            <a:xfrm>
              <a:off x="4370142" y="2604659"/>
              <a:ext cx="104259" cy="81917"/>
            </a:xfrm>
            <a:custGeom>
              <a:avLst/>
              <a:gdLst>
                <a:gd name="T0" fmla="*/ 23 w 24"/>
                <a:gd name="T1" fmla="*/ 11 h 19"/>
                <a:gd name="T2" fmla="*/ 10 w 24"/>
                <a:gd name="T3" fmla="*/ 18 h 19"/>
                <a:gd name="T4" fmla="*/ 1 w 24"/>
                <a:gd name="T5" fmla="*/ 8 h 19"/>
                <a:gd name="T6" fmla="*/ 13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2" y="16"/>
                    <a:pt x="16" y="19"/>
                    <a:pt x="10" y="18"/>
                  </a:cubicBezTo>
                  <a:cubicBezTo>
                    <a:pt x="4" y="17"/>
                    <a:pt x="0" y="12"/>
                    <a:pt x="1" y="8"/>
                  </a:cubicBezTo>
                  <a:cubicBezTo>
                    <a:pt x="1" y="3"/>
                    <a:pt x="7" y="0"/>
                    <a:pt x="13" y="1"/>
                  </a:cubicBezTo>
                  <a:cubicBezTo>
                    <a:pt x="19"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38"/>
            <p:cNvSpPr/>
            <p:nvPr/>
          </p:nvSpPr>
          <p:spPr bwMode="auto">
            <a:xfrm>
              <a:off x="4206307" y="3395286"/>
              <a:ext cx="342564" cy="343805"/>
            </a:xfrm>
            <a:custGeom>
              <a:avLst/>
              <a:gdLst>
                <a:gd name="T0" fmla="*/ 68 w 79"/>
                <a:gd name="T1" fmla="*/ 59 h 79"/>
                <a:gd name="T2" fmla="*/ 20 w 79"/>
                <a:gd name="T3" fmla="*/ 68 h 79"/>
                <a:gd name="T4" fmla="*/ 11 w 79"/>
                <a:gd name="T5" fmla="*/ 19 h 79"/>
                <a:gd name="T6" fmla="*/ 59 w 79"/>
                <a:gd name="T7" fmla="*/ 10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7" y="74"/>
                    <a:pt x="36" y="79"/>
                    <a:pt x="20" y="68"/>
                  </a:cubicBezTo>
                  <a:cubicBezTo>
                    <a:pt x="4" y="57"/>
                    <a:pt x="0" y="35"/>
                    <a:pt x="11" y="19"/>
                  </a:cubicBezTo>
                  <a:cubicBezTo>
                    <a:pt x="21" y="4"/>
                    <a:pt x="43" y="0"/>
                    <a:pt x="59" y="10"/>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63" name="Freeform 39"/>
            <p:cNvSpPr/>
            <p:nvPr/>
          </p:nvSpPr>
          <p:spPr bwMode="auto">
            <a:xfrm>
              <a:off x="4310566" y="3433763"/>
              <a:ext cx="103017" cy="83159"/>
            </a:xfrm>
            <a:custGeom>
              <a:avLst/>
              <a:gdLst>
                <a:gd name="T0" fmla="*/ 23 w 24"/>
                <a:gd name="T1" fmla="*/ 11 h 19"/>
                <a:gd name="T2" fmla="*/ 11 w 24"/>
                <a:gd name="T3" fmla="*/ 18 h 19"/>
                <a:gd name="T4" fmla="*/ 1 w 24"/>
                <a:gd name="T5" fmla="*/ 7 h 19"/>
                <a:gd name="T6" fmla="*/ 14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3" y="16"/>
                    <a:pt x="17" y="19"/>
                    <a:pt x="11" y="18"/>
                  </a:cubicBezTo>
                  <a:cubicBezTo>
                    <a:pt x="5" y="16"/>
                    <a:pt x="0" y="12"/>
                    <a:pt x="1" y="7"/>
                  </a:cubicBezTo>
                  <a:cubicBezTo>
                    <a:pt x="2" y="3"/>
                    <a:pt x="8" y="0"/>
                    <a:pt x="14" y="1"/>
                  </a:cubicBezTo>
                  <a:cubicBezTo>
                    <a:pt x="20"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1" name="组合 330"/>
          <p:cNvGrpSpPr/>
          <p:nvPr/>
        </p:nvGrpSpPr>
        <p:grpSpPr>
          <a:xfrm>
            <a:off x="9249359" y="1129526"/>
            <a:ext cx="955704" cy="947016"/>
            <a:chOff x="3094216" y="1284050"/>
            <a:chExt cx="955704" cy="947016"/>
          </a:xfrm>
        </p:grpSpPr>
        <p:sp>
          <p:nvSpPr>
            <p:cNvPr id="264" name="Freeform 40"/>
            <p:cNvSpPr/>
            <p:nvPr/>
          </p:nvSpPr>
          <p:spPr bwMode="auto">
            <a:xfrm>
              <a:off x="3094216" y="1284050"/>
              <a:ext cx="368629" cy="851445"/>
            </a:xfrm>
            <a:custGeom>
              <a:avLst/>
              <a:gdLst>
                <a:gd name="T0" fmla="*/ 72 w 85"/>
                <a:gd name="T1" fmla="*/ 196 h 196"/>
                <a:gd name="T2" fmla="*/ 12 w 85"/>
                <a:gd name="T3" fmla="*/ 96 h 196"/>
                <a:gd name="T4" fmla="*/ 49 w 85"/>
                <a:gd name="T5" fmla="*/ 0 h 196"/>
                <a:gd name="T6" fmla="*/ 83 w 85"/>
                <a:gd name="T7" fmla="*/ 12 h 196"/>
                <a:gd name="T8" fmla="*/ 46 w 85"/>
                <a:gd name="T9" fmla="*/ 109 h 196"/>
                <a:gd name="T10" fmla="*/ 85 w 85"/>
                <a:gd name="T11" fmla="*/ 162 h 196"/>
                <a:gd name="T12" fmla="*/ 72 w 85"/>
                <a:gd name="T13" fmla="*/ 196 h 196"/>
              </a:gdLst>
              <a:ahLst/>
              <a:cxnLst>
                <a:cxn ang="0">
                  <a:pos x="T0" y="T1"/>
                </a:cxn>
                <a:cxn ang="0">
                  <a:pos x="T2" y="T3"/>
                </a:cxn>
                <a:cxn ang="0">
                  <a:pos x="T4" y="T5"/>
                </a:cxn>
                <a:cxn ang="0">
                  <a:pos x="T6" y="T7"/>
                </a:cxn>
                <a:cxn ang="0">
                  <a:pos x="T8" y="T9"/>
                </a:cxn>
                <a:cxn ang="0">
                  <a:pos x="T10" y="T11"/>
                </a:cxn>
                <a:cxn ang="0">
                  <a:pos x="T12" y="T13"/>
                </a:cxn>
              </a:cxnLst>
              <a:rect l="0" t="0" r="r" b="b"/>
              <a:pathLst>
                <a:path w="85" h="196">
                  <a:moveTo>
                    <a:pt x="72" y="196"/>
                  </a:moveTo>
                  <a:cubicBezTo>
                    <a:pt x="14" y="173"/>
                    <a:pt x="0" y="128"/>
                    <a:pt x="12" y="96"/>
                  </a:cubicBezTo>
                  <a:cubicBezTo>
                    <a:pt x="49" y="0"/>
                    <a:pt x="49" y="0"/>
                    <a:pt x="49" y="0"/>
                  </a:cubicBezTo>
                  <a:cubicBezTo>
                    <a:pt x="83" y="12"/>
                    <a:pt x="83" y="12"/>
                    <a:pt x="83" y="12"/>
                  </a:cubicBezTo>
                  <a:cubicBezTo>
                    <a:pt x="46" y="109"/>
                    <a:pt x="46" y="109"/>
                    <a:pt x="46" y="109"/>
                  </a:cubicBezTo>
                  <a:cubicBezTo>
                    <a:pt x="41" y="121"/>
                    <a:pt x="44" y="147"/>
                    <a:pt x="85" y="162"/>
                  </a:cubicBezTo>
                  <a:lnTo>
                    <a:pt x="72" y="196"/>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65" name="Freeform 41"/>
            <p:cNvSpPr/>
            <p:nvPr/>
          </p:nvSpPr>
          <p:spPr bwMode="auto">
            <a:xfrm>
              <a:off x="3406992" y="1509944"/>
              <a:ext cx="642928" cy="721122"/>
            </a:xfrm>
            <a:custGeom>
              <a:avLst/>
              <a:gdLst>
                <a:gd name="T0" fmla="*/ 0 w 148"/>
                <a:gd name="T1" fmla="*/ 144 h 166"/>
                <a:gd name="T2" fmla="*/ 111 w 148"/>
                <a:gd name="T3" fmla="*/ 109 h 166"/>
                <a:gd name="T4" fmla="*/ 148 w 148"/>
                <a:gd name="T5" fmla="*/ 12 h 166"/>
                <a:gd name="T6" fmla="*/ 114 w 148"/>
                <a:gd name="T7" fmla="*/ 0 h 166"/>
                <a:gd name="T8" fmla="*/ 78 w 148"/>
                <a:gd name="T9" fmla="*/ 96 h 166"/>
                <a:gd name="T10" fmla="*/ 13 w 148"/>
                <a:gd name="T11" fmla="*/ 110 h 166"/>
                <a:gd name="T12" fmla="*/ 0 w 148"/>
                <a:gd name="T13" fmla="*/ 144 h 166"/>
              </a:gdLst>
              <a:ahLst/>
              <a:cxnLst>
                <a:cxn ang="0">
                  <a:pos x="T0" y="T1"/>
                </a:cxn>
                <a:cxn ang="0">
                  <a:pos x="T2" y="T3"/>
                </a:cxn>
                <a:cxn ang="0">
                  <a:pos x="T4" y="T5"/>
                </a:cxn>
                <a:cxn ang="0">
                  <a:pos x="T6" y="T7"/>
                </a:cxn>
                <a:cxn ang="0">
                  <a:pos x="T8" y="T9"/>
                </a:cxn>
                <a:cxn ang="0">
                  <a:pos x="T10" y="T11"/>
                </a:cxn>
                <a:cxn ang="0">
                  <a:pos x="T12" y="T13"/>
                </a:cxn>
              </a:cxnLst>
              <a:rect l="0" t="0" r="r" b="b"/>
              <a:pathLst>
                <a:path w="148" h="166">
                  <a:moveTo>
                    <a:pt x="0" y="144"/>
                  </a:moveTo>
                  <a:cubicBezTo>
                    <a:pt x="59" y="166"/>
                    <a:pt x="99" y="141"/>
                    <a:pt x="111" y="109"/>
                  </a:cubicBezTo>
                  <a:cubicBezTo>
                    <a:pt x="148" y="12"/>
                    <a:pt x="148" y="12"/>
                    <a:pt x="148" y="12"/>
                  </a:cubicBezTo>
                  <a:cubicBezTo>
                    <a:pt x="114" y="0"/>
                    <a:pt x="114" y="0"/>
                    <a:pt x="114" y="0"/>
                  </a:cubicBezTo>
                  <a:cubicBezTo>
                    <a:pt x="78" y="96"/>
                    <a:pt x="78" y="96"/>
                    <a:pt x="78" y="96"/>
                  </a:cubicBezTo>
                  <a:cubicBezTo>
                    <a:pt x="73" y="109"/>
                    <a:pt x="54" y="126"/>
                    <a:pt x="13" y="110"/>
                  </a:cubicBezTo>
                  <a:lnTo>
                    <a:pt x="0" y="14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66" name="Freeform 42"/>
            <p:cNvSpPr/>
            <p:nvPr/>
          </p:nvSpPr>
          <p:spPr bwMode="auto">
            <a:xfrm>
              <a:off x="3315145" y="1362244"/>
              <a:ext cx="52129" cy="99294"/>
            </a:xfrm>
            <a:custGeom>
              <a:avLst/>
              <a:gdLst>
                <a:gd name="T0" fmla="*/ 14 w 42"/>
                <a:gd name="T1" fmla="*/ 80 h 80"/>
                <a:gd name="T2" fmla="*/ 0 w 42"/>
                <a:gd name="T3" fmla="*/ 73 h 80"/>
                <a:gd name="T4" fmla="*/ 28 w 42"/>
                <a:gd name="T5" fmla="*/ 0 h 80"/>
                <a:gd name="T6" fmla="*/ 42 w 42"/>
                <a:gd name="T7" fmla="*/ 7 h 80"/>
                <a:gd name="T8" fmla="*/ 14 w 42"/>
                <a:gd name="T9" fmla="*/ 80 h 80"/>
              </a:gdLst>
              <a:ahLst/>
              <a:cxnLst>
                <a:cxn ang="0">
                  <a:pos x="T0" y="T1"/>
                </a:cxn>
                <a:cxn ang="0">
                  <a:pos x="T2" y="T3"/>
                </a:cxn>
                <a:cxn ang="0">
                  <a:pos x="T4" y="T5"/>
                </a:cxn>
                <a:cxn ang="0">
                  <a:pos x="T6" y="T7"/>
                </a:cxn>
                <a:cxn ang="0">
                  <a:pos x="T8" y="T9"/>
                </a:cxn>
              </a:cxnLst>
              <a:rect l="0" t="0" r="r" b="b"/>
              <a:pathLst>
                <a:path w="42" h="80">
                  <a:moveTo>
                    <a:pt x="14" y="80"/>
                  </a:moveTo>
                  <a:lnTo>
                    <a:pt x="0" y="73"/>
                  </a:lnTo>
                  <a:lnTo>
                    <a:pt x="28" y="0"/>
                  </a:lnTo>
                  <a:lnTo>
                    <a:pt x="42" y="7"/>
                  </a:lnTo>
                  <a:lnTo>
                    <a:pt x="14"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43"/>
            <p:cNvSpPr/>
            <p:nvPr/>
          </p:nvSpPr>
          <p:spPr bwMode="auto">
            <a:xfrm>
              <a:off x="3294045" y="1383344"/>
              <a:ext cx="99294" cy="52129"/>
            </a:xfrm>
            <a:custGeom>
              <a:avLst/>
              <a:gdLst>
                <a:gd name="T0" fmla="*/ 0 w 80"/>
                <a:gd name="T1" fmla="*/ 14 h 42"/>
                <a:gd name="T2" fmla="*/ 7 w 80"/>
                <a:gd name="T3" fmla="*/ 0 h 42"/>
                <a:gd name="T4" fmla="*/ 80 w 80"/>
                <a:gd name="T5" fmla="*/ 28 h 42"/>
                <a:gd name="T6" fmla="*/ 73 w 80"/>
                <a:gd name="T7" fmla="*/ 42 h 42"/>
                <a:gd name="T8" fmla="*/ 0 w 80"/>
                <a:gd name="T9" fmla="*/ 14 h 42"/>
              </a:gdLst>
              <a:ahLst/>
              <a:cxnLst>
                <a:cxn ang="0">
                  <a:pos x="T0" y="T1"/>
                </a:cxn>
                <a:cxn ang="0">
                  <a:pos x="T2" y="T3"/>
                </a:cxn>
                <a:cxn ang="0">
                  <a:pos x="T4" y="T5"/>
                </a:cxn>
                <a:cxn ang="0">
                  <a:pos x="T6" y="T7"/>
                </a:cxn>
                <a:cxn ang="0">
                  <a:pos x="T8" y="T9"/>
                </a:cxn>
              </a:cxnLst>
              <a:rect l="0" t="0" r="r" b="b"/>
              <a:pathLst>
                <a:path w="80" h="42">
                  <a:moveTo>
                    <a:pt x="0" y="14"/>
                  </a:moveTo>
                  <a:lnTo>
                    <a:pt x="7" y="0"/>
                  </a:lnTo>
                  <a:lnTo>
                    <a:pt x="80" y="28"/>
                  </a:lnTo>
                  <a:lnTo>
                    <a:pt x="73" y="42"/>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44"/>
            <p:cNvSpPr/>
            <p:nvPr/>
          </p:nvSpPr>
          <p:spPr bwMode="auto">
            <a:xfrm>
              <a:off x="3888567" y="1609238"/>
              <a:ext cx="95570" cy="52129"/>
            </a:xfrm>
            <a:custGeom>
              <a:avLst/>
              <a:gdLst>
                <a:gd name="T0" fmla="*/ 0 w 77"/>
                <a:gd name="T1" fmla="*/ 14 h 42"/>
                <a:gd name="T2" fmla="*/ 4 w 77"/>
                <a:gd name="T3" fmla="*/ 0 h 42"/>
                <a:gd name="T4" fmla="*/ 77 w 77"/>
                <a:gd name="T5" fmla="*/ 28 h 42"/>
                <a:gd name="T6" fmla="*/ 74 w 77"/>
                <a:gd name="T7" fmla="*/ 42 h 42"/>
                <a:gd name="T8" fmla="*/ 0 w 77"/>
                <a:gd name="T9" fmla="*/ 14 h 42"/>
              </a:gdLst>
              <a:ahLst/>
              <a:cxnLst>
                <a:cxn ang="0">
                  <a:pos x="T0" y="T1"/>
                </a:cxn>
                <a:cxn ang="0">
                  <a:pos x="T2" y="T3"/>
                </a:cxn>
                <a:cxn ang="0">
                  <a:pos x="T4" y="T5"/>
                </a:cxn>
                <a:cxn ang="0">
                  <a:pos x="T6" y="T7"/>
                </a:cxn>
                <a:cxn ang="0">
                  <a:pos x="T8" y="T9"/>
                </a:cxn>
              </a:cxnLst>
              <a:rect l="0" t="0" r="r" b="b"/>
              <a:pathLst>
                <a:path w="77" h="42">
                  <a:moveTo>
                    <a:pt x="0" y="14"/>
                  </a:moveTo>
                  <a:lnTo>
                    <a:pt x="4" y="0"/>
                  </a:lnTo>
                  <a:lnTo>
                    <a:pt x="77" y="28"/>
                  </a:lnTo>
                  <a:lnTo>
                    <a:pt x="74" y="42"/>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8" name="组合 327"/>
          <p:cNvGrpSpPr/>
          <p:nvPr/>
        </p:nvGrpSpPr>
        <p:grpSpPr>
          <a:xfrm>
            <a:off x="7226246" y="3584568"/>
            <a:ext cx="4771071" cy="1854313"/>
            <a:chOff x="1071103" y="3739092"/>
            <a:chExt cx="4771071" cy="1854313"/>
          </a:xfrm>
        </p:grpSpPr>
        <p:sp>
          <p:nvSpPr>
            <p:cNvPr id="242" name="Freeform 18"/>
            <p:cNvSpPr/>
            <p:nvPr/>
          </p:nvSpPr>
          <p:spPr bwMode="auto">
            <a:xfrm>
              <a:off x="2105001" y="3739092"/>
              <a:ext cx="1354120" cy="1207662"/>
            </a:xfrm>
            <a:custGeom>
              <a:avLst/>
              <a:gdLst>
                <a:gd name="T0" fmla="*/ 312 w 312"/>
                <a:gd name="T1" fmla="*/ 278 h 278"/>
                <a:gd name="T2" fmla="*/ 156 w 312"/>
                <a:gd name="T3" fmla="*/ 147 h 278"/>
                <a:gd name="T4" fmla="*/ 0 w 312"/>
                <a:gd name="T5" fmla="*/ 66 h 278"/>
                <a:gd name="T6" fmla="*/ 77 w 312"/>
                <a:gd name="T7" fmla="*/ 0 h 278"/>
                <a:gd name="T8" fmla="*/ 213 w 312"/>
                <a:gd name="T9" fmla="*/ 58 h 278"/>
                <a:gd name="T10" fmla="*/ 312 w 312"/>
                <a:gd name="T11" fmla="*/ 170 h 278"/>
                <a:gd name="T12" fmla="*/ 312 w 312"/>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312" h="278">
                  <a:moveTo>
                    <a:pt x="312" y="278"/>
                  </a:moveTo>
                  <a:cubicBezTo>
                    <a:pt x="312" y="278"/>
                    <a:pt x="281" y="160"/>
                    <a:pt x="156" y="147"/>
                  </a:cubicBezTo>
                  <a:cubicBezTo>
                    <a:pt x="31" y="134"/>
                    <a:pt x="0" y="66"/>
                    <a:pt x="0" y="66"/>
                  </a:cubicBezTo>
                  <a:cubicBezTo>
                    <a:pt x="77" y="0"/>
                    <a:pt x="77" y="0"/>
                    <a:pt x="77" y="0"/>
                  </a:cubicBezTo>
                  <a:cubicBezTo>
                    <a:pt x="77" y="0"/>
                    <a:pt x="130" y="48"/>
                    <a:pt x="213" y="58"/>
                  </a:cubicBezTo>
                  <a:cubicBezTo>
                    <a:pt x="297" y="68"/>
                    <a:pt x="312" y="170"/>
                    <a:pt x="312" y="170"/>
                  </a:cubicBezTo>
                  <a:lnTo>
                    <a:pt x="312" y="278"/>
                  </a:lnTo>
                  <a:close/>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5"/>
            <p:cNvSpPr/>
            <p:nvPr/>
          </p:nvSpPr>
          <p:spPr bwMode="auto">
            <a:xfrm>
              <a:off x="1109579" y="4842495"/>
              <a:ext cx="4697842" cy="750910"/>
            </a:xfrm>
            <a:custGeom>
              <a:avLst/>
              <a:gdLst>
                <a:gd name="T0" fmla="*/ 1023 w 1082"/>
                <a:gd name="T1" fmla="*/ 77 h 173"/>
                <a:gd name="T2" fmla="*/ 599 w 1082"/>
                <a:gd name="T3" fmla="*/ 77 h 173"/>
                <a:gd name="T4" fmla="*/ 601 w 1082"/>
                <a:gd name="T5" fmla="*/ 62 h 173"/>
                <a:gd name="T6" fmla="*/ 541 w 1082"/>
                <a:gd name="T7" fmla="*/ 0 h 173"/>
                <a:gd name="T8" fmla="*/ 482 w 1082"/>
                <a:gd name="T9" fmla="*/ 62 h 173"/>
                <a:gd name="T10" fmla="*/ 483 w 1082"/>
                <a:gd name="T11" fmla="*/ 77 h 173"/>
                <a:gd name="T12" fmla="*/ 57 w 1082"/>
                <a:gd name="T13" fmla="*/ 77 h 173"/>
                <a:gd name="T14" fmla="*/ 0 w 1082"/>
                <a:gd name="T15" fmla="*/ 148 h 173"/>
                <a:gd name="T16" fmla="*/ 442 w 1082"/>
                <a:gd name="T17" fmla="*/ 133 h 173"/>
                <a:gd name="T18" fmla="*/ 488 w 1082"/>
                <a:gd name="T19" fmla="*/ 143 h 173"/>
                <a:gd name="T20" fmla="*/ 549 w 1082"/>
                <a:gd name="T21" fmla="*/ 162 h 173"/>
                <a:gd name="T22" fmla="*/ 614 w 1082"/>
                <a:gd name="T23" fmla="*/ 133 h 173"/>
                <a:gd name="T24" fmla="*/ 1082 w 1082"/>
                <a:gd name="T25" fmla="*/ 148 h 173"/>
                <a:gd name="T26" fmla="*/ 1023 w 1082"/>
                <a:gd name="T27" fmla="*/ 7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2" h="173">
                  <a:moveTo>
                    <a:pt x="1023" y="77"/>
                  </a:moveTo>
                  <a:cubicBezTo>
                    <a:pt x="599" y="77"/>
                    <a:pt x="599" y="77"/>
                    <a:pt x="599" y="77"/>
                  </a:cubicBezTo>
                  <a:cubicBezTo>
                    <a:pt x="600" y="72"/>
                    <a:pt x="601" y="67"/>
                    <a:pt x="601" y="62"/>
                  </a:cubicBezTo>
                  <a:cubicBezTo>
                    <a:pt x="601" y="28"/>
                    <a:pt x="574" y="0"/>
                    <a:pt x="541" y="0"/>
                  </a:cubicBezTo>
                  <a:cubicBezTo>
                    <a:pt x="508" y="0"/>
                    <a:pt x="482" y="28"/>
                    <a:pt x="482" y="62"/>
                  </a:cubicBezTo>
                  <a:cubicBezTo>
                    <a:pt x="482" y="67"/>
                    <a:pt x="482" y="72"/>
                    <a:pt x="483" y="77"/>
                  </a:cubicBezTo>
                  <a:cubicBezTo>
                    <a:pt x="57" y="77"/>
                    <a:pt x="57" y="77"/>
                    <a:pt x="57" y="77"/>
                  </a:cubicBezTo>
                  <a:cubicBezTo>
                    <a:pt x="0" y="148"/>
                    <a:pt x="0" y="148"/>
                    <a:pt x="0" y="148"/>
                  </a:cubicBezTo>
                  <a:cubicBezTo>
                    <a:pt x="442" y="133"/>
                    <a:pt x="442" y="133"/>
                    <a:pt x="442" y="133"/>
                  </a:cubicBezTo>
                  <a:cubicBezTo>
                    <a:pt x="488" y="143"/>
                    <a:pt x="488" y="143"/>
                    <a:pt x="488" y="143"/>
                  </a:cubicBezTo>
                  <a:cubicBezTo>
                    <a:pt x="488" y="143"/>
                    <a:pt x="538" y="151"/>
                    <a:pt x="549" y="162"/>
                  </a:cubicBezTo>
                  <a:cubicBezTo>
                    <a:pt x="559" y="173"/>
                    <a:pt x="614" y="133"/>
                    <a:pt x="614" y="133"/>
                  </a:cubicBezTo>
                  <a:cubicBezTo>
                    <a:pt x="1082" y="148"/>
                    <a:pt x="1082" y="148"/>
                    <a:pt x="1082" y="148"/>
                  </a:cubicBezTo>
                  <a:lnTo>
                    <a:pt x="1023" y="77"/>
                  </a:lnTo>
                  <a:close/>
                </a:path>
              </a:pathLst>
            </a:custGeom>
            <a:solidFill>
              <a:schemeClr val="tx2">
                <a:lumMod val="75000"/>
              </a:schemeClr>
            </a:solidFill>
            <a:ln>
              <a:noFill/>
            </a:ln>
          </p:spPr>
          <p:txBody>
            <a:bodyPr vert="horz" wrap="square" lIns="91440" tIns="45720" rIns="91440" bIns="45720" numCol="1" anchor="t" anchorCtr="0" compatLnSpc="1"/>
            <a:lstStyle/>
            <a:p>
              <a:endParaRPr lang="zh-CN" altLang="en-US"/>
            </a:p>
          </p:txBody>
        </p:sp>
        <p:sp>
          <p:nvSpPr>
            <p:cNvPr id="230" name="Freeform 6"/>
            <p:cNvSpPr/>
            <p:nvPr/>
          </p:nvSpPr>
          <p:spPr bwMode="auto">
            <a:xfrm>
              <a:off x="1392567" y="4298861"/>
              <a:ext cx="2066554" cy="938327"/>
            </a:xfrm>
            <a:custGeom>
              <a:avLst/>
              <a:gdLst>
                <a:gd name="T0" fmla="*/ 0 w 476"/>
                <a:gd name="T1" fmla="*/ 165 h 216"/>
                <a:gd name="T2" fmla="*/ 101 w 476"/>
                <a:gd name="T3" fmla="*/ 65 h 216"/>
                <a:gd name="T4" fmla="*/ 268 w 476"/>
                <a:gd name="T5" fmla="*/ 41 h 216"/>
                <a:gd name="T6" fmla="*/ 476 w 476"/>
                <a:gd name="T7" fmla="*/ 41 h 216"/>
                <a:gd name="T8" fmla="*/ 476 w 476"/>
                <a:gd name="T9" fmla="*/ 149 h 216"/>
                <a:gd name="T10" fmla="*/ 61 w 476"/>
                <a:gd name="T11" fmla="*/ 216 h 216"/>
                <a:gd name="T12" fmla="*/ 0 w 476"/>
                <a:gd name="T13" fmla="*/ 165 h 216"/>
              </a:gdLst>
              <a:ahLst/>
              <a:cxnLst>
                <a:cxn ang="0">
                  <a:pos x="T0" y="T1"/>
                </a:cxn>
                <a:cxn ang="0">
                  <a:pos x="T2" y="T3"/>
                </a:cxn>
                <a:cxn ang="0">
                  <a:pos x="T4" y="T5"/>
                </a:cxn>
                <a:cxn ang="0">
                  <a:pos x="T6" y="T7"/>
                </a:cxn>
                <a:cxn ang="0">
                  <a:pos x="T8" y="T9"/>
                </a:cxn>
                <a:cxn ang="0">
                  <a:pos x="T10" y="T11"/>
                </a:cxn>
                <a:cxn ang="0">
                  <a:pos x="T12" y="T13"/>
                </a:cxn>
              </a:cxnLst>
              <a:rect l="0" t="0" r="r" b="b"/>
              <a:pathLst>
                <a:path w="476" h="216">
                  <a:moveTo>
                    <a:pt x="0" y="165"/>
                  </a:moveTo>
                  <a:cubicBezTo>
                    <a:pt x="101" y="65"/>
                    <a:pt x="101" y="65"/>
                    <a:pt x="101" y="65"/>
                  </a:cubicBezTo>
                  <a:cubicBezTo>
                    <a:pt x="101" y="65"/>
                    <a:pt x="170" y="81"/>
                    <a:pt x="268" y="41"/>
                  </a:cubicBezTo>
                  <a:cubicBezTo>
                    <a:pt x="365" y="0"/>
                    <a:pt x="453" y="21"/>
                    <a:pt x="476" y="41"/>
                  </a:cubicBezTo>
                  <a:cubicBezTo>
                    <a:pt x="476" y="149"/>
                    <a:pt x="476" y="149"/>
                    <a:pt x="476" y="149"/>
                  </a:cubicBezTo>
                  <a:cubicBezTo>
                    <a:pt x="61" y="216"/>
                    <a:pt x="61" y="216"/>
                    <a:pt x="61" y="216"/>
                  </a:cubicBezTo>
                  <a:lnTo>
                    <a:pt x="0" y="165"/>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7"/>
            <p:cNvSpPr/>
            <p:nvPr/>
          </p:nvSpPr>
          <p:spPr bwMode="auto">
            <a:xfrm>
              <a:off x="3459121" y="4298861"/>
              <a:ext cx="2066554" cy="938327"/>
            </a:xfrm>
            <a:custGeom>
              <a:avLst/>
              <a:gdLst>
                <a:gd name="T0" fmla="*/ 476 w 476"/>
                <a:gd name="T1" fmla="*/ 165 h 216"/>
                <a:gd name="T2" fmla="*/ 374 w 476"/>
                <a:gd name="T3" fmla="*/ 65 h 216"/>
                <a:gd name="T4" fmla="*/ 208 w 476"/>
                <a:gd name="T5" fmla="*/ 41 h 216"/>
                <a:gd name="T6" fmla="*/ 0 w 476"/>
                <a:gd name="T7" fmla="*/ 41 h 216"/>
                <a:gd name="T8" fmla="*/ 0 w 476"/>
                <a:gd name="T9" fmla="*/ 149 h 216"/>
                <a:gd name="T10" fmla="*/ 415 w 476"/>
                <a:gd name="T11" fmla="*/ 216 h 216"/>
                <a:gd name="T12" fmla="*/ 476 w 476"/>
                <a:gd name="T13" fmla="*/ 165 h 216"/>
              </a:gdLst>
              <a:ahLst/>
              <a:cxnLst>
                <a:cxn ang="0">
                  <a:pos x="T0" y="T1"/>
                </a:cxn>
                <a:cxn ang="0">
                  <a:pos x="T2" y="T3"/>
                </a:cxn>
                <a:cxn ang="0">
                  <a:pos x="T4" y="T5"/>
                </a:cxn>
                <a:cxn ang="0">
                  <a:pos x="T6" y="T7"/>
                </a:cxn>
                <a:cxn ang="0">
                  <a:pos x="T8" y="T9"/>
                </a:cxn>
                <a:cxn ang="0">
                  <a:pos x="T10" y="T11"/>
                </a:cxn>
                <a:cxn ang="0">
                  <a:pos x="T12" y="T13"/>
                </a:cxn>
              </a:cxnLst>
              <a:rect l="0" t="0" r="r" b="b"/>
              <a:pathLst>
                <a:path w="476" h="216">
                  <a:moveTo>
                    <a:pt x="476" y="165"/>
                  </a:moveTo>
                  <a:cubicBezTo>
                    <a:pt x="374" y="65"/>
                    <a:pt x="374" y="65"/>
                    <a:pt x="374" y="65"/>
                  </a:cubicBezTo>
                  <a:cubicBezTo>
                    <a:pt x="374" y="65"/>
                    <a:pt x="306" y="81"/>
                    <a:pt x="208" y="41"/>
                  </a:cubicBezTo>
                  <a:cubicBezTo>
                    <a:pt x="111" y="0"/>
                    <a:pt x="23" y="21"/>
                    <a:pt x="0" y="41"/>
                  </a:cubicBezTo>
                  <a:cubicBezTo>
                    <a:pt x="0" y="149"/>
                    <a:pt x="0" y="149"/>
                    <a:pt x="0" y="149"/>
                  </a:cubicBezTo>
                  <a:cubicBezTo>
                    <a:pt x="415" y="216"/>
                    <a:pt x="415" y="216"/>
                    <a:pt x="415" y="216"/>
                  </a:cubicBezTo>
                  <a:lnTo>
                    <a:pt x="476" y="165"/>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8"/>
            <p:cNvSpPr/>
            <p:nvPr/>
          </p:nvSpPr>
          <p:spPr bwMode="auto">
            <a:xfrm>
              <a:off x="1210114" y="4507378"/>
              <a:ext cx="2249006" cy="999145"/>
            </a:xfrm>
            <a:custGeom>
              <a:avLst/>
              <a:gdLst>
                <a:gd name="T0" fmla="*/ 518 w 518"/>
                <a:gd name="T1" fmla="*/ 101 h 230"/>
                <a:gd name="T2" fmla="*/ 306 w 518"/>
                <a:gd name="T3" fmla="*/ 63 h 230"/>
                <a:gd name="T4" fmla="*/ 42 w 518"/>
                <a:gd name="T5" fmla="*/ 117 h 230"/>
                <a:gd name="T6" fmla="*/ 0 w 518"/>
                <a:gd name="T7" fmla="*/ 218 h 230"/>
                <a:gd name="T8" fmla="*/ 248 w 518"/>
                <a:gd name="T9" fmla="*/ 195 h 230"/>
                <a:gd name="T10" fmla="*/ 464 w 518"/>
                <a:gd name="T11" fmla="*/ 206 h 230"/>
                <a:gd name="T12" fmla="*/ 518 w 518"/>
                <a:gd name="T13" fmla="*/ 101 h 230"/>
              </a:gdLst>
              <a:ahLst/>
              <a:cxnLst>
                <a:cxn ang="0">
                  <a:pos x="T0" y="T1"/>
                </a:cxn>
                <a:cxn ang="0">
                  <a:pos x="T2" y="T3"/>
                </a:cxn>
                <a:cxn ang="0">
                  <a:pos x="T4" y="T5"/>
                </a:cxn>
                <a:cxn ang="0">
                  <a:pos x="T6" y="T7"/>
                </a:cxn>
                <a:cxn ang="0">
                  <a:pos x="T8" y="T9"/>
                </a:cxn>
                <a:cxn ang="0">
                  <a:pos x="T10" y="T11"/>
                </a:cxn>
                <a:cxn ang="0">
                  <a:pos x="T12" y="T13"/>
                </a:cxn>
              </a:cxnLst>
              <a:rect l="0" t="0" r="r" b="b"/>
              <a:pathLst>
                <a:path w="518" h="230">
                  <a:moveTo>
                    <a:pt x="518" y="101"/>
                  </a:moveTo>
                  <a:cubicBezTo>
                    <a:pt x="518" y="101"/>
                    <a:pt x="445" y="0"/>
                    <a:pt x="306" y="63"/>
                  </a:cubicBezTo>
                  <a:cubicBezTo>
                    <a:pt x="166" y="126"/>
                    <a:pt x="42" y="117"/>
                    <a:pt x="42" y="117"/>
                  </a:cubicBezTo>
                  <a:cubicBezTo>
                    <a:pt x="0" y="218"/>
                    <a:pt x="0" y="218"/>
                    <a:pt x="0" y="218"/>
                  </a:cubicBezTo>
                  <a:cubicBezTo>
                    <a:pt x="0" y="218"/>
                    <a:pt x="145" y="230"/>
                    <a:pt x="248" y="195"/>
                  </a:cubicBezTo>
                  <a:cubicBezTo>
                    <a:pt x="316" y="173"/>
                    <a:pt x="394" y="129"/>
                    <a:pt x="464" y="206"/>
                  </a:cubicBezTo>
                  <a:cubicBezTo>
                    <a:pt x="464" y="206"/>
                    <a:pt x="478" y="130"/>
                    <a:pt x="518" y="101"/>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9"/>
            <p:cNvSpPr/>
            <p:nvPr/>
          </p:nvSpPr>
          <p:spPr bwMode="auto">
            <a:xfrm>
              <a:off x="3459121" y="4507378"/>
              <a:ext cx="2249006" cy="999145"/>
            </a:xfrm>
            <a:custGeom>
              <a:avLst/>
              <a:gdLst>
                <a:gd name="T0" fmla="*/ 0 w 518"/>
                <a:gd name="T1" fmla="*/ 101 h 230"/>
                <a:gd name="T2" fmla="*/ 212 w 518"/>
                <a:gd name="T3" fmla="*/ 63 h 230"/>
                <a:gd name="T4" fmla="*/ 476 w 518"/>
                <a:gd name="T5" fmla="*/ 117 h 230"/>
                <a:gd name="T6" fmla="*/ 518 w 518"/>
                <a:gd name="T7" fmla="*/ 218 h 230"/>
                <a:gd name="T8" fmla="*/ 269 w 518"/>
                <a:gd name="T9" fmla="*/ 195 h 230"/>
                <a:gd name="T10" fmla="*/ 53 w 518"/>
                <a:gd name="T11" fmla="*/ 206 h 230"/>
                <a:gd name="T12" fmla="*/ 0 w 518"/>
                <a:gd name="T13" fmla="*/ 101 h 230"/>
              </a:gdLst>
              <a:ahLst/>
              <a:cxnLst>
                <a:cxn ang="0">
                  <a:pos x="T0" y="T1"/>
                </a:cxn>
                <a:cxn ang="0">
                  <a:pos x="T2" y="T3"/>
                </a:cxn>
                <a:cxn ang="0">
                  <a:pos x="T4" y="T5"/>
                </a:cxn>
                <a:cxn ang="0">
                  <a:pos x="T6" y="T7"/>
                </a:cxn>
                <a:cxn ang="0">
                  <a:pos x="T8" y="T9"/>
                </a:cxn>
                <a:cxn ang="0">
                  <a:pos x="T10" y="T11"/>
                </a:cxn>
                <a:cxn ang="0">
                  <a:pos x="T12" y="T13"/>
                </a:cxn>
              </a:cxnLst>
              <a:rect l="0" t="0" r="r" b="b"/>
              <a:pathLst>
                <a:path w="518" h="230">
                  <a:moveTo>
                    <a:pt x="0" y="101"/>
                  </a:moveTo>
                  <a:cubicBezTo>
                    <a:pt x="0" y="101"/>
                    <a:pt x="72" y="0"/>
                    <a:pt x="212" y="63"/>
                  </a:cubicBezTo>
                  <a:cubicBezTo>
                    <a:pt x="351" y="126"/>
                    <a:pt x="476" y="117"/>
                    <a:pt x="476" y="117"/>
                  </a:cubicBezTo>
                  <a:cubicBezTo>
                    <a:pt x="518" y="218"/>
                    <a:pt x="518" y="218"/>
                    <a:pt x="518" y="218"/>
                  </a:cubicBezTo>
                  <a:cubicBezTo>
                    <a:pt x="518" y="218"/>
                    <a:pt x="372" y="230"/>
                    <a:pt x="269" y="195"/>
                  </a:cubicBezTo>
                  <a:cubicBezTo>
                    <a:pt x="202" y="173"/>
                    <a:pt x="124" y="129"/>
                    <a:pt x="53" y="206"/>
                  </a:cubicBezTo>
                  <a:cubicBezTo>
                    <a:pt x="53" y="206"/>
                    <a:pt x="40" y="130"/>
                    <a:pt x="0" y="101"/>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0"/>
            <p:cNvSpPr/>
            <p:nvPr/>
          </p:nvSpPr>
          <p:spPr bwMode="auto">
            <a:xfrm>
              <a:off x="3177374" y="4924412"/>
              <a:ext cx="563493" cy="503917"/>
            </a:xfrm>
            <a:custGeom>
              <a:avLst/>
              <a:gdLst>
                <a:gd name="T0" fmla="*/ 119 w 130"/>
                <a:gd name="T1" fmla="*/ 116 h 116"/>
                <a:gd name="T2" fmla="*/ 65 w 130"/>
                <a:gd name="T3" fmla="*/ 11 h 116"/>
                <a:gd name="T4" fmla="*/ 11 w 130"/>
                <a:gd name="T5" fmla="*/ 116 h 116"/>
                <a:gd name="T6" fmla="*/ 0 w 130"/>
                <a:gd name="T7" fmla="*/ 113 h 116"/>
                <a:gd name="T8" fmla="*/ 65 w 130"/>
                <a:gd name="T9" fmla="*/ 0 h 116"/>
                <a:gd name="T10" fmla="*/ 130 w 130"/>
                <a:gd name="T11" fmla="*/ 113 h 116"/>
                <a:gd name="T12" fmla="*/ 119 w 13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130" h="116">
                  <a:moveTo>
                    <a:pt x="119" y="116"/>
                  </a:moveTo>
                  <a:cubicBezTo>
                    <a:pt x="104" y="66"/>
                    <a:pt x="79" y="11"/>
                    <a:pt x="65" y="11"/>
                  </a:cubicBezTo>
                  <a:cubicBezTo>
                    <a:pt x="51" y="11"/>
                    <a:pt x="26" y="66"/>
                    <a:pt x="11" y="116"/>
                  </a:cubicBezTo>
                  <a:cubicBezTo>
                    <a:pt x="0" y="113"/>
                    <a:pt x="0" y="113"/>
                    <a:pt x="0" y="113"/>
                  </a:cubicBezTo>
                  <a:cubicBezTo>
                    <a:pt x="6" y="94"/>
                    <a:pt x="35" y="0"/>
                    <a:pt x="65" y="0"/>
                  </a:cubicBezTo>
                  <a:cubicBezTo>
                    <a:pt x="94" y="0"/>
                    <a:pt x="124" y="94"/>
                    <a:pt x="130" y="113"/>
                  </a:cubicBezTo>
                  <a:lnTo>
                    <a:pt x="119" y="116"/>
                  </a:ln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1"/>
            <p:cNvSpPr/>
            <p:nvPr/>
          </p:nvSpPr>
          <p:spPr bwMode="auto">
            <a:xfrm>
              <a:off x="1071103" y="5384888"/>
              <a:ext cx="4771071" cy="208517"/>
            </a:xfrm>
            <a:custGeom>
              <a:avLst/>
              <a:gdLst>
                <a:gd name="T0" fmla="*/ 550 w 1099"/>
                <a:gd name="T1" fmla="*/ 48 h 48"/>
                <a:gd name="T2" fmla="*/ 487 w 1099"/>
                <a:gd name="T3" fmla="*/ 17 h 48"/>
                <a:gd name="T4" fmla="*/ 10 w 1099"/>
                <a:gd name="T5" fmla="*/ 40 h 48"/>
                <a:gd name="T6" fmla="*/ 1 w 1099"/>
                <a:gd name="T7" fmla="*/ 32 h 48"/>
                <a:gd name="T8" fmla="*/ 9 w 1099"/>
                <a:gd name="T9" fmla="*/ 23 h 48"/>
                <a:gd name="T10" fmla="*/ 490 w 1099"/>
                <a:gd name="T11" fmla="*/ 0 h 48"/>
                <a:gd name="T12" fmla="*/ 497 w 1099"/>
                <a:gd name="T13" fmla="*/ 3 h 48"/>
                <a:gd name="T14" fmla="*/ 550 w 1099"/>
                <a:gd name="T15" fmla="*/ 30 h 48"/>
                <a:gd name="T16" fmla="*/ 602 w 1099"/>
                <a:gd name="T17" fmla="*/ 3 h 48"/>
                <a:gd name="T18" fmla="*/ 610 w 1099"/>
                <a:gd name="T19" fmla="*/ 0 h 48"/>
                <a:gd name="T20" fmla="*/ 1091 w 1099"/>
                <a:gd name="T21" fmla="*/ 23 h 48"/>
                <a:gd name="T22" fmla="*/ 1099 w 1099"/>
                <a:gd name="T23" fmla="*/ 32 h 48"/>
                <a:gd name="T24" fmla="*/ 1090 w 1099"/>
                <a:gd name="T25" fmla="*/ 40 h 48"/>
                <a:gd name="T26" fmla="*/ 613 w 1099"/>
                <a:gd name="T27" fmla="*/ 17 h 48"/>
                <a:gd name="T28" fmla="*/ 550 w 1099"/>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9" h="48">
                  <a:moveTo>
                    <a:pt x="550" y="48"/>
                  </a:moveTo>
                  <a:cubicBezTo>
                    <a:pt x="519" y="48"/>
                    <a:pt x="495" y="26"/>
                    <a:pt x="487" y="17"/>
                  </a:cubicBezTo>
                  <a:cubicBezTo>
                    <a:pt x="10" y="40"/>
                    <a:pt x="10" y="40"/>
                    <a:pt x="10" y="40"/>
                  </a:cubicBezTo>
                  <a:cubicBezTo>
                    <a:pt x="5" y="40"/>
                    <a:pt x="1" y="36"/>
                    <a:pt x="1" y="32"/>
                  </a:cubicBezTo>
                  <a:cubicBezTo>
                    <a:pt x="0" y="27"/>
                    <a:pt x="4" y="23"/>
                    <a:pt x="9" y="23"/>
                  </a:cubicBezTo>
                  <a:cubicBezTo>
                    <a:pt x="490" y="0"/>
                    <a:pt x="490" y="0"/>
                    <a:pt x="490" y="0"/>
                  </a:cubicBezTo>
                  <a:cubicBezTo>
                    <a:pt x="493" y="0"/>
                    <a:pt x="496" y="1"/>
                    <a:pt x="497" y="3"/>
                  </a:cubicBezTo>
                  <a:cubicBezTo>
                    <a:pt x="498" y="3"/>
                    <a:pt x="520" y="30"/>
                    <a:pt x="550" y="30"/>
                  </a:cubicBezTo>
                  <a:cubicBezTo>
                    <a:pt x="580" y="30"/>
                    <a:pt x="602" y="3"/>
                    <a:pt x="602" y="3"/>
                  </a:cubicBezTo>
                  <a:cubicBezTo>
                    <a:pt x="604" y="1"/>
                    <a:pt x="607" y="0"/>
                    <a:pt x="610" y="0"/>
                  </a:cubicBezTo>
                  <a:cubicBezTo>
                    <a:pt x="1091" y="23"/>
                    <a:pt x="1091" y="23"/>
                    <a:pt x="1091" y="23"/>
                  </a:cubicBezTo>
                  <a:cubicBezTo>
                    <a:pt x="1096" y="23"/>
                    <a:pt x="1099" y="27"/>
                    <a:pt x="1099" y="32"/>
                  </a:cubicBezTo>
                  <a:cubicBezTo>
                    <a:pt x="1099" y="36"/>
                    <a:pt x="1095" y="40"/>
                    <a:pt x="1090" y="40"/>
                  </a:cubicBezTo>
                  <a:cubicBezTo>
                    <a:pt x="613" y="17"/>
                    <a:pt x="613" y="17"/>
                    <a:pt x="613" y="17"/>
                  </a:cubicBezTo>
                  <a:cubicBezTo>
                    <a:pt x="605" y="26"/>
                    <a:pt x="581" y="48"/>
                    <a:pt x="550" y="48"/>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36" name="Freeform 12"/>
            <p:cNvSpPr/>
            <p:nvPr/>
          </p:nvSpPr>
          <p:spPr bwMode="auto">
            <a:xfrm>
              <a:off x="1548955" y="4820154"/>
              <a:ext cx="1654484" cy="326429"/>
            </a:xfrm>
            <a:custGeom>
              <a:avLst/>
              <a:gdLst>
                <a:gd name="T0" fmla="*/ 0 w 381"/>
                <a:gd name="T1" fmla="*/ 73 h 75"/>
                <a:gd name="T2" fmla="*/ 5 w 381"/>
                <a:gd name="T3" fmla="*/ 73 h 75"/>
                <a:gd name="T4" fmla="*/ 17 w 381"/>
                <a:gd name="T5" fmla="*/ 72 h 75"/>
                <a:gd name="T6" fmla="*/ 62 w 381"/>
                <a:gd name="T7" fmla="*/ 67 h 75"/>
                <a:gd name="T8" fmla="*/ 91 w 381"/>
                <a:gd name="T9" fmla="*/ 61 h 75"/>
                <a:gd name="T10" fmla="*/ 107 w 381"/>
                <a:gd name="T11" fmla="*/ 58 h 75"/>
                <a:gd name="T12" fmla="*/ 124 w 381"/>
                <a:gd name="T13" fmla="*/ 54 h 75"/>
                <a:gd name="T14" fmla="*/ 140 w 381"/>
                <a:gd name="T15" fmla="*/ 49 h 75"/>
                <a:gd name="T16" fmla="*/ 157 w 381"/>
                <a:gd name="T17" fmla="*/ 43 h 75"/>
                <a:gd name="T18" fmla="*/ 174 w 381"/>
                <a:gd name="T19" fmla="*/ 37 h 75"/>
                <a:gd name="T20" fmla="*/ 191 w 381"/>
                <a:gd name="T21" fmla="*/ 30 h 75"/>
                <a:gd name="T22" fmla="*/ 208 w 381"/>
                <a:gd name="T23" fmla="*/ 22 h 75"/>
                <a:gd name="T24" fmla="*/ 225 w 381"/>
                <a:gd name="T25" fmla="*/ 15 h 75"/>
                <a:gd name="T26" fmla="*/ 243 w 381"/>
                <a:gd name="T27" fmla="*/ 9 h 75"/>
                <a:gd name="T28" fmla="*/ 260 w 381"/>
                <a:gd name="T29" fmla="*/ 4 h 75"/>
                <a:gd name="T30" fmla="*/ 278 w 381"/>
                <a:gd name="T31" fmla="*/ 2 h 75"/>
                <a:gd name="T32" fmla="*/ 286 w 381"/>
                <a:gd name="T33" fmla="*/ 1 h 75"/>
                <a:gd name="T34" fmla="*/ 295 w 381"/>
                <a:gd name="T35" fmla="*/ 0 h 75"/>
                <a:gd name="T36" fmla="*/ 325 w 381"/>
                <a:gd name="T37" fmla="*/ 3 h 75"/>
                <a:gd name="T38" fmla="*/ 350 w 381"/>
                <a:gd name="T39" fmla="*/ 9 h 75"/>
                <a:gd name="T40" fmla="*/ 355 w 381"/>
                <a:gd name="T41" fmla="*/ 11 h 75"/>
                <a:gd name="T42" fmla="*/ 360 w 381"/>
                <a:gd name="T43" fmla="*/ 14 h 75"/>
                <a:gd name="T44" fmla="*/ 368 w 381"/>
                <a:gd name="T45" fmla="*/ 18 h 75"/>
                <a:gd name="T46" fmla="*/ 378 w 381"/>
                <a:gd name="T47" fmla="*/ 26 h 75"/>
                <a:gd name="T48" fmla="*/ 381 w 381"/>
                <a:gd name="T49" fmla="*/ 29 h 75"/>
                <a:gd name="T50" fmla="*/ 378 w 381"/>
                <a:gd name="T51" fmla="*/ 26 h 75"/>
                <a:gd name="T52" fmla="*/ 373 w 381"/>
                <a:gd name="T53" fmla="*/ 23 h 75"/>
                <a:gd name="T54" fmla="*/ 367 w 381"/>
                <a:gd name="T55" fmla="*/ 20 h 75"/>
                <a:gd name="T56" fmla="*/ 359 w 381"/>
                <a:gd name="T57" fmla="*/ 16 h 75"/>
                <a:gd name="T58" fmla="*/ 354 w 381"/>
                <a:gd name="T59" fmla="*/ 15 h 75"/>
                <a:gd name="T60" fmla="*/ 349 w 381"/>
                <a:gd name="T61" fmla="*/ 13 h 75"/>
                <a:gd name="T62" fmla="*/ 324 w 381"/>
                <a:gd name="T63" fmla="*/ 9 h 75"/>
                <a:gd name="T64" fmla="*/ 295 w 381"/>
                <a:gd name="T65" fmla="*/ 9 h 75"/>
                <a:gd name="T66" fmla="*/ 287 w 381"/>
                <a:gd name="T67" fmla="*/ 10 h 75"/>
                <a:gd name="T68" fmla="*/ 279 w 381"/>
                <a:gd name="T69" fmla="*/ 11 h 75"/>
                <a:gd name="T70" fmla="*/ 271 w 381"/>
                <a:gd name="T71" fmla="*/ 12 h 75"/>
                <a:gd name="T72" fmla="*/ 263 w 381"/>
                <a:gd name="T73" fmla="*/ 14 h 75"/>
                <a:gd name="T74" fmla="*/ 229 w 381"/>
                <a:gd name="T75" fmla="*/ 25 h 75"/>
                <a:gd name="T76" fmla="*/ 213 w 381"/>
                <a:gd name="T77" fmla="*/ 32 h 75"/>
                <a:gd name="T78" fmla="*/ 196 w 381"/>
                <a:gd name="T79" fmla="*/ 40 h 75"/>
                <a:gd name="T80" fmla="*/ 178 w 381"/>
                <a:gd name="T81" fmla="*/ 47 h 75"/>
                <a:gd name="T82" fmla="*/ 161 w 381"/>
                <a:gd name="T83" fmla="*/ 54 h 75"/>
                <a:gd name="T84" fmla="*/ 152 w 381"/>
                <a:gd name="T85" fmla="*/ 56 h 75"/>
                <a:gd name="T86" fmla="*/ 143 w 381"/>
                <a:gd name="T87" fmla="*/ 59 h 75"/>
                <a:gd name="T88" fmla="*/ 126 w 381"/>
                <a:gd name="T89" fmla="*/ 63 h 75"/>
                <a:gd name="T90" fmla="*/ 109 w 381"/>
                <a:gd name="T91" fmla="*/ 67 h 75"/>
                <a:gd name="T92" fmla="*/ 93 w 381"/>
                <a:gd name="T93" fmla="*/ 70 h 75"/>
                <a:gd name="T94" fmla="*/ 63 w 381"/>
                <a:gd name="T95" fmla="*/ 73 h 75"/>
                <a:gd name="T96" fmla="*/ 17 w 381"/>
                <a:gd name="T97" fmla="*/ 74 h 75"/>
                <a:gd name="T98" fmla="*/ 0 w 381"/>
                <a:gd name="T99"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1" h="75">
                  <a:moveTo>
                    <a:pt x="0" y="73"/>
                  </a:moveTo>
                  <a:cubicBezTo>
                    <a:pt x="0" y="73"/>
                    <a:pt x="2" y="73"/>
                    <a:pt x="5" y="73"/>
                  </a:cubicBezTo>
                  <a:cubicBezTo>
                    <a:pt x="8" y="73"/>
                    <a:pt x="12" y="73"/>
                    <a:pt x="17" y="72"/>
                  </a:cubicBezTo>
                  <a:cubicBezTo>
                    <a:pt x="28" y="71"/>
                    <a:pt x="44" y="69"/>
                    <a:pt x="62" y="67"/>
                  </a:cubicBezTo>
                  <a:cubicBezTo>
                    <a:pt x="71" y="65"/>
                    <a:pt x="81" y="63"/>
                    <a:pt x="91" y="61"/>
                  </a:cubicBezTo>
                  <a:cubicBezTo>
                    <a:pt x="96" y="60"/>
                    <a:pt x="102" y="59"/>
                    <a:pt x="107" y="58"/>
                  </a:cubicBezTo>
                  <a:cubicBezTo>
                    <a:pt x="113" y="56"/>
                    <a:pt x="118" y="55"/>
                    <a:pt x="124" y="54"/>
                  </a:cubicBezTo>
                  <a:cubicBezTo>
                    <a:pt x="129" y="52"/>
                    <a:pt x="135" y="51"/>
                    <a:pt x="140" y="49"/>
                  </a:cubicBezTo>
                  <a:cubicBezTo>
                    <a:pt x="146" y="47"/>
                    <a:pt x="152" y="45"/>
                    <a:pt x="157" y="43"/>
                  </a:cubicBezTo>
                  <a:cubicBezTo>
                    <a:pt x="163" y="41"/>
                    <a:pt x="169" y="39"/>
                    <a:pt x="174" y="37"/>
                  </a:cubicBezTo>
                  <a:cubicBezTo>
                    <a:pt x="180" y="34"/>
                    <a:pt x="186" y="32"/>
                    <a:pt x="191" y="30"/>
                  </a:cubicBezTo>
                  <a:cubicBezTo>
                    <a:pt x="197" y="27"/>
                    <a:pt x="202" y="24"/>
                    <a:pt x="208" y="22"/>
                  </a:cubicBezTo>
                  <a:cubicBezTo>
                    <a:pt x="214" y="19"/>
                    <a:pt x="219" y="17"/>
                    <a:pt x="225" y="15"/>
                  </a:cubicBezTo>
                  <a:cubicBezTo>
                    <a:pt x="231" y="12"/>
                    <a:pt x="237" y="10"/>
                    <a:pt x="243" y="9"/>
                  </a:cubicBezTo>
                  <a:cubicBezTo>
                    <a:pt x="249" y="7"/>
                    <a:pt x="255" y="5"/>
                    <a:pt x="260" y="4"/>
                  </a:cubicBezTo>
                  <a:cubicBezTo>
                    <a:pt x="266" y="3"/>
                    <a:pt x="272" y="2"/>
                    <a:pt x="278" y="2"/>
                  </a:cubicBezTo>
                  <a:cubicBezTo>
                    <a:pt x="281" y="1"/>
                    <a:pt x="283" y="1"/>
                    <a:pt x="286" y="1"/>
                  </a:cubicBezTo>
                  <a:cubicBezTo>
                    <a:pt x="289" y="1"/>
                    <a:pt x="292" y="1"/>
                    <a:pt x="295" y="0"/>
                  </a:cubicBezTo>
                  <a:cubicBezTo>
                    <a:pt x="305" y="0"/>
                    <a:pt x="316" y="1"/>
                    <a:pt x="325" y="3"/>
                  </a:cubicBezTo>
                  <a:cubicBezTo>
                    <a:pt x="335" y="4"/>
                    <a:pt x="343" y="6"/>
                    <a:pt x="350" y="9"/>
                  </a:cubicBezTo>
                  <a:cubicBezTo>
                    <a:pt x="352" y="10"/>
                    <a:pt x="354" y="11"/>
                    <a:pt x="355" y="11"/>
                  </a:cubicBezTo>
                  <a:cubicBezTo>
                    <a:pt x="357" y="12"/>
                    <a:pt x="359" y="13"/>
                    <a:pt x="360" y="14"/>
                  </a:cubicBezTo>
                  <a:cubicBezTo>
                    <a:pt x="363" y="15"/>
                    <a:pt x="366" y="17"/>
                    <a:pt x="368" y="18"/>
                  </a:cubicBezTo>
                  <a:cubicBezTo>
                    <a:pt x="373" y="21"/>
                    <a:pt x="376" y="24"/>
                    <a:pt x="378" y="26"/>
                  </a:cubicBezTo>
                  <a:cubicBezTo>
                    <a:pt x="380" y="28"/>
                    <a:pt x="381" y="29"/>
                    <a:pt x="381" y="29"/>
                  </a:cubicBezTo>
                  <a:cubicBezTo>
                    <a:pt x="381" y="29"/>
                    <a:pt x="380" y="28"/>
                    <a:pt x="378" y="26"/>
                  </a:cubicBezTo>
                  <a:cubicBezTo>
                    <a:pt x="376" y="25"/>
                    <a:pt x="375" y="24"/>
                    <a:pt x="373" y="23"/>
                  </a:cubicBezTo>
                  <a:cubicBezTo>
                    <a:pt x="371" y="22"/>
                    <a:pt x="369" y="21"/>
                    <a:pt x="367" y="20"/>
                  </a:cubicBezTo>
                  <a:cubicBezTo>
                    <a:pt x="364" y="19"/>
                    <a:pt x="362" y="17"/>
                    <a:pt x="359" y="16"/>
                  </a:cubicBezTo>
                  <a:cubicBezTo>
                    <a:pt x="357" y="16"/>
                    <a:pt x="356" y="15"/>
                    <a:pt x="354" y="15"/>
                  </a:cubicBezTo>
                  <a:cubicBezTo>
                    <a:pt x="352" y="14"/>
                    <a:pt x="351" y="14"/>
                    <a:pt x="349" y="13"/>
                  </a:cubicBezTo>
                  <a:cubicBezTo>
                    <a:pt x="342" y="11"/>
                    <a:pt x="333" y="10"/>
                    <a:pt x="324" y="9"/>
                  </a:cubicBezTo>
                  <a:cubicBezTo>
                    <a:pt x="315" y="8"/>
                    <a:pt x="305" y="8"/>
                    <a:pt x="295" y="9"/>
                  </a:cubicBezTo>
                  <a:cubicBezTo>
                    <a:pt x="292" y="9"/>
                    <a:pt x="290" y="9"/>
                    <a:pt x="287" y="10"/>
                  </a:cubicBezTo>
                  <a:cubicBezTo>
                    <a:pt x="284" y="10"/>
                    <a:pt x="282" y="11"/>
                    <a:pt x="279" y="11"/>
                  </a:cubicBezTo>
                  <a:cubicBezTo>
                    <a:pt x="276" y="11"/>
                    <a:pt x="274" y="12"/>
                    <a:pt x="271" y="12"/>
                  </a:cubicBezTo>
                  <a:cubicBezTo>
                    <a:pt x="268" y="13"/>
                    <a:pt x="265" y="14"/>
                    <a:pt x="263" y="14"/>
                  </a:cubicBezTo>
                  <a:cubicBezTo>
                    <a:pt x="252" y="17"/>
                    <a:pt x="240" y="21"/>
                    <a:pt x="229" y="25"/>
                  </a:cubicBezTo>
                  <a:cubicBezTo>
                    <a:pt x="224" y="27"/>
                    <a:pt x="218" y="30"/>
                    <a:pt x="213" y="32"/>
                  </a:cubicBezTo>
                  <a:cubicBezTo>
                    <a:pt x="207" y="35"/>
                    <a:pt x="202" y="37"/>
                    <a:pt x="196" y="40"/>
                  </a:cubicBezTo>
                  <a:cubicBezTo>
                    <a:pt x="190" y="43"/>
                    <a:pt x="184" y="45"/>
                    <a:pt x="178" y="47"/>
                  </a:cubicBezTo>
                  <a:cubicBezTo>
                    <a:pt x="173" y="50"/>
                    <a:pt x="167" y="52"/>
                    <a:pt x="161" y="54"/>
                  </a:cubicBezTo>
                  <a:cubicBezTo>
                    <a:pt x="158" y="55"/>
                    <a:pt x="155" y="56"/>
                    <a:pt x="152" y="56"/>
                  </a:cubicBezTo>
                  <a:cubicBezTo>
                    <a:pt x="149" y="57"/>
                    <a:pt x="146" y="58"/>
                    <a:pt x="143" y="59"/>
                  </a:cubicBezTo>
                  <a:cubicBezTo>
                    <a:pt x="138" y="61"/>
                    <a:pt x="132" y="62"/>
                    <a:pt x="126" y="63"/>
                  </a:cubicBezTo>
                  <a:cubicBezTo>
                    <a:pt x="120" y="65"/>
                    <a:pt x="115" y="66"/>
                    <a:pt x="109" y="67"/>
                  </a:cubicBezTo>
                  <a:cubicBezTo>
                    <a:pt x="103" y="68"/>
                    <a:pt x="98" y="69"/>
                    <a:pt x="93" y="70"/>
                  </a:cubicBezTo>
                  <a:cubicBezTo>
                    <a:pt x="82" y="71"/>
                    <a:pt x="72" y="72"/>
                    <a:pt x="63" y="73"/>
                  </a:cubicBezTo>
                  <a:cubicBezTo>
                    <a:pt x="44" y="75"/>
                    <a:pt x="28" y="75"/>
                    <a:pt x="17" y="74"/>
                  </a:cubicBezTo>
                  <a:cubicBezTo>
                    <a:pt x="7" y="74"/>
                    <a:pt x="0" y="73"/>
                    <a:pt x="0" y="73"/>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3"/>
            <p:cNvSpPr/>
            <p:nvPr/>
          </p:nvSpPr>
          <p:spPr bwMode="auto">
            <a:xfrm>
              <a:off x="1792225" y="5024947"/>
              <a:ext cx="1293303" cy="290435"/>
            </a:xfrm>
            <a:custGeom>
              <a:avLst/>
              <a:gdLst>
                <a:gd name="T0" fmla="*/ 0 w 298"/>
                <a:gd name="T1" fmla="*/ 67 h 67"/>
                <a:gd name="T2" fmla="*/ 13 w 298"/>
                <a:gd name="T3" fmla="*/ 65 h 67"/>
                <a:gd name="T4" fmla="*/ 47 w 298"/>
                <a:gd name="T5" fmla="*/ 58 h 67"/>
                <a:gd name="T6" fmla="*/ 70 w 298"/>
                <a:gd name="T7" fmla="*/ 52 h 67"/>
                <a:gd name="T8" fmla="*/ 94 w 298"/>
                <a:gd name="T9" fmla="*/ 44 h 67"/>
                <a:gd name="T10" fmla="*/ 107 w 298"/>
                <a:gd name="T11" fmla="*/ 40 h 67"/>
                <a:gd name="T12" fmla="*/ 120 w 298"/>
                <a:gd name="T13" fmla="*/ 35 h 67"/>
                <a:gd name="T14" fmla="*/ 146 w 298"/>
                <a:gd name="T15" fmla="*/ 23 h 67"/>
                <a:gd name="T16" fmla="*/ 159 w 298"/>
                <a:gd name="T17" fmla="*/ 17 h 67"/>
                <a:gd name="T18" fmla="*/ 166 w 298"/>
                <a:gd name="T19" fmla="*/ 15 h 67"/>
                <a:gd name="T20" fmla="*/ 173 w 298"/>
                <a:gd name="T21" fmla="*/ 12 h 67"/>
                <a:gd name="T22" fmla="*/ 180 w 298"/>
                <a:gd name="T23" fmla="*/ 10 h 67"/>
                <a:gd name="T24" fmla="*/ 187 w 298"/>
                <a:gd name="T25" fmla="*/ 8 h 67"/>
                <a:gd name="T26" fmla="*/ 200 w 298"/>
                <a:gd name="T27" fmla="*/ 4 h 67"/>
                <a:gd name="T28" fmla="*/ 227 w 298"/>
                <a:gd name="T29" fmla="*/ 1 h 67"/>
                <a:gd name="T30" fmla="*/ 251 w 298"/>
                <a:gd name="T31" fmla="*/ 1 h 67"/>
                <a:gd name="T32" fmla="*/ 261 w 298"/>
                <a:gd name="T33" fmla="*/ 2 h 67"/>
                <a:gd name="T34" fmla="*/ 271 w 298"/>
                <a:gd name="T35" fmla="*/ 4 h 67"/>
                <a:gd name="T36" fmla="*/ 285 w 298"/>
                <a:gd name="T37" fmla="*/ 7 h 67"/>
                <a:gd name="T38" fmla="*/ 298 w 298"/>
                <a:gd name="T39" fmla="*/ 12 h 67"/>
                <a:gd name="T40" fmla="*/ 285 w 298"/>
                <a:gd name="T41" fmla="*/ 10 h 67"/>
                <a:gd name="T42" fmla="*/ 270 w 298"/>
                <a:gd name="T43" fmla="*/ 8 h 67"/>
                <a:gd name="T44" fmla="*/ 261 w 298"/>
                <a:gd name="T45" fmla="*/ 7 h 67"/>
                <a:gd name="T46" fmla="*/ 250 w 298"/>
                <a:gd name="T47" fmla="*/ 7 h 67"/>
                <a:gd name="T48" fmla="*/ 239 w 298"/>
                <a:gd name="T49" fmla="*/ 8 h 67"/>
                <a:gd name="T50" fmla="*/ 228 w 298"/>
                <a:gd name="T51" fmla="*/ 9 h 67"/>
                <a:gd name="T52" fmla="*/ 215 w 298"/>
                <a:gd name="T53" fmla="*/ 11 h 67"/>
                <a:gd name="T54" fmla="*/ 203 w 298"/>
                <a:gd name="T55" fmla="*/ 14 h 67"/>
                <a:gd name="T56" fmla="*/ 190 w 298"/>
                <a:gd name="T57" fmla="*/ 18 h 67"/>
                <a:gd name="T58" fmla="*/ 177 w 298"/>
                <a:gd name="T59" fmla="*/ 22 h 67"/>
                <a:gd name="T60" fmla="*/ 170 w 298"/>
                <a:gd name="T61" fmla="*/ 25 h 67"/>
                <a:gd name="T62" fmla="*/ 164 w 298"/>
                <a:gd name="T63" fmla="*/ 28 h 67"/>
                <a:gd name="T64" fmla="*/ 151 w 298"/>
                <a:gd name="T65" fmla="*/ 34 h 67"/>
                <a:gd name="T66" fmla="*/ 124 w 298"/>
                <a:gd name="T67" fmla="*/ 45 h 67"/>
                <a:gd name="T68" fmla="*/ 97 w 298"/>
                <a:gd name="T69" fmla="*/ 54 h 67"/>
                <a:gd name="T70" fmla="*/ 48 w 298"/>
                <a:gd name="T71" fmla="*/ 64 h 67"/>
                <a:gd name="T72" fmla="*/ 13 w 298"/>
                <a:gd name="T73" fmla="*/ 67 h 67"/>
                <a:gd name="T74" fmla="*/ 0 w 298"/>
                <a:gd name="T7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67">
                  <a:moveTo>
                    <a:pt x="0" y="67"/>
                  </a:moveTo>
                  <a:cubicBezTo>
                    <a:pt x="0" y="67"/>
                    <a:pt x="5" y="66"/>
                    <a:pt x="13" y="65"/>
                  </a:cubicBezTo>
                  <a:cubicBezTo>
                    <a:pt x="21" y="63"/>
                    <a:pt x="33" y="61"/>
                    <a:pt x="47" y="58"/>
                  </a:cubicBezTo>
                  <a:cubicBezTo>
                    <a:pt x="54" y="56"/>
                    <a:pt x="62" y="54"/>
                    <a:pt x="70" y="52"/>
                  </a:cubicBezTo>
                  <a:cubicBezTo>
                    <a:pt x="77" y="50"/>
                    <a:pt x="86" y="47"/>
                    <a:pt x="94" y="44"/>
                  </a:cubicBezTo>
                  <a:cubicBezTo>
                    <a:pt x="98" y="43"/>
                    <a:pt x="103" y="41"/>
                    <a:pt x="107" y="40"/>
                  </a:cubicBezTo>
                  <a:cubicBezTo>
                    <a:pt x="111" y="38"/>
                    <a:pt x="116" y="37"/>
                    <a:pt x="120" y="35"/>
                  </a:cubicBezTo>
                  <a:cubicBezTo>
                    <a:pt x="129" y="31"/>
                    <a:pt x="137" y="28"/>
                    <a:pt x="146" y="23"/>
                  </a:cubicBezTo>
                  <a:cubicBezTo>
                    <a:pt x="150" y="21"/>
                    <a:pt x="155" y="19"/>
                    <a:pt x="159" y="17"/>
                  </a:cubicBezTo>
                  <a:cubicBezTo>
                    <a:pt x="166" y="15"/>
                    <a:pt x="166" y="15"/>
                    <a:pt x="166" y="15"/>
                  </a:cubicBezTo>
                  <a:cubicBezTo>
                    <a:pt x="173" y="12"/>
                    <a:pt x="173" y="12"/>
                    <a:pt x="173" y="12"/>
                  </a:cubicBezTo>
                  <a:cubicBezTo>
                    <a:pt x="175" y="11"/>
                    <a:pt x="177" y="10"/>
                    <a:pt x="180" y="10"/>
                  </a:cubicBezTo>
                  <a:cubicBezTo>
                    <a:pt x="182" y="9"/>
                    <a:pt x="184" y="8"/>
                    <a:pt x="187" y="8"/>
                  </a:cubicBezTo>
                  <a:cubicBezTo>
                    <a:pt x="191" y="6"/>
                    <a:pt x="196" y="5"/>
                    <a:pt x="200" y="4"/>
                  </a:cubicBezTo>
                  <a:cubicBezTo>
                    <a:pt x="209" y="2"/>
                    <a:pt x="218" y="1"/>
                    <a:pt x="227" y="1"/>
                  </a:cubicBezTo>
                  <a:cubicBezTo>
                    <a:pt x="235" y="0"/>
                    <a:pt x="243" y="0"/>
                    <a:pt x="251" y="1"/>
                  </a:cubicBezTo>
                  <a:cubicBezTo>
                    <a:pt x="254" y="1"/>
                    <a:pt x="258" y="1"/>
                    <a:pt x="261" y="2"/>
                  </a:cubicBezTo>
                  <a:cubicBezTo>
                    <a:pt x="264" y="2"/>
                    <a:pt x="268" y="3"/>
                    <a:pt x="271" y="4"/>
                  </a:cubicBezTo>
                  <a:cubicBezTo>
                    <a:pt x="276" y="5"/>
                    <a:pt x="281" y="6"/>
                    <a:pt x="285" y="7"/>
                  </a:cubicBezTo>
                  <a:cubicBezTo>
                    <a:pt x="294" y="10"/>
                    <a:pt x="298" y="12"/>
                    <a:pt x="298" y="12"/>
                  </a:cubicBezTo>
                  <a:cubicBezTo>
                    <a:pt x="298" y="12"/>
                    <a:pt x="293" y="11"/>
                    <a:pt x="285" y="10"/>
                  </a:cubicBezTo>
                  <a:cubicBezTo>
                    <a:pt x="281" y="9"/>
                    <a:pt x="276" y="8"/>
                    <a:pt x="270" y="8"/>
                  </a:cubicBezTo>
                  <a:cubicBezTo>
                    <a:pt x="267" y="8"/>
                    <a:pt x="264" y="7"/>
                    <a:pt x="261" y="7"/>
                  </a:cubicBezTo>
                  <a:cubicBezTo>
                    <a:pt x="257" y="7"/>
                    <a:pt x="254" y="7"/>
                    <a:pt x="250" y="7"/>
                  </a:cubicBezTo>
                  <a:cubicBezTo>
                    <a:pt x="247" y="7"/>
                    <a:pt x="243" y="8"/>
                    <a:pt x="239" y="8"/>
                  </a:cubicBezTo>
                  <a:cubicBezTo>
                    <a:pt x="236" y="8"/>
                    <a:pt x="232" y="9"/>
                    <a:pt x="228" y="9"/>
                  </a:cubicBezTo>
                  <a:cubicBezTo>
                    <a:pt x="224" y="10"/>
                    <a:pt x="220" y="11"/>
                    <a:pt x="215" y="11"/>
                  </a:cubicBezTo>
                  <a:cubicBezTo>
                    <a:pt x="211" y="12"/>
                    <a:pt x="207" y="13"/>
                    <a:pt x="203" y="14"/>
                  </a:cubicBezTo>
                  <a:cubicBezTo>
                    <a:pt x="198" y="15"/>
                    <a:pt x="194" y="16"/>
                    <a:pt x="190" y="18"/>
                  </a:cubicBezTo>
                  <a:cubicBezTo>
                    <a:pt x="185" y="19"/>
                    <a:pt x="181" y="21"/>
                    <a:pt x="177" y="22"/>
                  </a:cubicBezTo>
                  <a:cubicBezTo>
                    <a:pt x="170" y="25"/>
                    <a:pt x="170" y="25"/>
                    <a:pt x="170" y="25"/>
                  </a:cubicBezTo>
                  <a:cubicBezTo>
                    <a:pt x="164" y="28"/>
                    <a:pt x="164" y="28"/>
                    <a:pt x="164" y="28"/>
                  </a:cubicBezTo>
                  <a:cubicBezTo>
                    <a:pt x="160" y="30"/>
                    <a:pt x="155" y="32"/>
                    <a:pt x="151" y="34"/>
                  </a:cubicBezTo>
                  <a:cubicBezTo>
                    <a:pt x="142" y="38"/>
                    <a:pt x="133" y="42"/>
                    <a:pt x="124" y="45"/>
                  </a:cubicBezTo>
                  <a:cubicBezTo>
                    <a:pt x="115" y="49"/>
                    <a:pt x="106" y="51"/>
                    <a:pt x="97" y="54"/>
                  </a:cubicBezTo>
                  <a:cubicBezTo>
                    <a:pt x="80" y="59"/>
                    <a:pt x="63" y="62"/>
                    <a:pt x="48" y="64"/>
                  </a:cubicBezTo>
                  <a:cubicBezTo>
                    <a:pt x="34" y="66"/>
                    <a:pt x="22" y="67"/>
                    <a:pt x="13" y="67"/>
                  </a:cubicBezTo>
                  <a:cubicBezTo>
                    <a:pt x="5" y="67"/>
                    <a:pt x="0" y="67"/>
                    <a:pt x="0" y="67"/>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4"/>
            <p:cNvSpPr/>
            <p:nvPr/>
          </p:nvSpPr>
          <p:spPr bwMode="auto">
            <a:xfrm>
              <a:off x="3714803" y="4820154"/>
              <a:ext cx="1650761" cy="326429"/>
            </a:xfrm>
            <a:custGeom>
              <a:avLst/>
              <a:gdLst>
                <a:gd name="T0" fmla="*/ 380 w 380"/>
                <a:gd name="T1" fmla="*/ 74 h 75"/>
                <a:gd name="T2" fmla="*/ 363 w 380"/>
                <a:gd name="T3" fmla="*/ 75 h 75"/>
                <a:gd name="T4" fmla="*/ 318 w 380"/>
                <a:gd name="T5" fmla="*/ 73 h 75"/>
                <a:gd name="T6" fmla="*/ 288 w 380"/>
                <a:gd name="T7" fmla="*/ 70 h 75"/>
                <a:gd name="T8" fmla="*/ 272 w 380"/>
                <a:gd name="T9" fmla="*/ 67 h 75"/>
                <a:gd name="T10" fmla="*/ 255 w 380"/>
                <a:gd name="T11" fmla="*/ 64 h 75"/>
                <a:gd name="T12" fmla="*/ 237 w 380"/>
                <a:gd name="T13" fmla="*/ 59 h 75"/>
                <a:gd name="T14" fmla="*/ 229 w 380"/>
                <a:gd name="T15" fmla="*/ 57 h 75"/>
                <a:gd name="T16" fmla="*/ 220 w 380"/>
                <a:gd name="T17" fmla="*/ 54 h 75"/>
                <a:gd name="T18" fmla="*/ 202 w 380"/>
                <a:gd name="T19" fmla="*/ 47 h 75"/>
                <a:gd name="T20" fmla="*/ 185 w 380"/>
                <a:gd name="T21" fmla="*/ 40 h 75"/>
                <a:gd name="T22" fmla="*/ 168 w 380"/>
                <a:gd name="T23" fmla="*/ 32 h 75"/>
                <a:gd name="T24" fmla="*/ 151 w 380"/>
                <a:gd name="T25" fmla="*/ 25 h 75"/>
                <a:gd name="T26" fmla="*/ 118 w 380"/>
                <a:gd name="T27" fmla="*/ 14 h 75"/>
                <a:gd name="T28" fmla="*/ 110 w 380"/>
                <a:gd name="T29" fmla="*/ 13 h 75"/>
                <a:gd name="T30" fmla="*/ 102 w 380"/>
                <a:gd name="T31" fmla="*/ 11 h 75"/>
                <a:gd name="T32" fmla="*/ 94 w 380"/>
                <a:gd name="T33" fmla="*/ 10 h 75"/>
                <a:gd name="T34" fmla="*/ 86 w 380"/>
                <a:gd name="T35" fmla="*/ 9 h 75"/>
                <a:gd name="T36" fmla="*/ 56 w 380"/>
                <a:gd name="T37" fmla="*/ 9 h 75"/>
                <a:gd name="T38" fmla="*/ 32 w 380"/>
                <a:gd name="T39" fmla="*/ 14 h 75"/>
                <a:gd name="T40" fmla="*/ 27 w 380"/>
                <a:gd name="T41" fmla="*/ 15 h 75"/>
                <a:gd name="T42" fmla="*/ 22 w 380"/>
                <a:gd name="T43" fmla="*/ 17 h 75"/>
                <a:gd name="T44" fmla="*/ 14 w 380"/>
                <a:gd name="T45" fmla="*/ 20 h 75"/>
                <a:gd name="T46" fmla="*/ 8 w 380"/>
                <a:gd name="T47" fmla="*/ 24 h 75"/>
                <a:gd name="T48" fmla="*/ 3 w 380"/>
                <a:gd name="T49" fmla="*/ 27 h 75"/>
                <a:gd name="T50" fmla="*/ 0 w 380"/>
                <a:gd name="T51" fmla="*/ 30 h 75"/>
                <a:gd name="T52" fmla="*/ 3 w 380"/>
                <a:gd name="T53" fmla="*/ 26 h 75"/>
                <a:gd name="T54" fmla="*/ 13 w 380"/>
                <a:gd name="T55" fmla="*/ 18 h 75"/>
                <a:gd name="T56" fmla="*/ 21 w 380"/>
                <a:gd name="T57" fmla="*/ 14 h 75"/>
                <a:gd name="T58" fmla="*/ 25 w 380"/>
                <a:gd name="T59" fmla="*/ 12 h 75"/>
                <a:gd name="T60" fmla="*/ 31 w 380"/>
                <a:gd name="T61" fmla="*/ 10 h 75"/>
                <a:gd name="T62" fmla="*/ 56 w 380"/>
                <a:gd name="T63" fmla="*/ 3 h 75"/>
                <a:gd name="T64" fmla="*/ 86 w 380"/>
                <a:gd name="T65" fmla="*/ 1 h 75"/>
                <a:gd name="T66" fmla="*/ 94 w 380"/>
                <a:gd name="T67" fmla="*/ 1 h 75"/>
                <a:gd name="T68" fmla="*/ 103 w 380"/>
                <a:gd name="T69" fmla="*/ 2 h 75"/>
                <a:gd name="T70" fmla="*/ 120 w 380"/>
                <a:gd name="T71" fmla="*/ 5 h 75"/>
                <a:gd name="T72" fmla="*/ 138 w 380"/>
                <a:gd name="T73" fmla="*/ 9 h 75"/>
                <a:gd name="T74" fmla="*/ 156 w 380"/>
                <a:gd name="T75" fmla="*/ 15 h 75"/>
                <a:gd name="T76" fmla="*/ 173 w 380"/>
                <a:gd name="T77" fmla="*/ 22 h 75"/>
                <a:gd name="T78" fmla="*/ 190 w 380"/>
                <a:gd name="T79" fmla="*/ 30 h 75"/>
                <a:gd name="T80" fmla="*/ 206 w 380"/>
                <a:gd name="T81" fmla="*/ 37 h 75"/>
                <a:gd name="T82" fmla="*/ 223 w 380"/>
                <a:gd name="T83" fmla="*/ 43 h 75"/>
                <a:gd name="T84" fmla="*/ 240 w 380"/>
                <a:gd name="T85" fmla="*/ 49 h 75"/>
                <a:gd name="T86" fmla="*/ 257 w 380"/>
                <a:gd name="T87" fmla="*/ 54 h 75"/>
                <a:gd name="T88" fmla="*/ 274 w 380"/>
                <a:gd name="T89" fmla="*/ 58 h 75"/>
                <a:gd name="T90" fmla="*/ 290 w 380"/>
                <a:gd name="T91" fmla="*/ 62 h 75"/>
                <a:gd name="T92" fmla="*/ 319 w 380"/>
                <a:gd name="T93" fmla="*/ 67 h 75"/>
                <a:gd name="T94" fmla="*/ 363 w 380"/>
                <a:gd name="T95" fmla="*/ 72 h 75"/>
                <a:gd name="T96" fmla="*/ 376 w 380"/>
                <a:gd name="T97" fmla="*/ 73 h 75"/>
                <a:gd name="T98" fmla="*/ 380 w 380"/>
                <a:gd name="T9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0" h="75">
                  <a:moveTo>
                    <a:pt x="380" y="74"/>
                  </a:moveTo>
                  <a:cubicBezTo>
                    <a:pt x="380" y="74"/>
                    <a:pt x="374" y="74"/>
                    <a:pt x="363" y="75"/>
                  </a:cubicBezTo>
                  <a:cubicBezTo>
                    <a:pt x="352" y="75"/>
                    <a:pt x="337" y="75"/>
                    <a:pt x="318" y="73"/>
                  </a:cubicBezTo>
                  <a:cubicBezTo>
                    <a:pt x="309" y="73"/>
                    <a:pt x="299" y="72"/>
                    <a:pt x="288" y="70"/>
                  </a:cubicBezTo>
                  <a:cubicBezTo>
                    <a:pt x="283" y="69"/>
                    <a:pt x="277" y="68"/>
                    <a:pt x="272" y="67"/>
                  </a:cubicBezTo>
                  <a:cubicBezTo>
                    <a:pt x="266" y="66"/>
                    <a:pt x="261" y="65"/>
                    <a:pt x="255" y="64"/>
                  </a:cubicBezTo>
                  <a:cubicBezTo>
                    <a:pt x="249" y="62"/>
                    <a:pt x="243" y="61"/>
                    <a:pt x="237" y="59"/>
                  </a:cubicBezTo>
                  <a:cubicBezTo>
                    <a:pt x="234" y="58"/>
                    <a:pt x="232" y="58"/>
                    <a:pt x="229" y="57"/>
                  </a:cubicBezTo>
                  <a:cubicBezTo>
                    <a:pt x="226" y="56"/>
                    <a:pt x="223" y="55"/>
                    <a:pt x="220" y="54"/>
                  </a:cubicBezTo>
                  <a:cubicBezTo>
                    <a:pt x="214" y="52"/>
                    <a:pt x="208" y="50"/>
                    <a:pt x="202" y="47"/>
                  </a:cubicBezTo>
                  <a:cubicBezTo>
                    <a:pt x="196" y="45"/>
                    <a:pt x="191" y="43"/>
                    <a:pt x="185" y="40"/>
                  </a:cubicBezTo>
                  <a:cubicBezTo>
                    <a:pt x="179" y="38"/>
                    <a:pt x="174" y="35"/>
                    <a:pt x="168" y="32"/>
                  </a:cubicBezTo>
                  <a:cubicBezTo>
                    <a:pt x="162" y="30"/>
                    <a:pt x="157" y="27"/>
                    <a:pt x="151" y="25"/>
                  </a:cubicBezTo>
                  <a:cubicBezTo>
                    <a:pt x="140" y="21"/>
                    <a:pt x="129" y="17"/>
                    <a:pt x="118" y="14"/>
                  </a:cubicBezTo>
                  <a:cubicBezTo>
                    <a:pt x="115" y="14"/>
                    <a:pt x="113" y="13"/>
                    <a:pt x="110" y="13"/>
                  </a:cubicBezTo>
                  <a:cubicBezTo>
                    <a:pt x="107" y="12"/>
                    <a:pt x="104" y="12"/>
                    <a:pt x="102" y="11"/>
                  </a:cubicBezTo>
                  <a:cubicBezTo>
                    <a:pt x="99" y="11"/>
                    <a:pt x="96" y="10"/>
                    <a:pt x="94" y="10"/>
                  </a:cubicBezTo>
                  <a:cubicBezTo>
                    <a:pt x="91" y="10"/>
                    <a:pt x="88" y="9"/>
                    <a:pt x="86" y="9"/>
                  </a:cubicBezTo>
                  <a:cubicBezTo>
                    <a:pt x="75" y="8"/>
                    <a:pt x="66" y="9"/>
                    <a:pt x="56" y="9"/>
                  </a:cubicBezTo>
                  <a:cubicBezTo>
                    <a:pt x="47" y="10"/>
                    <a:pt x="39" y="12"/>
                    <a:pt x="32" y="14"/>
                  </a:cubicBezTo>
                  <a:cubicBezTo>
                    <a:pt x="30" y="14"/>
                    <a:pt x="28" y="15"/>
                    <a:pt x="27" y="15"/>
                  </a:cubicBezTo>
                  <a:cubicBezTo>
                    <a:pt x="25" y="16"/>
                    <a:pt x="24" y="16"/>
                    <a:pt x="22" y="17"/>
                  </a:cubicBezTo>
                  <a:cubicBezTo>
                    <a:pt x="19" y="18"/>
                    <a:pt x="16" y="19"/>
                    <a:pt x="14" y="20"/>
                  </a:cubicBezTo>
                  <a:cubicBezTo>
                    <a:pt x="11" y="21"/>
                    <a:pt x="9" y="23"/>
                    <a:pt x="8" y="24"/>
                  </a:cubicBezTo>
                  <a:cubicBezTo>
                    <a:pt x="6" y="25"/>
                    <a:pt x="4" y="26"/>
                    <a:pt x="3" y="27"/>
                  </a:cubicBezTo>
                  <a:cubicBezTo>
                    <a:pt x="1" y="29"/>
                    <a:pt x="0" y="30"/>
                    <a:pt x="0" y="30"/>
                  </a:cubicBezTo>
                  <a:cubicBezTo>
                    <a:pt x="0" y="30"/>
                    <a:pt x="1" y="28"/>
                    <a:pt x="3" y="26"/>
                  </a:cubicBezTo>
                  <a:cubicBezTo>
                    <a:pt x="5" y="24"/>
                    <a:pt x="8" y="21"/>
                    <a:pt x="13" y="18"/>
                  </a:cubicBezTo>
                  <a:cubicBezTo>
                    <a:pt x="15" y="17"/>
                    <a:pt x="18" y="15"/>
                    <a:pt x="21" y="14"/>
                  </a:cubicBezTo>
                  <a:cubicBezTo>
                    <a:pt x="22" y="13"/>
                    <a:pt x="24" y="12"/>
                    <a:pt x="25" y="12"/>
                  </a:cubicBezTo>
                  <a:cubicBezTo>
                    <a:pt x="27" y="11"/>
                    <a:pt x="29" y="10"/>
                    <a:pt x="31" y="10"/>
                  </a:cubicBezTo>
                  <a:cubicBezTo>
                    <a:pt x="38" y="7"/>
                    <a:pt x="46" y="4"/>
                    <a:pt x="56" y="3"/>
                  </a:cubicBezTo>
                  <a:cubicBezTo>
                    <a:pt x="65" y="1"/>
                    <a:pt x="75" y="0"/>
                    <a:pt x="86" y="1"/>
                  </a:cubicBezTo>
                  <a:cubicBezTo>
                    <a:pt x="89" y="1"/>
                    <a:pt x="92" y="1"/>
                    <a:pt x="94" y="1"/>
                  </a:cubicBezTo>
                  <a:cubicBezTo>
                    <a:pt x="97" y="1"/>
                    <a:pt x="100" y="2"/>
                    <a:pt x="103" y="2"/>
                  </a:cubicBezTo>
                  <a:cubicBezTo>
                    <a:pt x="109" y="2"/>
                    <a:pt x="114" y="3"/>
                    <a:pt x="120" y="5"/>
                  </a:cubicBezTo>
                  <a:cubicBezTo>
                    <a:pt x="126" y="5"/>
                    <a:pt x="132" y="7"/>
                    <a:pt x="138" y="9"/>
                  </a:cubicBezTo>
                  <a:cubicBezTo>
                    <a:pt x="144" y="10"/>
                    <a:pt x="150" y="13"/>
                    <a:pt x="156" y="15"/>
                  </a:cubicBezTo>
                  <a:cubicBezTo>
                    <a:pt x="162" y="17"/>
                    <a:pt x="167" y="20"/>
                    <a:pt x="173" y="22"/>
                  </a:cubicBezTo>
                  <a:cubicBezTo>
                    <a:pt x="178" y="25"/>
                    <a:pt x="184" y="27"/>
                    <a:pt x="190" y="30"/>
                  </a:cubicBezTo>
                  <a:cubicBezTo>
                    <a:pt x="195" y="32"/>
                    <a:pt x="201" y="35"/>
                    <a:pt x="206" y="37"/>
                  </a:cubicBezTo>
                  <a:cubicBezTo>
                    <a:pt x="212" y="39"/>
                    <a:pt x="218" y="41"/>
                    <a:pt x="223" y="43"/>
                  </a:cubicBezTo>
                  <a:cubicBezTo>
                    <a:pt x="229" y="45"/>
                    <a:pt x="235" y="47"/>
                    <a:pt x="240" y="49"/>
                  </a:cubicBezTo>
                  <a:cubicBezTo>
                    <a:pt x="246" y="51"/>
                    <a:pt x="252" y="52"/>
                    <a:pt x="257" y="54"/>
                  </a:cubicBezTo>
                  <a:cubicBezTo>
                    <a:pt x="263" y="55"/>
                    <a:pt x="268" y="57"/>
                    <a:pt x="274" y="58"/>
                  </a:cubicBezTo>
                  <a:cubicBezTo>
                    <a:pt x="279" y="59"/>
                    <a:pt x="284" y="61"/>
                    <a:pt x="290" y="62"/>
                  </a:cubicBezTo>
                  <a:cubicBezTo>
                    <a:pt x="300" y="64"/>
                    <a:pt x="310" y="65"/>
                    <a:pt x="319" y="67"/>
                  </a:cubicBezTo>
                  <a:cubicBezTo>
                    <a:pt x="337" y="70"/>
                    <a:pt x="353" y="72"/>
                    <a:pt x="363" y="72"/>
                  </a:cubicBezTo>
                  <a:cubicBezTo>
                    <a:pt x="369" y="73"/>
                    <a:pt x="373" y="73"/>
                    <a:pt x="376" y="73"/>
                  </a:cubicBezTo>
                  <a:cubicBezTo>
                    <a:pt x="379" y="74"/>
                    <a:pt x="380" y="74"/>
                    <a:pt x="380" y="74"/>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5"/>
            <p:cNvSpPr/>
            <p:nvPr/>
          </p:nvSpPr>
          <p:spPr bwMode="auto">
            <a:xfrm>
              <a:off x="3832714" y="5024947"/>
              <a:ext cx="1293303" cy="290435"/>
            </a:xfrm>
            <a:custGeom>
              <a:avLst/>
              <a:gdLst>
                <a:gd name="T0" fmla="*/ 298 w 298"/>
                <a:gd name="T1" fmla="*/ 67 h 67"/>
                <a:gd name="T2" fmla="*/ 285 w 298"/>
                <a:gd name="T3" fmla="*/ 67 h 67"/>
                <a:gd name="T4" fmla="*/ 249 w 298"/>
                <a:gd name="T5" fmla="*/ 65 h 67"/>
                <a:gd name="T6" fmla="*/ 201 w 298"/>
                <a:gd name="T7" fmla="*/ 54 h 67"/>
                <a:gd name="T8" fmla="*/ 174 w 298"/>
                <a:gd name="T9" fmla="*/ 45 h 67"/>
                <a:gd name="T10" fmla="*/ 147 w 298"/>
                <a:gd name="T11" fmla="*/ 34 h 67"/>
                <a:gd name="T12" fmla="*/ 134 w 298"/>
                <a:gd name="T13" fmla="*/ 28 h 67"/>
                <a:gd name="T14" fmla="*/ 127 w 298"/>
                <a:gd name="T15" fmla="*/ 25 h 67"/>
                <a:gd name="T16" fmla="*/ 121 w 298"/>
                <a:gd name="T17" fmla="*/ 23 h 67"/>
                <a:gd name="T18" fmla="*/ 108 w 298"/>
                <a:gd name="T19" fmla="*/ 18 h 67"/>
                <a:gd name="T20" fmla="*/ 95 w 298"/>
                <a:gd name="T21" fmla="*/ 14 h 67"/>
                <a:gd name="T22" fmla="*/ 82 w 298"/>
                <a:gd name="T23" fmla="*/ 12 h 67"/>
                <a:gd name="T24" fmla="*/ 70 w 298"/>
                <a:gd name="T25" fmla="*/ 9 h 67"/>
                <a:gd name="T26" fmla="*/ 58 w 298"/>
                <a:gd name="T27" fmla="*/ 8 h 67"/>
                <a:gd name="T28" fmla="*/ 47 w 298"/>
                <a:gd name="T29" fmla="*/ 8 h 67"/>
                <a:gd name="T30" fmla="*/ 37 w 298"/>
                <a:gd name="T31" fmla="*/ 8 h 67"/>
                <a:gd name="T32" fmla="*/ 28 w 298"/>
                <a:gd name="T33" fmla="*/ 8 h 67"/>
                <a:gd name="T34" fmla="*/ 13 w 298"/>
                <a:gd name="T35" fmla="*/ 10 h 67"/>
                <a:gd name="T36" fmla="*/ 0 w 298"/>
                <a:gd name="T37" fmla="*/ 12 h 67"/>
                <a:gd name="T38" fmla="*/ 12 w 298"/>
                <a:gd name="T39" fmla="*/ 8 h 67"/>
                <a:gd name="T40" fmla="*/ 27 w 298"/>
                <a:gd name="T41" fmla="*/ 4 h 67"/>
                <a:gd name="T42" fmla="*/ 37 w 298"/>
                <a:gd name="T43" fmla="*/ 2 h 67"/>
                <a:gd name="T44" fmla="*/ 47 w 298"/>
                <a:gd name="T45" fmla="*/ 1 h 67"/>
                <a:gd name="T46" fmla="*/ 71 w 298"/>
                <a:gd name="T47" fmla="*/ 1 h 67"/>
                <a:gd name="T48" fmla="*/ 97 w 298"/>
                <a:gd name="T49" fmla="*/ 4 h 67"/>
                <a:gd name="T50" fmla="*/ 111 w 298"/>
                <a:gd name="T51" fmla="*/ 8 h 67"/>
                <a:gd name="T52" fmla="*/ 118 w 298"/>
                <a:gd name="T53" fmla="*/ 10 h 67"/>
                <a:gd name="T54" fmla="*/ 125 w 298"/>
                <a:gd name="T55" fmla="*/ 12 h 67"/>
                <a:gd name="T56" fmla="*/ 132 w 298"/>
                <a:gd name="T57" fmla="*/ 15 h 67"/>
                <a:gd name="T58" fmla="*/ 139 w 298"/>
                <a:gd name="T59" fmla="*/ 18 h 67"/>
                <a:gd name="T60" fmla="*/ 152 w 298"/>
                <a:gd name="T61" fmla="*/ 24 h 67"/>
                <a:gd name="T62" fmla="*/ 178 w 298"/>
                <a:gd name="T63" fmla="*/ 35 h 67"/>
                <a:gd name="T64" fmla="*/ 191 w 298"/>
                <a:gd name="T65" fmla="*/ 40 h 67"/>
                <a:gd name="T66" fmla="*/ 204 w 298"/>
                <a:gd name="T67" fmla="*/ 45 h 67"/>
                <a:gd name="T68" fmla="*/ 228 w 298"/>
                <a:gd name="T69" fmla="*/ 52 h 67"/>
                <a:gd name="T70" fmla="*/ 251 w 298"/>
                <a:gd name="T71" fmla="*/ 58 h 67"/>
                <a:gd name="T72" fmla="*/ 285 w 298"/>
                <a:gd name="T73" fmla="*/ 65 h 67"/>
                <a:gd name="T74" fmla="*/ 298 w 298"/>
                <a:gd name="T7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67">
                  <a:moveTo>
                    <a:pt x="298" y="67"/>
                  </a:moveTo>
                  <a:cubicBezTo>
                    <a:pt x="298" y="67"/>
                    <a:pt x="293" y="67"/>
                    <a:pt x="285" y="67"/>
                  </a:cubicBezTo>
                  <a:cubicBezTo>
                    <a:pt x="276" y="67"/>
                    <a:pt x="264" y="67"/>
                    <a:pt x="249" y="65"/>
                  </a:cubicBezTo>
                  <a:cubicBezTo>
                    <a:pt x="235" y="63"/>
                    <a:pt x="218" y="59"/>
                    <a:pt x="201" y="54"/>
                  </a:cubicBezTo>
                  <a:cubicBezTo>
                    <a:pt x="192" y="52"/>
                    <a:pt x="183" y="49"/>
                    <a:pt x="174" y="45"/>
                  </a:cubicBezTo>
                  <a:cubicBezTo>
                    <a:pt x="165" y="42"/>
                    <a:pt x="156" y="38"/>
                    <a:pt x="147" y="34"/>
                  </a:cubicBezTo>
                  <a:cubicBezTo>
                    <a:pt x="143" y="32"/>
                    <a:pt x="138" y="30"/>
                    <a:pt x="134" y="28"/>
                  </a:cubicBezTo>
                  <a:cubicBezTo>
                    <a:pt x="127" y="25"/>
                    <a:pt x="127" y="25"/>
                    <a:pt x="127" y="25"/>
                  </a:cubicBezTo>
                  <a:cubicBezTo>
                    <a:pt x="121" y="23"/>
                    <a:pt x="121" y="23"/>
                    <a:pt x="121" y="23"/>
                  </a:cubicBezTo>
                  <a:cubicBezTo>
                    <a:pt x="117" y="21"/>
                    <a:pt x="112" y="19"/>
                    <a:pt x="108" y="18"/>
                  </a:cubicBezTo>
                  <a:cubicBezTo>
                    <a:pt x="104" y="17"/>
                    <a:pt x="99" y="15"/>
                    <a:pt x="95" y="14"/>
                  </a:cubicBezTo>
                  <a:cubicBezTo>
                    <a:pt x="91" y="13"/>
                    <a:pt x="87" y="12"/>
                    <a:pt x="82" y="12"/>
                  </a:cubicBezTo>
                  <a:cubicBezTo>
                    <a:pt x="78" y="11"/>
                    <a:pt x="74" y="10"/>
                    <a:pt x="70" y="9"/>
                  </a:cubicBezTo>
                  <a:cubicBezTo>
                    <a:pt x="66" y="9"/>
                    <a:pt x="62" y="8"/>
                    <a:pt x="58" y="8"/>
                  </a:cubicBezTo>
                  <a:cubicBezTo>
                    <a:pt x="55" y="8"/>
                    <a:pt x="51" y="8"/>
                    <a:pt x="47" y="8"/>
                  </a:cubicBezTo>
                  <a:cubicBezTo>
                    <a:pt x="44" y="8"/>
                    <a:pt x="40" y="8"/>
                    <a:pt x="37" y="8"/>
                  </a:cubicBezTo>
                  <a:cubicBezTo>
                    <a:pt x="34" y="8"/>
                    <a:pt x="31" y="8"/>
                    <a:pt x="28" y="8"/>
                  </a:cubicBezTo>
                  <a:cubicBezTo>
                    <a:pt x="22" y="9"/>
                    <a:pt x="17" y="9"/>
                    <a:pt x="13" y="10"/>
                  </a:cubicBezTo>
                  <a:cubicBezTo>
                    <a:pt x="5" y="11"/>
                    <a:pt x="0" y="12"/>
                    <a:pt x="0" y="12"/>
                  </a:cubicBezTo>
                  <a:cubicBezTo>
                    <a:pt x="0" y="12"/>
                    <a:pt x="4" y="10"/>
                    <a:pt x="12" y="8"/>
                  </a:cubicBezTo>
                  <a:cubicBezTo>
                    <a:pt x="16" y="6"/>
                    <a:pt x="21" y="5"/>
                    <a:pt x="27" y="4"/>
                  </a:cubicBezTo>
                  <a:cubicBezTo>
                    <a:pt x="30" y="3"/>
                    <a:pt x="33" y="3"/>
                    <a:pt x="37" y="2"/>
                  </a:cubicBezTo>
                  <a:cubicBezTo>
                    <a:pt x="40" y="2"/>
                    <a:pt x="43" y="1"/>
                    <a:pt x="47" y="1"/>
                  </a:cubicBezTo>
                  <a:cubicBezTo>
                    <a:pt x="54" y="0"/>
                    <a:pt x="62" y="0"/>
                    <a:pt x="71" y="1"/>
                  </a:cubicBezTo>
                  <a:cubicBezTo>
                    <a:pt x="79" y="1"/>
                    <a:pt x="88" y="3"/>
                    <a:pt x="97" y="4"/>
                  </a:cubicBezTo>
                  <a:cubicBezTo>
                    <a:pt x="102" y="5"/>
                    <a:pt x="106" y="7"/>
                    <a:pt x="111" y="8"/>
                  </a:cubicBezTo>
                  <a:cubicBezTo>
                    <a:pt x="113" y="8"/>
                    <a:pt x="116" y="9"/>
                    <a:pt x="118" y="10"/>
                  </a:cubicBezTo>
                  <a:cubicBezTo>
                    <a:pt x="120" y="11"/>
                    <a:pt x="123" y="11"/>
                    <a:pt x="125" y="12"/>
                  </a:cubicBezTo>
                  <a:cubicBezTo>
                    <a:pt x="132" y="15"/>
                    <a:pt x="132" y="15"/>
                    <a:pt x="132" y="15"/>
                  </a:cubicBezTo>
                  <a:cubicBezTo>
                    <a:pt x="139" y="18"/>
                    <a:pt x="139" y="18"/>
                    <a:pt x="139" y="18"/>
                  </a:cubicBezTo>
                  <a:cubicBezTo>
                    <a:pt x="143" y="20"/>
                    <a:pt x="147" y="22"/>
                    <a:pt x="152" y="24"/>
                  </a:cubicBezTo>
                  <a:cubicBezTo>
                    <a:pt x="160" y="28"/>
                    <a:pt x="169" y="31"/>
                    <a:pt x="178" y="35"/>
                  </a:cubicBezTo>
                  <a:cubicBezTo>
                    <a:pt x="182" y="37"/>
                    <a:pt x="187" y="38"/>
                    <a:pt x="191" y="40"/>
                  </a:cubicBezTo>
                  <a:cubicBezTo>
                    <a:pt x="195" y="42"/>
                    <a:pt x="199" y="43"/>
                    <a:pt x="204" y="45"/>
                  </a:cubicBezTo>
                  <a:cubicBezTo>
                    <a:pt x="212" y="47"/>
                    <a:pt x="220" y="50"/>
                    <a:pt x="228" y="52"/>
                  </a:cubicBezTo>
                  <a:cubicBezTo>
                    <a:pt x="236" y="55"/>
                    <a:pt x="244" y="57"/>
                    <a:pt x="251" y="58"/>
                  </a:cubicBezTo>
                  <a:cubicBezTo>
                    <a:pt x="265" y="61"/>
                    <a:pt x="276" y="64"/>
                    <a:pt x="285" y="65"/>
                  </a:cubicBezTo>
                  <a:cubicBezTo>
                    <a:pt x="293" y="66"/>
                    <a:pt x="298" y="67"/>
                    <a:pt x="298" y="67"/>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6"/>
            <p:cNvSpPr/>
            <p:nvPr/>
          </p:nvSpPr>
          <p:spPr bwMode="auto">
            <a:xfrm>
              <a:off x="1561367" y="4081655"/>
              <a:ext cx="1897754" cy="865098"/>
            </a:xfrm>
            <a:custGeom>
              <a:avLst/>
              <a:gdLst>
                <a:gd name="T0" fmla="*/ 437 w 437"/>
                <a:gd name="T1" fmla="*/ 199 h 199"/>
                <a:gd name="T2" fmla="*/ 303 w 437"/>
                <a:gd name="T3" fmla="*/ 125 h 199"/>
                <a:gd name="T4" fmla="*/ 0 w 437"/>
                <a:gd name="T5" fmla="*/ 141 h 199"/>
                <a:gd name="T6" fmla="*/ 85 w 437"/>
                <a:gd name="T7" fmla="*/ 52 h 199"/>
                <a:gd name="T8" fmla="*/ 212 w 437"/>
                <a:gd name="T9" fmla="*/ 45 h 199"/>
                <a:gd name="T10" fmla="*/ 437 w 437"/>
                <a:gd name="T11" fmla="*/ 91 h 199"/>
                <a:gd name="T12" fmla="*/ 437 w 437"/>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437" h="199">
                  <a:moveTo>
                    <a:pt x="437" y="199"/>
                  </a:moveTo>
                  <a:cubicBezTo>
                    <a:pt x="437" y="199"/>
                    <a:pt x="403" y="129"/>
                    <a:pt x="303" y="125"/>
                  </a:cubicBezTo>
                  <a:cubicBezTo>
                    <a:pt x="202" y="121"/>
                    <a:pt x="71" y="198"/>
                    <a:pt x="0" y="141"/>
                  </a:cubicBezTo>
                  <a:cubicBezTo>
                    <a:pt x="85" y="52"/>
                    <a:pt x="85" y="52"/>
                    <a:pt x="85" y="52"/>
                  </a:cubicBezTo>
                  <a:cubicBezTo>
                    <a:pt x="85" y="52"/>
                    <a:pt x="120" y="89"/>
                    <a:pt x="212" y="45"/>
                  </a:cubicBezTo>
                  <a:cubicBezTo>
                    <a:pt x="304" y="0"/>
                    <a:pt x="427" y="66"/>
                    <a:pt x="437" y="91"/>
                  </a:cubicBezTo>
                  <a:lnTo>
                    <a:pt x="437" y="199"/>
                  </a:lnTo>
                  <a:close/>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7"/>
            <p:cNvSpPr/>
            <p:nvPr/>
          </p:nvSpPr>
          <p:spPr bwMode="auto">
            <a:xfrm>
              <a:off x="1731407" y="4020838"/>
              <a:ext cx="1727714" cy="925916"/>
            </a:xfrm>
            <a:custGeom>
              <a:avLst/>
              <a:gdLst>
                <a:gd name="T0" fmla="*/ 398 w 398"/>
                <a:gd name="T1" fmla="*/ 213 h 213"/>
                <a:gd name="T2" fmla="*/ 255 w 398"/>
                <a:gd name="T3" fmla="*/ 110 h 213"/>
                <a:gd name="T4" fmla="*/ 0 w 398"/>
                <a:gd name="T5" fmla="*/ 82 h 213"/>
                <a:gd name="T6" fmla="*/ 70 w 398"/>
                <a:gd name="T7" fmla="*/ 0 h 213"/>
                <a:gd name="T8" fmla="*/ 259 w 398"/>
                <a:gd name="T9" fmla="*/ 29 h 213"/>
                <a:gd name="T10" fmla="*/ 398 w 398"/>
                <a:gd name="T11" fmla="*/ 105 h 213"/>
                <a:gd name="T12" fmla="*/ 398 w 398"/>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398" h="213">
                  <a:moveTo>
                    <a:pt x="398" y="213"/>
                  </a:moveTo>
                  <a:cubicBezTo>
                    <a:pt x="398" y="213"/>
                    <a:pt x="368" y="117"/>
                    <a:pt x="255" y="110"/>
                  </a:cubicBezTo>
                  <a:cubicBezTo>
                    <a:pt x="142" y="103"/>
                    <a:pt x="69" y="139"/>
                    <a:pt x="0" y="82"/>
                  </a:cubicBezTo>
                  <a:cubicBezTo>
                    <a:pt x="70" y="0"/>
                    <a:pt x="70" y="0"/>
                    <a:pt x="70" y="0"/>
                  </a:cubicBezTo>
                  <a:cubicBezTo>
                    <a:pt x="70" y="0"/>
                    <a:pt x="153" y="49"/>
                    <a:pt x="259" y="29"/>
                  </a:cubicBezTo>
                  <a:cubicBezTo>
                    <a:pt x="365" y="9"/>
                    <a:pt x="398" y="105"/>
                    <a:pt x="398" y="105"/>
                  </a:cubicBezTo>
                  <a:lnTo>
                    <a:pt x="398" y="213"/>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9"/>
            <p:cNvSpPr/>
            <p:nvPr/>
          </p:nvSpPr>
          <p:spPr bwMode="auto">
            <a:xfrm>
              <a:off x="3459121" y="4034491"/>
              <a:ext cx="1849349" cy="920951"/>
            </a:xfrm>
            <a:custGeom>
              <a:avLst/>
              <a:gdLst>
                <a:gd name="T0" fmla="*/ 0 w 426"/>
                <a:gd name="T1" fmla="*/ 210 h 212"/>
                <a:gd name="T2" fmla="*/ 159 w 426"/>
                <a:gd name="T3" fmla="*/ 132 h 212"/>
                <a:gd name="T4" fmla="*/ 426 w 426"/>
                <a:gd name="T5" fmla="*/ 171 h 212"/>
                <a:gd name="T6" fmla="*/ 347 w 426"/>
                <a:gd name="T7" fmla="*/ 79 h 212"/>
                <a:gd name="T8" fmla="*/ 186 w 426"/>
                <a:gd name="T9" fmla="*/ 51 h 212"/>
                <a:gd name="T10" fmla="*/ 0 w 426"/>
                <a:gd name="T11" fmla="*/ 102 h 212"/>
                <a:gd name="T12" fmla="*/ 0 w 426"/>
                <a:gd name="T13" fmla="*/ 210 h 212"/>
              </a:gdLst>
              <a:ahLst/>
              <a:cxnLst>
                <a:cxn ang="0">
                  <a:pos x="T0" y="T1"/>
                </a:cxn>
                <a:cxn ang="0">
                  <a:pos x="T2" y="T3"/>
                </a:cxn>
                <a:cxn ang="0">
                  <a:pos x="T4" y="T5"/>
                </a:cxn>
                <a:cxn ang="0">
                  <a:pos x="T6" y="T7"/>
                </a:cxn>
                <a:cxn ang="0">
                  <a:pos x="T8" y="T9"/>
                </a:cxn>
                <a:cxn ang="0">
                  <a:pos x="T10" y="T11"/>
                </a:cxn>
                <a:cxn ang="0">
                  <a:pos x="T12" y="T13"/>
                </a:cxn>
              </a:cxnLst>
              <a:rect l="0" t="0" r="r" b="b"/>
              <a:pathLst>
                <a:path w="426" h="212">
                  <a:moveTo>
                    <a:pt x="0" y="210"/>
                  </a:moveTo>
                  <a:cubicBezTo>
                    <a:pt x="0" y="210"/>
                    <a:pt x="45" y="133"/>
                    <a:pt x="159" y="132"/>
                  </a:cubicBezTo>
                  <a:cubicBezTo>
                    <a:pt x="274" y="130"/>
                    <a:pt x="312" y="212"/>
                    <a:pt x="426" y="171"/>
                  </a:cubicBezTo>
                  <a:cubicBezTo>
                    <a:pt x="347" y="79"/>
                    <a:pt x="347" y="79"/>
                    <a:pt x="347" y="79"/>
                  </a:cubicBezTo>
                  <a:cubicBezTo>
                    <a:pt x="347" y="79"/>
                    <a:pt x="278" y="112"/>
                    <a:pt x="186" y="51"/>
                  </a:cubicBezTo>
                  <a:cubicBezTo>
                    <a:pt x="108" y="0"/>
                    <a:pt x="0" y="102"/>
                    <a:pt x="0" y="102"/>
                  </a:cubicBezTo>
                  <a:lnTo>
                    <a:pt x="0" y="210"/>
                  </a:lnTo>
                  <a:close/>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0"/>
            <p:cNvSpPr/>
            <p:nvPr/>
          </p:nvSpPr>
          <p:spPr bwMode="auto">
            <a:xfrm>
              <a:off x="3459121" y="3951332"/>
              <a:ext cx="1619731" cy="995421"/>
            </a:xfrm>
            <a:custGeom>
              <a:avLst/>
              <a:gdLst>
                <a:gd name="T0" fmla="*/ 0 w 373"/>
                <a:gd name="T1" fmla="*/ 229 h 229"/>
                <a:gd name="T2" fmla="*/ 128 w 373"/>
                <a:gd name="T3" fmla="*/ 126 h 229"/>
                <a:gd name="T4" fmla="*/ 373 w 373"/>
                <a:gd name="T5" fmla="*/ 90 h 229"/>
                <a:gd name="T6" fmla="*/ 300 w 373"/>
                <a:gd name="T7" fmla="*/ 0 h 229"/>
                <a:gd name="T8" fmla="*/ 139 w 373"/>
                <a:gd name="T9" fmla="*/ 52 h 229"/>
                <a:gd name="T10" fmla="*/ 0 w 373"/>
                <a:gd name="T11" fmla="*/ 121 h 229"/>
                <a:gd name="T12" fmla="*/ 0 w 373"/>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373" h="229">
                  <a:moveTo>
                    <a:pt x="0" y="229"/>
                  </a:moveTo>
                  <a:cubicBezTo>
                    <a:pt x="0" y="229"/>
                    <a:pt x="33" y="144"/>
                    <a:pt x="128" y="126"/>
                  </a:cubicBezTo>
                  <a:cubicBezTo>
                    <a:pt x="222" y="109"/>
                    <a:pt x="340" y="149"/>
                    <a:pt x="373" y="90"/>
                  </a:cubicBezTo>
                  <a:cubicBezTo>
                    <a:pt x="300" y="0"/>
                    <a:pt x="300" y="0"/>
                    <a:pt x="300" y="0"/>
                  </a:cubicBezTo>
                  <a:cubicBezTo>
                    <a:pt x="300" y="0"/>
                    <a:pt x="222" y="63"/>
                    <a:pt x="139" y="52"/>
                  </a:cubicBezTo>
                  <a:cubicBezTo>
                    <a:pt x="56" y="40"/>
                    <a:pt x="0" y="121"/>
                    <a:pt x="0" y="121"/>
                  </a:cubicBezTo>
                  <a:lnTo>
                    <a:pt x="0" y="22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4" name="组合 333"/>
          <p:cNvGrpSpPr/>
          <p:nvPr/>
        </p:nvGrpSpPr>
        <p:grpSpPr>
          <a:xfrm>
            <a:off x="9384647" y="2754222"/>
            <a:ext cx="624310" cy="1068651"/>
            <a:chOff x="3229504" y="2908746"/>
            <a:chExt cx="624310" cy="1068651"/>
          </a:xfrm>
        </p:grpSpPr>
        <p:sp>
          <p:nvSpPr>
            <p:cNvPr id="269" name="Freeform 45"/>
            <p:cNvSpPr/>
            <p:nvPr/>
          </p:nvSpPr>
          <p:spPr bwMode="auto">
            <a:xfrm>
              <a:off x="3358586" y="2908746"/>
              <a:ext cx="364905" cy="73229"/>
            </a:xfrm>
            <a:custGeom>
              <a:avLst/>
              <a:gdLst>
                <a:gd name="T0" fmla="*/ 76 w 84"/>
                <a:gd name="T1" fmla="*/ 17 h 17"/>
                <a:gd name="T2" fmla="*/ 8 w 84"/>
                <a:gd name="T3" fmla="*/ 17 h 17"/>
                <a:gd name="T4" fmla="*/ 0 w 84"/>
                <a:gd name="T5" fmla="*/ 8 h 17"/>
                <a:gd name="T6" fmla="*/ 0 w 84"/>
                <a:gd name="T7" fmla="*/ 8 h 17"/>
                <a:gd name="T8" fmla="*/ 8 w 84"/>
                <a:gd name="T9" fmla="*/ 0 h 17"/>
                <a:gd name="T10" fmla="*/ 76 w 84"/>
                <a:gd name="T11" fmla="*/ 0 h 17"/>
                <a:gd name="T12" fmla="*/ 84 w 84"/>
                <a:gd name="T13" fmla="*/ 8 h 17"/>
                <a:gd name="T14" fmla="*/ 84 w 84"/>
                <a:gd name="T15" fmla="*/ 8 h 17"/>
                <a:gd name="T16" fmla="*/ 76 w 8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7">
                  <a:moveTo>
                    <a:pt x="76" y="17"/>
                  </a:moveTo>
                  <a:cubicBezTo>
                    <a:pt x="8" y="17"/>
                    <a:pt x="8" y="17"/>
                    <a:pt x="8" y="17"/>
                  </a:cubicBezTo>
                  <a:cubicBezTo>
                    <a:pt x="4" y="17"/>
                    <a:pt x="0" y="13"/>
                    <a:pt x="0" y="8"/>
                  </a:cubicBezTo>
                  <a:cubicBezTo>
                    <a:pt x="0" y="8"/>
                    <a:pt x="0" y="8"/>
                    <a:pt x="0" y="8"/>
                  </a:cubicBezTo>
                  <a:cubicBezTo>
                    <a:pt x="0" y="3"/>
                    <a:pt x="4" y="0"/>
                    <a:pt x="8" y="0"/>
                  </a:cubicBezTo>
                  <a:cubicBezTo>
                    <a:pt x="76" y="0"/>
                    <a:pt x="76" y="0"/>
                    <a:pt x="76" y="0"/>
                  </a:cubicBezTo>
                  <a:cubicBezTo>
                    <a:pt x="80" y="0"/>
                    <a:pt x="84" y="3"/>
                    <a:pt x="84" y="8"/>
                  </a:cubicBezTo>
                  <a:cubicBezTo>
                    <a:pt x="84" y="8"/>
                    <a:pt x="84" y="8"/>
                    <a:pt x="84" y="8"/>
                  </a:cubicBezTo>
                  <a:cubicBezTo>
                    <a:pt x="84" y="13"/>
                    <a:pt x="80" y="17"/>
                    <a:pt x="76" y="17"/>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70" name="Freeform 46"/>
            <p:cNvSpPr/>
            <p:nvPr/>
          </p:nvSpPr>
          <p:spPr bwMode="auto">
            <a:xfrm>
              <a:off x="3229504" y="2981976"/>
              <a:ext cx="624310" cy="943292"/>
            </a:xfrm>
            <a:custGeom>
              <a:avLst/>
              <a:gdLst>
                <a:gd name="T0" fmla="*/ 100 w 144"/>
                <a:gd name="T1" fmla="*/ 84 h 217"/>
                <a:gd name="T2" fmla="*/ 100 w 144"/>
                <a:gd name="T3" fmla="*/ 0 h 217"/>
                <a:gd name="T4" fmla="*/ 72 w 144"/>
                <a:gd name="T5" fmla="*/ 0 h 217"/>
                <a:gd name="T6" fmla="*/ 44 w 144"/>
                <a:gd name="T7" fmla="*/ 0 h 217"/>
                <a:gd name="T8" fmla="*/ 44 w 144"/>
                <a:gd name="T9" fmla="*/ 84 h 217"/>
                <a:gd name="T10" fmla="*/ 0 w 144"/>
                <a:gd name="T11" fmla="*/ 150 h 217"/>
                <a:gd name="T12" fmla="*/ 44 w 144"/>
                <a:gd name="T13" fmla="*/ 217 h 217"/>
                <a:gd name="T14" fmla="*/ 72 w 144"/>
                <a:gd name="T15" fmla="*/ 217 h 217"/>
                <a:gd name="T16" fmla="*/ 100 w 144"/>
                <a:gd name="T17" fmla="*/ 217 h 217"/>
                <a:gd name="T18" fmla="*/ 144 w 144"/>
                <a:gd name="T19" fmla="*/ 150 h 217"/>
                <a:gd name="T20" fmla="*/ 100 w 144"/>
                <a:gd name="T2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17">
                  <a:moveTo>
                    <a:pt x="100" y="84"/>
                  </a:moveTo>
                  <a:cubicBezTo>
                    <a:pt x="100" y="0"/>
                    <a:pt x="100" y="0"/>
                    <a:pt x="100" y="0"/>
                  </a:cubicBezTo>
                  <a:cubicBezTo>
                    <a:pt x="72" y="0"/>
                    <a:pt x="72" y="0"/>
                    <a:pt x="72" y="0"/>
                  </a:cubicBezTo>
                  <a:cubicBezTo>
                    <a:pt x="44" y="0"/>
                    <a:pt x="44" y="0"/>
                    <a:pt x="44" y="0"/>
                  </a:cubicBezTo>
                  <a:cubicBezTo>
                    <a:pt x="44" y="84"/>
                    <a:pt x="44" y="84"/>
                    <a:pt x="44" y="84"/>
                  </a:cubicBezTo>
                  <a:cubicBezTo>
                    <a:pt x="44" y="84"/>
                    <a:pt x="0" y="109"/>
                    <a:pt x="0" y="150"/>
                  </a:cubicBezTo>
                  <a:cubicBezTo>
                    <a:pt x="0" y="191"/>
                    <a:pt x="35" y="213"/>
                    <a:pt x="44" y="217"/>
                  </a:cubicBezTo>
                  <a:cubicBezTo>
                    <a:pt x="72" y="217"/>
                    <a:pt x="72" y="217"/>
                    <a:pt x="72" y="217"/>
                  </a:cubicBezTo>
                  <a:cubicBezTo>
                    <a:pt x="100" y="217"/>
                    <a:pt x="100" y="217"/>
                    <a:pt x="100" y="217"/>
                  </a:cubicBezTo>
                  <a:cubicBezTo>
                    <a:pt x="109" y="213"/>
                    <a:pt x="144" y="191"/>
                    <a:pt x="144" y="150"/>
                  </a:cubicBezTo>
                  <a:cubicBezTo>
                    <a:pt x="144" y="109"/>
                    <a:pt x="100" y="84"/>
                    <a:pt x="100" y="84"/>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71" name="Freeform 47"/>
            <p:cNvSpPr/>
            <p:nvPr/>
          </p:nvSpPr>
          <p:spPr bwMode="auto">
            <a:xfrm>
              <a:off x="3285357" y="3600080"/>
              <a:ext cx="512605" cy="286711"/>
            </a:xfrm>
            <a:custGeom>
              <a:avLst/>
              <a:gdLst>
                <a:gd name="T0" fmla="*/ 0 w 118"/>
                <a:gd name="T1" fmla="*/ 0 h 66"/>
                <a:gd name="T2" fmla="*/ 0 w 118"/>
                <a:gd name="T3" fmla="*/ 7 h 66"/>
                <a:gd name="T4" fmla="*/ 59 w 118"/>
                <a:gd name="T5" fmla="*/ 66 h 66"/>
                <a:gd name="T6" fmla="*/ 118 w 118"/>
                <a:gd name="T7" fmla="*/ 7 h 66"/>
                <a:gd name="T8" fmla="*/ 118 w 118"/>
                <a:gd name="T9" fmla="*/ 0 h 66"/>
                <a:gd name="T10" fmla="*/ 0 w 118"/>
                <a:gd name="T11" fmla="*/ 0 h 66"/>
              </a:gdLst>
              <a:ahLst/>
              <a:cxnLst>
                <a:cxn ang="0">
                  <a:pos x="T0" y="T1"/>
                </a:cxn>
                <a:cxn ang="0">
                  <a:pos x="T2" y="T3"/>
                </a:cxn>
                <a:cxn ang="0">
                  <a:pos x="T4" y="T5"/>
                </a:cxn>
                <a:cxn ang="0">
                  <a:pos x="T6" y="T7"/>
                </a:cxn>
                <a:cxn ang="0">
                  <a:pos x="T8" y="T9"/>
                </a:cxn>
                <a:cxn ang="0">
                  <a:pos x="T10" y="T11"/>
                </a:cxn>
              </a:cxnLst>
              <a:rect l="0" t="0" r="r" b="b"/>
              <a:pathLst>
                <a:path w="118" h="66">
                  <a:moveTo>
                    <a:pt x="0" y="0"/>
                  </a:moveTo>
                  <a:cubicBezTo>
                    <a:pt x="0" y="2"/>
                    <a:pt x="0" y="4"/>
                    <a:pt x="0" y="7"/>
                  </a:cubicBezTo>
                  <a:cubicBezTo>
                    <a:pt x="0" y="39"/>
                    <a:pt x="26" y="66"/>
                    <a:pt x="59" y="66"/>
                  </a:cubicBezTo>
                  <a:cubicBezTo>
                    <a:pt x="92" y="66"/>
                    <a:pt x="118" y="39"/>
                    <a:pt x="118" y="7"/>
                  </a:cubicBezTo>
                  <a:cubicBezTo>
                    <a:pt x="118" y="4"/>
                    <a:pt x="118" y="2"/>
                    <a:pt x="118" y="0"/>
                  </a:cubicBezTo>
                  <a:lnTo>
                    <a:pt x="0" y="0"/>
                  </a:ln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272" name="Freeform 48"/>
            <p:cNvSpPr/>
            <p:nvPr/>
          </p:nvSpPr>
          <p:spPr bwMode="auto">
            <a:xfrm>
              <a:off x="3384650" y="3925268"/>
              <a:ext cx="312776" cy="52129"/>
            </a:xfrm>
            <a:custGeom>
              <a:avLst/>
              <a:gdLst>
                <a:gd name="T0" fmla="*/ 66 w 72"/>
                <a:gd name="T1" fmla="*/ 12 h 12"/>
                <a:gd name="T2" fmla="*/ 6 w 72"/>
                <a:gd name="T3" fmla="*/ 12 h 12"/>
                <a:gd name="T4" fmla="*/ 0 w 72"/>
                <a:gd name="T5" fmla="*/ 6 h 12"/>
                <a:gd name="T6" fmla="*/ 0 w 72"/>
                <a:gd name="T7" fmla="*/ 6 h 12"/>
                <a:gd name="T8" fmla="*/ 6 w 72"/>
                <a:gd name="T9" fmla="*/ 0 h 12"/>
                <a:gd name="T10" fmla="*/ 66 w 72"/>
                <a:gd name="T11" fmla="*/ 0 h 12"/>
                <a:gd name="T12" fmla="*/ 72 w 72"/>
                <a:gd name="T13" fmla="*/ 6 h 12"/>
                <a:gd name="T14" fmla="*/ 72 w 72"/>
                <a:gd name="T15" fmla="*/ 6 h 12"/>
                <a:gd name="T16" fmla="*/ 66 w 7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2">
                  <a:moveTo>
                    <a:pt x="66" y="12"/>
                  </a:moveTo>
                  <a:cubicBezTo>
                    <a:pt x="6" y="12"/>
                    <a:pt x="6" y="12"/>
                    <a:pt x="6" y="12"/>
                  </a:cubicBezTo>
                  <a:cubicBezTo>
                    <a:pt x="3" y="12"/>
                    <a:pt x="0" y="9"/>
                    <a:pt x="0" y="6"/>
                  </a:cubicBezTo>
                  <a:cubicBezTo>
                    <a:pt x="0" y="6"/>
                    <a:pt x="0" y="6"/>
                    <a:pt x="0" y="6"/>
                  </a:cubicBezTo>
                  <a:cubicBezTo>
                    <a:pt x="0" y="2"/>
                    <a:pt x="3" y="0"/>
                    <a:pt x="6" y="0"/>
                  </a:cubicBezTo>
                  <a:cubicBezTo>
                    <a:pt x="66" y="0"/>
                    <a:pt x="66" y="0"/>
                    <a:pt x="66" y="0"/>
                  </a:cubicBezTo>
                  <a:cubicBezTo>
                    <a:pt x="69" y="0"/>
                    <a:pt x="72" y="2"/>
                    <a:pt x="72" y="6"/>
                  </a:cubicBezTo>
                  <a:cubicBezTo>
                    <a:pt x="72" y="6"/>
                    <a:pt x="72" y="6"/>
                    <a:pt x="72" y="6"/>
                  </a:cubicBezTo>
                  <a:cubicBezTo>
                    <a:pt x="72" y="9"/>
                    <a:pt x="69" y="12"/>
                    <a:pt x="66" y="12"/>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73" name="Oval 49"/>
            <p:cNvSpPr>
              <a:spLocks noChangeArrowheads="1"/>
            </p:cNvSpPr>
            <p:nvPr/>
          </p:nvSpPr>
          <p:spPr bwMode="auto">
            <a:xfrm>
              <a:off x="3462844" y="3777568"/>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Oval 50"/>
            <p:cNvSpPr>
              <a:spLocks noChangeArrowheads="1"/>
            </p:cNvSpPr>
            <p:nvPr/>
          </p:nvSpPr>
          <p:spPr bwMode="auto">
            <a:xfrm>
              <a:off x="3514974" y="3690686"/>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Oval 51"/>
            <p:cNvSpPr>
              <a:spLocks noChangeArrowheads="1"/>
            </p:cNvSpPr>
            <p:nvPr/>
          </p:nvSpPr>
          <p:spPr bwMode="auto">
            <a:xfrm>
              <a:off x="3514974" y="3499545"/>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Oval 52"/>
            <p:cNvSpPr>
              <a:spLocks noChangeArrowheads="1"/>
            </p:cNvSpPr>
            <p:nvPr/>
          </p:nvSpPr>
          <p:spPr bwMode="auto">
            <a:xfrm>
              <a:off x="3462844" y="3343157"/>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Oval 53"/>
            <p:cNvSpPr>
              <a:spLocks noChangeArrowheads="1"/>
            </p:cNvSpPr>
            <p:nvPr/>
          </p:nvSpPr>
          <p:spPr bwMode="auto">
            <a:xfrm>
              <a:off x="3541038" y="3212834"/>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Oval 54"/>
            <p:cNvSpPr>
              <a:spLocks noChangeArrowheads="1"/>
            </p:cNvSpPr>
            <p:nvPr/>
          </p:nvSpPr>
          <p:spPr bwMode="auto">
            <a:xfrm>
              <a:off x="3462844" y="3099887"/>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Oval 55"/>
            <p:cNvSpPr>
              <a:spLocks noChangeArrowheads="1"/>
            </p:cNvSpPr>
            <p:nvPr/>
          </p:nvSpPr>
          <p:spPr bwMode="auto">
            <a:xfrm>
              <a:off x="3436780" y="3629868"/>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2" name="组合 331"/>
          <p:cNvGrpSpPr/>
          <p:nvPr/>
        </p:nvGrpSpPr>
        <p:grpSpPr>
          <a:xfrm>
            <a:off x="10512873" y="1190344"/>
            <a:ext cx="747186" cy="1211385"/>
            <a:chOff x="4357730" y="1344868"/>
            <a:chExt cx="747186" cy="1211385"/>
          </a:xfrm>
        </p:grpSpPr>
        <p:sp>
          <p:nvSpPr>
            <p:cNvPr id="280" name="Freeform 56"/>
            <p:cNvSpPr/>
            <p:nvPr/>
          </p:nvSpPr>
          <p:spPr bwMode="auto">
            <a:xfrm>
              <a:off x="4357730" y="1344868"/>
              <a:ext cx="747186" cy="881233"/>
            </a:xfrm>
            <a:custGeom>
              <a:avLst/>
              <a:gdLst>
                <a:gd name="T0" fmla="*/ 69 w 172"/>
                <a:gd name="T1" fmla="*/ 14 h 203"/>
                <a:gd name="T2" fmla="*/ 9 w 172"/>
                <a:gd name="T3" fmla="*/ 119 h 203"/>
                <a:gd name="T4" fmla="*/ 57 w 172"/>
                <a:gd name="T5" fmla="*/ 173 h 203"/>
                <a:gd name="T6" fmla="*/ 68 w 172"/>
                <a:gd name="T7" fmla="*/ 203 h 203"/>
                <a:gd name="T8" fmla="*/ 108 w 172"/>
                <a:gd name="T9" fmla="*/ 195 h 203"/>
                <a:gd name="T10" fmla="*/ 148 w 172"/>
                <a:gd name="T11" fmla="*/ 186 h 203"/>
                <a:gd name="T12" fmla="*/ 146 w 172"/>
                <a:gd name="T13" fmla="*/ 154 h 203"/>
                <a:gd name="T14" fmla="*/ 167 w 172"/>
                <a:gd name="T15" fmla="*/ 85 h 203"/>
                <a:gd name="T16" fmla="*/ 69 w 172"/>
                <a:gd name="T17" fmla="*/ 1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03">
                  <a:moveTo>
                    <a:pt x="69" y="14"/>
                  </a:moveTo>
                  <a:cubicBezTo>
                    <a:pt x="5" y="28"/>
                    <a:pt x="0" y="86"/>
                    <a:pt x="9" y="119"/>
                  </a:cubicBezTo>
                  <a:cubicBezTo>
                    <a:pt x="18" y="152"/>
                    <a:pt x="57" y="173"/>
                    <a:pt x="57" y="173"/>
                  </a:cubicBezTo>
                  <a:cubicBezTo>
                    <a:pt x="68" y="203"/>
                    <a:pt x="68" y="203"/>
                    <a:pt x="68" y="203"/>
                  </a:cubicBezTo>
                  <a:cubicBezTo>
                    <a:pt x="108" y="195"/>
                    <a:pt x="108" y="195"/>
                    <a:pt x="108" y="195"/>
                  </a:cubicBezTo>
                  <a:cubicBezTo>
                    <a:pt x="148" y="186"/>
                    <a:pt x="148" y="186"/>
                    <a:pt x="148" y="186"/>
                  </a:cubicBezTo>
                  <a:cubicBezTo>
                    <a:pt x="146" y="154"/>
                    <a:pt x="146" y="154"/>
                    <a:pt x="146" y="154"/>
                  </a:cubicBezTo>
                  <a:cubicBezTo>
                    <a:pt x="146" y="154"/>
                    <a:pt x="172" y="119"/>
                    <a:pt x="167" y="85"/>
                  </a:cubicBezTo>
                  <a:cubicBezTo>
                    <a:pt x="162" y="51"/>
                    <a:pt x="134" y="0"/>
                    <a:pt x="69" y="1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81" name="Freeform 57"/>
            <p:cNvSpPr/>
            <p:nvPr/>
          </p:nvSpPr>
          <p:spPr bwMode="auto">
            <a:xfrm>
              <a:off x="4457024" y="1457814"/>
              <a:ext cx="286711" cy="264370"/>
            </a:xfrm>
            <a:custGeom>
              <a:avLst/>
              <a:gdLst>
                <a:gd name="T0" fmla="*/ 60 w 66"/>
                <a:gd name="T1" fmla="*/ 7 h 61"/>
                <a:gd name="T2" fmla="*/ 45 w 66"/>
                <a:gd name="T3" fmla="*/ 44 h 61"/>
                <a:gd name="T4" fmla="*/ 7 w 66"/>
                <a:gd name="T5" fmla="*/ 53 h 61"/>
                <a:gd name="T6" fmla="*/ 21 w 66"/>
                <a:gd name="T7" fmla="*/ 17 h 61"/>
                <a:gd name="T8" fmla="*/ 60 w 66"/>
                <a:gd name="T9" fmla="*/ 7 h 61"/>
              </a:gdLst>
              <a:ahLst/>
              <a:cxnLst>
                <a:cxn ang="0">
                  <a:pos x="T0" y="T1"/>
                </a:cxn>
                <a:cxn ang="0">
                  <a:pos x="T2" y="T3"/>
                </a:cxn>
                <a:cxn ang="0">
                  <a:pos x="T4" y="T5"/>
                </a:cxn>
                <a:cxn ang="0">
                  <a:pos x="T6" y="T7"/>
                </a:cxn>
                <a:cxn ang="0">
                  <a:pos x="T8" y="T9"/>
                </a:cxn>
              </a:cxnLst>
              <a:rect l="0" t="0" r="r" b="b"/>
              <a:pathLst>
                <a:path w="66" h="61">
                  <a:moveTo>
                    <a:pt x="60" y="7"/>
                  </a:moveTo>
                  <a:cubicBezTo>
                    <a:pt x="66" y="15"/>
                    <a:pt x="60" y="31"/>
                    <a:pt x="45" y="44"/>
                  </a:cubicBezTo>
                  <a:cubicBezTo>
                    <a:pt x="30" y="57"/>
                    <a:pt x="13" y="61"/>
                    <a:pt x="7" y="53"/>
                  </a:cubicBezTo>
                  <a:cubicBezTo>
                    <a:pt x="0" y="46"/>
                    <a:pt x="7" y="29"/>
                    <a:pt x="21" y="17"/>
                  </a:cubicBezTo>
                  <a:cubicBezTo>
                    <a:pt x="36" y="4"/>
                    <a:pt x="53" y="0"/>
                    <a:pt x="60" y="7"/>
                  </a:cubicBezTo>
                  <a:close/>
                </a:path>
              </a:pathLst>
            </a:custGeom>
            <a:solidFill>
              <a:schemeClr val="accent4">
                <a:lumMod val="20000"/>
                <a:lumOff val="80000"/>
              </a:schemeClr>
            </a:solidFill>
            <a:ln>
              <a:noFill/>
            </a:ln>
          </p:spPr>
          <p:txBody>
            <a:bodyPr vert="horz" wrap="square" lIns="91440" tIns="45720" rIns="91440" bIns="45720" numCol="1" anchor="t" anchorCtr="0" compatLnSpc="1"/>
            <a:lstStyle/>
            <a:p>
              <a:endParaRPr lang="zh-CN" altLang="en-US"/>
            </a:p>
          </p:txBody>
        </p:sp>
        <p:sp>
          <p:nvSpPr>
            <p:cNvPr id="282" name="Freeform 58"/>
            <p:cNvSpPr/>
            <p:nvPr/>
          </p:nvSpPr>
          <p:spPr bwMode="auto">
            <a:xfrm>
              <a:off x="4627065" y="2147907"/>
              <a:ext cx="420758" cy="165076"/>
            </a:xfrm>
            <a:custGeom>
              <a:avLst/>
              <a:gdLst>
                <a:gd name="T0" fmla="*/ 88 w 97"/>
                <a:gd name="T1" fmla="*/ 20 h 38"/>
                <a:gd name="T2" fmla="*/ 12 w 97"/>
                <a:gd name="T3" fmla="*/ 37 h 38"/>
                <a:gd name="T4" fmla="*/ 1 w 97"/>
                <a:gd name="T5" fmla="*/ 29 h 38"/>
                <a:gd name="T6" fmla="*/ 1 w 97"/>
                <a:gd name="T7" fmla="*/ 29 h 38"/>
                <a:gd name="T8" fmla="*/ 8 w 97"/>
                <a:gd name="T9" fmla="*/ 18 h 38"/>
                <a:gd name="T10" fmla="*/ 84 w 97"/>
                <a:gd name="T11" fmla="*/ 2 h 38"/>
                <a:gd name="T12" fmla="*/ 96 w 97"/>
                <a:gd name="T13" fmla="*/ 9 h 38"/>
                <a:gd name="T14" fmla="*/ 96 w 97"/>
                <a:gd name="T15" fmla="*/ 9 h 38"/>
                <a:gd name="T16" fmla="*/ 88 w 97"/>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8">
                  <a:moveTo>
                    <a:pt x="88" y="20"/>
                  </a:moveTo>
                  <a:cubicBezTo>
                    <a:pt x="12" y="37"/>
                    <a:pt x="12" y="37"/>
                    <a:pt x="12" y="37"/>
                  </a:cubicBezTo>
                  <a:cubicBezTo>
                    <a:pt x="7" y="38"/>
                    <a:pt x="2" y="34"/>
                    <a:pt x="1" y="29"/>
                  </a:cubicBezTo>
                  <a:cubicBezTo>
                    <a:pt x="1" y="29"/>
                    <a:pt x="1" y="29"/>
                    <a:pt x="1" y="29"/>
                  </a:cubicBezTo>
                  <a:cubicBezTo>
                    <a:pt x="0" y="24"/>
                    <a:pt x="3" y="19"/>
                    <a:pt x="8" y="18"/>
                  </a:cubicBezTo>
                  <a:cubicBezTo>
                    <a:pt x="84" y="2"/>
                    <a:pt x="84" y="2"/>
                    <a:pt x="84" y="2"/>
                  </a:cubicBezTo>
                  <a:cubicBezTo>
                    <a:pt x="89" y="0"/>
                    <a:pt x="94" y="4"/>
                    <a:pt x="96" y="9"/>
                  </a:cubicBezTo>
                  <a:cubicBezTo>
                    <a:pt x="96" y="9"/>
                    <a:pt x="96" y="9"/>
                    <a:pt x="96" y="9"/>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59"/>
            <p:cNvSpPr/>
            <p:nvPr/>
          </p:nvSpPr>
          <p:spPr bwMode="auto">
            <a:xfrm>
              <a:off x="4644442" y="2231066"/>
              <a:ext cx="420758" cy="160111"/>
            </a:xfrm>
            <a:custGeom>
              <a:avLst/>
              <a:gdLst>
                <a:gd name="T0" fmla="*/ 88 w 97"/>
                <a:gd name="T1" fmla="*/ 20 h 37"/>
                <a:gd name="T2" fmla="*/ 12 w 97"/>
                <a:gd name="T3" fmla="*/ 36 h 37"/>
                <a:gd name="T4" fmla="*/ 1 w 97"/>
                <a:gd name="T5" fmla="*/ 29 h 37"/>
                <a:gd name="T6" fmla="*/ 1 w 97"/>
                <a:gd name="T7" fmla="*/ 29 h 37"/>
                <a:gd name="T8" fmla="*/ 8 w 97"/>
                <a:gd name="T9" fmla="*/ 18 h 37"/>
                <a:gd name="T10" fmla="*/ 84 w 97"/>
                <a:gd name="T11" fmla="*/ 1 h 37"/>
                <a:gd name="T12" fmla="*/ 96 w 97"/>
                <a:gd name="T13" fmla="*/ 8 h 37"/>
                <a:gd name="T14" fmla="*/ 96 w 97"/>
                <a:gd name="T15" fmla="*/ 8 h 37"/>
                <a:gd name="T16" fmla="*/ 88 w 97"/>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7">
                  <a:moveTo>
                    <a:pt x="88" y="20"/>
                  </a:moveTo>
                  <a:cubicBezTo>
                    <a:pt x="12" y="36"/>
                    <a:pt x="12" y="36"/>
                    <a:pt x="12" y="36"/>
                  </a:cubicBezTo>
                  <a:cubicBezTo>
                    <a:pt x="7" y="37"/>
                    <a:pt x="2" y="34"/>
                    <a:pt x="1" y="29"/>
                  </a:cubicBezTo>
                  <a:cubicBezTo>
                    <a:pt x="1" y="29"/>
                    <a:pt x="1" y="29"/>
                    <a:pt x="1" y="29"/>
                  </a:cubicBezTo>
                  <a:cubicBezTo>
                    <a:pt x="0" y="24"/>
                    <a:pt x="3" y="19"/>
                    <a:pt x="8" y="18"/>
                  </a:cubicBezTo>
                  <a:cubicBezTo>
                    <a:pt x="84" y="1"/>
                    <a:pt x="84" y="1"/>
                    <a:pt x="84" y="1"/>
                  </a:cubicBezTo>
                  <a:cubicBezTo>
                    <a:pt x="89" y="0"/>
                    <a:pt x="94" y="3"/>
                    <a:pt x="96" y="8"/>
                  </a:cubicBezTo>
                  <a:cubicBezTo>
                    <a:pt x="96" y="8"/>
                    <a:pt x="96" y="8"/>
                    <a:pt x="96" y="8"/>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60"/>
            <p:cNvSpPr/>
            <p:nvPr/>
          </p:nvSpPr>
          <p:spPr bwMode="auto">
            <a:xfrm>
              <a:off x="4696571" y="2317948"/>
              <a:ext cx="330152" cy="177488"/>
            </a:xfrm>
            <a:custGeom>
              <a:avLst/>
              <a:gdLst>
                <a:gd name="T0" fmla="*/ 133 w 266"/>
                <a:gd name="T1" fmla="*/ 28 h 143"/>
                <a:gd name="T2" fmla="*/ 0 w 266"/>
                <a:gd name="T3" fmla="*/ 56 h 143"/>
                <a:gd name="T4" fmla="*/ 52 w 266"/>
                <a:gd name="T5" fmla="*/ 143 h 143"/>
                <a:gd name="T6" fmla="*/ 154 w 266"/>
                <a:gd name="T7" fmla="*/ 122 h 143"/>
                <a:gd name="T8" fmla="*/ 255 w 266"/>
                <a:gd name="T9" fmla="*/ 101 h 143"/>
                <a:gd name="T10" fmla="*/ 266 w 266"/>
                <a:gd name="T11" fmla="*/ 0 h 143"/>
                <a:gd name="T12" fmla="*/ 133 w 266"/>
                <a:gd name="T13" fmla="*/ 28 h 143"/>
              </a:gdLst>
              <a:ahLst/>
              <a:cxnLst>
                <a:cxn ang="0">
                  <a:pos x="T0" y="T1"/>
                </a:cxn>
                <a:cxn ang="0">
                  <a:pos x="T2" y="T3"/>
                </a:cxn>
                <a:cxn ang="0">
                  <a:pos x="T4" y="T5"/>
                </a:cxn>
                <a:cxn ang="0">
                  <a:pos x="T6" y="T7"/>
                </a:cxn>
                <a:cxn ang="0">
                  <a:pos x="T8" y="T9"/>
                </a:cxn>
                <a:cxn ang="0">
                  <a:pos x="T10" y="T11"/>
                </a:cxn>
                <a:cxn ang="0">
                  <a:pos x="T12" y="T13"/>
                </a:cxn>
              </a:cxnLst>
              <a:rect l="0" t="0" r="r" b="b"/>
              <a:pathLst>
                <a:path w="266" h="143">
                  <a:moveTo>
                    <a:pt x="133" y="28"/>
                  </a:moveTo>
                  <a:lnTo>
                    <a:pt x="0" y="56"/>
                  </a:lnTo>
                  <a:lnTo>
                    <a:pt x="52" y="143"/>
                  </a:lnTo>
                  <a:lnTo>
                    <a:pt x="154" y="122"/>
                  </a:lnTo>
                  <a:lnTo>
                    <a:pt x="255" y="101"/>
                  </a:lnTo>
                  <a:lnTo>
                    <a:pt x="266" y="0"/>
                  </a:lnTo>
                  <a:lnTo>
                    <a:pt x="133" y="28"/>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61"/>
            <p:cNvSpPr/>
            <p:nvPr/>
          </p:nvSpPr>
          <p:spPr bwMode="auto">
            <a:xfrm>
              <a:off x="4766077" y="2443306"/>
              <a:ext cx="243270" cy="112947"/>
            </a:xfrm>
            <a:custGeom>
              <a:avLst/>
              <a:gdLst>
                <a:gd name="T0" fmla="*/ 0 w 56"/>
                <a:gd name="T1" fmla="*/ 12 h 26"/>
                <a:gd name="T2" fmla="*/ 33 w 56"/>
                <a:gd name="T3" fmla="*/ 22 h 26"/>
                <a:gd name="T4" fmla="*/ 56 w 56"/>
                <a:gd name="T5" fmla="*/ 0 h 26"/>
                <a:gd name="T6" fmla="*/ 0 w 56"/>
                <a:gd name="T7" fmla="*/ 12 h 26"/>
              </a:gdLst>
              <a:ahLst/>
              <a:cxnLst>
                <a:cxn ang="0">
                  <a:pos x="T0" y="T1"/>
                </a:cxn>
                <a:cxn ang="0">
                  <a:pos x="T2" y="T3"/>
                </a:cxn>
                <a:cxn ang="0">
                  <a:pos x="T4" y="T5"/>
                </a:cxn>
                <a:cxn ang="0">
                  <a:pos x="T6" y="T7"/>
                </a:cxn>
              </a:cxnLst>
              <a:rect l="0" t="0" r="r" b="b"/>
              <a:pathLst>
                <a:path w="56" h="26">
                  <a:moveTo>
                    <a:pt x="0" y="12"/>
                  </a:moveTo>
                  <a:cubicBezTo>
                    <a:pt x="0" y="12"/>
                    <a:pt x="12" y="26"/>
                    <a:pt x="33" y="22"/>
                  </a:cubicBezTo>
                  <a:cubicBezTo>
                    <a:pt x="54" y="17"/>
                    <a:pt x="56" y="0"/>
                    <a:pt x="56" y="0"/>
                  </a:cubicBezTo>
                  <a:lnTo>
                    <a:pt x="0" y="12"/>
                  </a:lnTo>
                  <a:close/>
                </a:path>
              </a:pathLst>
            </a:custGeom>
            <a:solidFill>
              <a:srgbClr val="80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9" name="组合 328"/>
          <p:cNvGrpSpPr/>
          <p:nvPr/>
        </p:nvGrpSpPr>
        <p:grpSpPr>
          <a:xfrm>
            <a:off x="7560122" y="1329355"/>
            <a:ext cx="1402526" cy="915986"/>
            <a:chOff x="1404979" y="1483879"/>
            <a:chExt cx="1402526" cy="915986"/>
          </a:xfrm>
        </p:grpSpPr>
        <p:sp>
          <p:nvSpPr>
            <p:cNvPr id="286" name="Freeform 62"/>
            <p:cNvSpPr>
              <a:spLocks noEditPoints="1"/>
            </p:cNvSpPr>
            <p:nvPr/>
          </p:nvSpPr>
          <p:spPr bwMode="auto">
            <a:xfrm>
              <a:off x="1404979" y="1483879"/>
              <a:ext cx="1402526" cy="915986"/>
            </a:xfrm>
            <a:custGeom>
              <a:avLst/>
              <a:gdLst>
                <a:gd name="T0" fmla="*/ 0 w 1130"/>
                <a:gd name="T1" fmla="*/ 430 h 738"/>
                <a:gd name="T2" fmla="*/ 868 w 1130"/>
                <a:gd name="T3" fmla="*/ 738 h 738"/>
                <a:gd name="T4" fmla="*/ 1130 w 1130"/>
                <a:gd name="T5" fmla="*/ 0 h 738"/>
                <a:gd name="T6" fmla="*/ 0 w 1130"/>
                <a:gd name="T7" fmla="*/ 430 h 738"/>
                <a:gd name="T8" fmla="*/ 784 w 1130"/>
                <a:gd name="T9" fmla="*/ 602 h 738"/>
                <a:gd name="T10" fmla="*/ 301 w 1130"/>
                <a:gd name="T11" fmla="*/ 430 h 738"/>
                <a:gd name="T12" fmla="*/ 931 w 1130"/>
                <a:gd name="T13" fmla="*/ 189 h 738"/>
                <a:gd name="T14" fmla="*/ 784 w 1130"/>
                <a:gd name="T15" fmla="*/ 602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738">
                  <a:moveTo>
                    <a:pt x="0" y="430"/>
                  </a:moveTo>
                  <a:lnTo>
                    <a:pt x="868" y="738"/>
                  </a:lnTo>
                  <a:lnTo>
                    <a:pt x="1130" y="0"/>
                  </a:lnTo>
                  <a:lnTo>
                    <a:pt x="0" y="430"/>
                  </a:lnTo>
                  <a:close/>
                  <a:moveTo>
                    <a:pt x="784" y="602"/>
                  </a:moveTo>
                  <a:lnTo>
                    <a:pt x="301" y="430"/>
                  </a:lnTo>
                  <a:lnTo>
                    <a:pt x="931" y="189"/>
                  </a:lnTo>
                  <a:lnTo>
                    <a:pt x="784" y="60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287" name="Freeform 63"/>
            <p:cNvSpPr/>
            <p:nvPr/>
          </p:nvSpPr>
          <p:spPr bwMode="auto">
            <a:xfrm>
              <a:off x="1618461" y="2013860"/>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64"/>
            <p:cNvSpPr/>
            <p:nvPr/>
          </p:nvSpPr>
          <p:spPr bwMode="auto">
            <a:xfrm>
              <a:off x="1691690" y="2039925"/>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65"/>
            <p:cNvSpPr/>
            <p:nvPr/>
          </p:nvSpPr>
          <p:spPr bwMode="auto">
            <a:xfrm>
              <a:off x="1766160" y="206598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66"/>
            <p:cNvSpPr/>
            <p:nvPr/>
          </p:nvSpPr>
          <p:spPr bwMode="auto">
            <a:xfrm>
              <a:off x="1839389" y="2092054"/>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67"/>
            <p:cNvSpPr/>
            <p:nvPr/>
          </p:nvSpPr>
          <p:spPr bwMode="auto">
            <a:xfrm>
              <a:off x="1913860" y="211811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68"/>
            <p:cNvSpPr/>
            <p:nvPr/>
          </p:nvSpPr>
          <p:spPr bwMode="auto">
            <a:xfrm>
              <a:off x="1987089" y="214418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69"/>
            <p:cNvSpPr/>
            <p:nvPr/>
          </p:nvSpPr>
          <p:spPr bwMode="auto">
            <a:xfrm>
              <a:off x="2061559" y="2170248"/>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70"/>
            <p:cNvSpPr/>
            <p:nvPr/>
          </p:nvSpPr>
          <p:spPr bwMode="auto">
            <a:xfrm>
              <a:off x="2134789" y="219631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71"/>
            <p:cNvSpPr/>
            <p:nvPr/>
          </p:nvSpPr>
          <p:spPr bwMode="auto">
            <a:xfrm>
              <a:off x="2208018" y="222237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72"/>
            <p:cNvSpPr/>
            <p:nvPr/>
          </p:nvSpPr>
          <p:spPr bwMode="auto">
            <a:xfrm>
              <a:off x="2282488" y="2248442"/>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73"/>
            <p:cNvSpPr/>
            <p:nvPr/>
          </p:nvSpPr>
          <p:spPr bwMode="auto">
            <a:xfrm>
              <a:off x="2355718" y="227450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74"/>
            <p:cNvSpPr/>
            <p:nvPr/>
          </p:nvSpPr>
          <p:spPr bwMode="auto">
            <a:xfrm>
              <a:off x="2430188" y="2300571"/>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75"/>
            <p:cNvSpPr/>
            <p:nvPr/>
          </p:nvSpPr>
          <p:spPr bwMode="auto">
            <a:xfrm>
              <a:off x="2659805" y="1614202"/>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76"/>
            <p:cNvSpPr/>
            <p:nvPr/>
          </p:nvSpPr>
          <p:spPr bwMode="auto">
            <a:xfrm>
              <a:off x="2638705" y="1683708"/>
              <a:ext cx="52129" cy="21100"/>
            </a:xfrm>
            <a:custGeom>
              <a:avLst/>
              <a:gdLst>
                <a:gd name="T0" fmla="*/ 38 w 42"/>
                <a:gd name="T1" fmla="*/ 17 h 17"/>
                <a:gd name="T2" fmla="*/ 0 w 42"/>
                <a:gd name="T3" fmla="*/ 3 h 17"/>
                <a:gd name="T4" fmla="*/ 3 w 42"/>
                <a:gd name="T5" fmla="*/ 0 h 17"/>
                <a:gd name="T6" fmla="*/ 42 w 42"/>
                <a:gd name="T7" fmla="*/ 14 h 17"/>
                <a:gd name="T8" fmla="*/ 38 w 42"/>
                <a:gd name="T9" fmla="*/ 17 h 17"/>
              </a:gdLst>
              <a:ahLst/>
              <a:cxnLst>
                <a:cxn ang="0">
                  <a:pos x="T0" y="T1"/>
                </a:cxn>
                <a:cxn ang="0">
                  <a:pos x="T2" y="T3"/>
                </a:cxn>
                <a:cxn ang="0">
                  <a:pos x="T4" y="T5"/>
                </a:cxn>
                <a:cxn ang="0">
                  <a:pos x="T6" y="T7"/>
                </a:cxn>
                <a:cxn ang="0">
                  <a:pos x="T8" y="T9"/>
                </a:cxn>
              </a:cxnLst>
              <a:rect l="0" t="0" r="r" b="b"/>
              <a:pathLst>
                <a:path w="42" h="17">
                  <a:moveTo>
                    <a:pt x="38" y="17"/>
                  </a:moveTo>
                  <a:lnTo>
                    <a:pt x="0" y="3"/>
                  </a:lnTo>
                  <a:lnTo>
                    <a:pt x="3" y="0"/>
                  </a:lnTo>
                  <a:lnTo>
                    <a:pt x="42" y="14"/>
                  </a:lnTo>
                  <a:lnTo>
                    <a:pt x="38" y="17"/>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77"/>
            <p:cNvSpPr/>
            <p:nvPr/>
          </p:nvSpPr>
          <p:spPr bwMode="auto">
            <a:xfrm>
              <a:off x="2616364" y="174824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78"/>
            <p:cNvSpPr/>
            <p:nvPr/>
          </p:nvSpPr>
          <p:spPr bwMode="auto">
            <a:xfrm>
              <a:off x="2590299" y="181403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79"/>
            <p:cNvSpPr/>
            <p:nvPr/>
          </p:nvSpPr>
          <p:spPr bwMode="auto">
            <a:xfrm>
              <a:off x="2569199" y="1878572"/>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80"/>
            <p:cNvSpPr/>
            <p:nvPr/>
          </p:nvSpPr>
          <p:spPr bwMode="auto">
            <a:xfrm>
              <a:off x="2546858" y="1944354"/>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81"/>
            <p:cNvSpPr/>
            <p:nvPr/>
          </p:nvSpPr>
          <p:spPr bwMode="auto">
            <a:xfrm>
              <a:off x="2520794" y="2008895"/>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82"/>
            <p:cNvSpPr/>
            <p:nvPr/>
          </p:nvSpPr>
          <p:spPr bwMode="auto">
            <a:xfrm>
              <a:off x="2499694" y="2074678"/>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83"/>
            <p:cNvSpPr/>
            <p:nvPr/>
          </p:nvSpPr>
          <p:spPr bwMode="auto">
            <a:xfrm>
              <a:off x="2477353" y="213921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84"/>
            <p:cNvSpPr/>
            <p:nvPr/>
          </p:nvSpPr>
          <p:spPr bwMode="auto">
            <a:xfrm>
              <a:off x="2451288" y="220500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椭圆 118"/>
          <p:cNvSpPr/>
          <p:nvPr/>
        </p:nvSpPr>
        <p:spPr>
          <a:xfrm>
            <a:off x="468630" y="1467485"/>
            <a:ext cx="1960245" cy="1960245"/>
          </a:xfrm>
          <a:prstGeom prst="ellipse">
            <a:avLst/>
          </a:pr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2070100" y="1473835"/>
            <a:ext cx="1960245" cy="1960245"/>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3670935" y="1467485"/>
            <a:ext cx="1960245" cy="1960245"/>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5268595" y="1467485"/>
            <a:ext cx="1960245" cy="1960245"/>
          </a:xfrm>
          <a:prstGeom prst="ellipse">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文本框 126"/>
          <p:cNvSpPr txBox="1"/>
          <p:nvPr/>
        </p:nvSpPr>
        <p:spPr>
          <a:xfrm>
            <a:off x="985821" y="5581340"/>
            <a:ext cx="3879850" cy="368300"/>
          </a:xfrm>
          <a:prstGeom prst="rect">
            <a:avLst/>
          </a:prstGeom>
          <a:noFill/>
        </p:spPr>
        <p:txBody>
          <a:bodyPr wrap="none" rtlCol="0">
            <a:spAutoFit/>
          </a:bodyPr>
          <a:lstStyle/>
          <a:p>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答辩人：</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XXX          </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指导老师：</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XXX</a:t>
            </a:r>
            <a:endParaRPr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1" name="文本框 100"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725046" y="1651917"/>
            <a:ext cx="1402080" cy="1568450"/>
          </a:xfrm>
          <a:prstGeom prst="rect">
            <a:avLst/>
          </a:prstGeom>
          <a:noFill/>
        </p:spPr>
        <p:txBody>
          <a:bodyPr wrap="none" rtlCol="0">
            <a:spAutoFit/>
          </a:bodyPr>
          <a:lstStyle/>
          <a:p>
            <a:pPr algn="ctr"/>
            <a:r>
              <a:rPr lang="zh-CN" altLang="en-US" sz="9600" b="1" dirty="0">
                <a:solidFill>
                  <a:schemeClr val="bg1"/>
                </a:solidFill>
                <a:latin typeface="微软雅黑" panose="020B0503020204020204" pitchFamily="34" charset="-122"/>
                <a:ea typeface="微软雅黑" panose="020B0503020204020204" pitchFamily="34" charset="-122"/>
              </a:rPr>
              <a:t>毕</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2" name="文本框 101"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2336143" y="1634024"/>
            <a:ext cx="1402080" cy="1568450"/>
          </a:xfrm>
          <a:prstGeom prst="rect">
            <a:avLst/>
          </a:prstGeom>
          <a:noFill/>
        </p:spPr>
        <p:txBody>
          <a:bodyPr wrap="none" rtlCol="0">
            <a:spAutoFit/>
          </a:bodyPr>
          <a:lstStyle/>
          <a:p>
            <a:pPr algn="ctr"/>
            <a:r>
              <a:rPr lang="zh-CN" altLang="en-US" sz="9600" b="1" dirty="0">
                <a:solidFill>
                  <a:schemeClr val="bg1"/>
                </a:solidFill>
                <a:latin typeface="微软雅黑" panose="020B0503020204020204" pitchFamily="34" charset="-122"/>
                <a:ea typeface="微软雅黑" panose="020B0503020204020204" pitchFamily="34" charset="-122"/>
              </a:rPr>
              <a:t>业</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3" name="文本框 102"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3938065" y="1655842"/>
            <a:ext cx="1402080" cy="1568450"/>
          </a:xfrm>
          <a:prstGeom prst="rect">
            <a:avLst/>
          </a:prstGeom>
          <a:noFill/>
        </p:spPr>
        <p:txBody>
          <a:bodyPr wrap="none" rtlCol="0">
            <a:spAutoFit/>
          </a:bodyPr>
          <a:lstStyle/>
          <a:p>
            <a:pPr algn="ctr"/>
            <a:r>
              <a:rPr lang="zh-CN" altLang="en-US" sz="9600" b="1">
                <a:solidFill>
                  <a:schemeClr val="bg1"/>
                </a:solidFill>
                <a:latin typeface="微软雅黑" panose="020B0503020204020204" pitchFamily="34" charset="-122"/>
                <a:ea typeface="微软雅黑" panose="020B0503020204020204" pitchFamily="34" charset="-122"/>
              </a:rPr>
              <a:t>答</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4" name="文本框 103"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5560198" y="1653152"/>
            <a:ext cx="1402080" cy="1568450"/>
          </a:xfrm>
          <a:prstGeom prst="rect">
            <a:avLst/>
          </a:prstGeom>
          <a:noFill/>
        </p:spPr>
        <p:txBody>
          <a:bodyPr wrap="none" rtlCol="0">
            <a:spAutoFit/>
          </a:bodyPr>
          <a:lstStyle/>
          <a:p>
            <a:pPr algn="ctr"/>
            <a:r>
              <a:rPr lang="zh-CN" altLang="en-US" sz="9600" b="1">
                <a:solidFill>
                  <a:schemeClr val="bg1"/>
                </a:solidFill>
                <a:latin typeface="微软雅黑" panose="020B0503020204020204" pitchFamily="34" charset="-122"/>
                <a:ea typeface="微软雅黑" panose="020B0503020204020204" pitchFamily="34" charset="-122"/>
              </a:rPr>
              <a:t>辩</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pic>
        <p:nvPicPr>
          <p:cNvPr id="2" name="图片 1" descr="63fc9b00b6cdb94609a6e8cb7eba17c"/>
          <p:cNvPicPr>
            <a:picLocks noChangeAspect="1"/>
          </p:cNvPicPr>
          <p:nvPr/>
        </p:nvPicPr>
        <p:blipFill>
          <a:blip r:embed="rId1"/>
          <a:stretch>
            <a:fillRect/>
          </a:stretch>
        </p:blipFill>
        <p:spPr>
          <a:xfrm>
            <a:off x="0" y="0"/>
            <a:ext cx="1793240" cy="1266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p:cTn id="7" dur="750" fill="hold"/>
                                        <p:tgtEl>
                                          <p:spTgt spid="127"/>
                                        </p:tgtEl>
                                        <p:attrNameLst>
                                          <p:attrName>ppt_w</p:attrName>
                                        </p:attrNameLst>
                                      </p:cBhvr>
                                      <p:tavLst>
                                        <p:tav tm="0">
                                          <p:val>
                                            <p:fltVal val="0"/>
                                          </p:val>
                                        </p:tav>
                                        <p:tav tm="100000">
                                          <p:val>
                                            <p:strVal val="#ppt_w"/>
                                          </p:val>
                                        </p:tav>
                                      </p:tavLst>
                                    </p:anim>
                                    <p:anim calcmode="lin" valueType="num">
                                      <p:cBhvr>
                                        <p:cTn id="8" dur="750" fill="hold"/>
                                        <p:tgtEl>
                                          <p:spTgt spid="127"/>
                                        </p:tgtEl>
                                        <p:attrNameLst>
                                          <p:attrName>ppt_h</p:attrName>
                                        </p:attrNameLst>
                                      </p:cBhvr>
                                      <p:tavLst>
                                        <p:tav tm="0">
                                          <p:val>
                                            <p:fltVal val="0"/>
                                          </p:val>
                                        </p:tav>
                                        <p:tav tm="100000">
                                          <p:val>
                                            <p:strVal val="#ppt_h"/>
                                          </p:val>
                                        </p:tav>
                                      </p:tavLst>
                                    </p:anim>
                                    <p:animEffect transition="in" filter="fade">
                                      <p:cBhvr>
                                        <p:cTn id="9" dur="750"/>
                                        <p:tgtEl>
                                          <p:spTgt spid="127"/>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p:cTn id="13" dur="1000" fill="hold"/>
                                        <p:tgtEl>
                                          <p:spTgt spid="101"/>
                                        </p:tgtEl>
                                        <p:attrNameLst>
                                          <p:attrName>ppt_w</p:attrName>
                                        </p:attrNameLst>
                                      </p:cBhvr>
                                      <p:tavLst>
                                        <p:tav tm="0">
                                          <p:val>
                                            <p:strVal val="#ppt_w+.3"/>
                                          </p:val>
                                        </p:tav>
                                        <p:tav tm="100000">
                                          <p:val>
                                            <p:strVal val="#ppt_w"/>
                                          </p:val>
                                        </p:tav>
                                      </p:tavLst>
                                    </p:anim>
                                    <p:anim calcmode="lin" valueType="num">
                                      <p:cBhvr>
                                        <p:cTn id="14" dur="1000" fill="hold"/>
                                        <p:tgtEl>
                                          <p:spTgt spid="101"/>
                                        </p:tgtEl>
                                        <p:attrNameLst>
                                          <p:attrName>ppt_h</p:attrName>
                                        </p:attrNameLst>
                                      </p:cBhvr>
                                      <p:tavLst>
                                        <p:tav tm="0">
                                          <p:val>
                                            <p:strVal val="#ppt_h"/>
                                          </p:val>
                                        </p:tav>
                                        <p:tav tm="100000">
                                          <p:val>
                                            <p:strVal val="#ppt_h"/>
                                          </p:val>
                                        </p:tav>
                                      </p:tavLst>
                                    </p:anim>
                                    <p:animEffect transition="in" filter="fade">
                                      <p:cBhvr>
                                        <p:cTn id="15" dur="1000"/>
                                        <p:tgtEl>
                                          <p:spTgt spid="101"/>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p:cTn id="19" dur="1000" fill="hold"/>
                                        <p:tgtEl>
                                          <p:spTgt spid="102"/>
                                        </p:tgtEl>
                                        <p:attrNameLst>
                                          <p:attrName>ppt_w</p:attrName>
                                        </p:attrNameLst>
                                      </p:cBhvr>
                                      <p:tavLst>
                                        <p:tav tm="0">
                                          <p:val>
                                            <p:strVal val="#ppt_w+.3"/>
                                          </p:val>
                                        </p:tav>
                                        <p:tav tm="100000">
                                          <p:val>
                                            <p:strVal val="#ppt_w"/>
                                          </p:val>
                                        </p:tav>
                                      </p:tavLst>
                                    </p:anim>
                                    <p:anim calcmode="lin" valueType="num">
                                      <p:cBhvr>
                                        <p:cTn id="20" dur="1000" fill="hold"/>
                                        <p:tgtEl>
                                          <p:spTgt spid="102"/>
                                        </p:tgtEl>
                                        <p:attrNameLst>
                                          <p:attrName>ppt_h</p:attrName>
                                        </p:attrNameLst>
                                      </p:cBhvr>
                                      <p:tavLst>
                                        <p:tav tm="0">
                                          <p:val>
                                            <p:strVal val="#ppt_h"/>
                                          </p:val>
                                        </p:tav>
                                        <p:tav tm="100000">
                                          <p:val>
                                            <p:strVal val="#ppt_h"/>
                                          </p:val>
                                        </p:tav>
                                      </p:tavLst>
                                    </p:anim>
                                    <p:animEffect transition="in" filter="fade">
                                      <p:cBhvr>
                                        <p:cTn id="21" dur="1000"/>
                                        <p:tgtEl>
                                          <p:spTgt spid="102"/>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1000" fill="hold"/>
                                        <p:tgtEl>
                                          <p:spTgt spid="103"/>
                                        </p:tgtEl>
                                        <p:attrNameLst>
                                          <p:attrName>ppt_w</p:attrName>
                                        </p:attrNameLst>
                                      </p:cBhvr>
                                      <p:tavLst>
                                        <p:tav tm="0">
                                          <p:val>
                                            <p:strVal val="#ppt_w+.3"/>
                                          </p:val>
                                        </p:tav>
                                        <p:tav tm="100000">
                                          <p:val>
                                            <p:strVal val="#ppt_w"/>
                                          </p:val>
                                        </p:tav>
                                      </p:tavLst>
                                    </p:anim>
                                    <p:anim calcmode="lin" valueType="num">
                                      <p:cBhvr>
                                        <p:cTn id="26" dur="1000" fill="hold"/>
                                        <p:tgtEl>
                                          <p:spTgt spid="103"/>
                                        </p:tgtEl>
                                        <p:attrNameLst>
                                          <p:attrName>ppt_h</p:attrName>
                                        </p:attrNameLst>
                                      </p:cBhvr>
                                      <p:tavLst>
                                        <p:tav tm="0">
                                          <p:val>
                                            <p:strVal val="#ppt_h"/>
                                          </p:val>
                                        </p:tav>
                                        <p:tav tm="100000">
                                          <p:val>
                                            <p:strVal val="#ppt_h"/>
                                          </p:val>
                                        </p:tav>
                                      </p:tavLst>
                                    </p:anim>
                                    <p:animEffect transition="in" filter="fade">
                                      <p:cBhvr>
                                        <p:cTn id="27" dur="1000"/>
                                        <p:tgtEl>
                                          <p:spTgt spid="103"/>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p:cTn id="31" dur="1000" fill="hold"/>
                                        <p:tgtEl>
                                          <p:spTgt spid="104"/>
                                        </p:tgtEl>
                                        <p:attrNameLst>
                                          <p:attrName>ppt_w</p:attrName>
                                        </p:attrNameLst>
                                      </p:cBhvr>
                                      <p:tavLst>
                                        <p:tav tm="0">
                                          <p:val>
                                            <p:strVal val="#ppt_w+.3"/>
                                          </p:val>
                                        </p:tav>
                                        <p:tav tm="100000">
                                          <p:val>
                                            <p:strVal val="#ppt_w"/>
                                          </p:val>
                                        </p:tav>
                                      </p:tavLst>
                                    </p:anim>
                                    <p:anim calcmode="lin" valueType="num">
                                      <p:cBhvr>
                                        <p:cTn id="32" dur="1000" fill="hold"/>
                                        <p:tgtEl>
                                          <p:spTgt spid="104"/>
                                        </p:tgtEl>
                                        <p:attrNameLst>
                                          <p:attrName>ppt_h</p:attrName>
                                        </p:attrNameLst>
                                      </p:cBhvr>
                                      <p:tavLst>
                                        <p:tav tm="0">
                                          <p:val>
                                            <p:strVal val="#ppt_h"/>
                                          </p:val>
                                        </p:tav>
                                        <p:tav tm="100000">
                                          <p:val>
                                            <p:strVal val="#ppt_h"/>
                                          </p:val>
                                        </p:tav>
                                      </p:tavLst>
                                    </p:anim>
                                    <p:animEffect transition="in" filter="fade">
                                      <p:cBhvr>
                                        <p:cTn id="33"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01" grpId="0"/>
      <p:bldP spid="102" grpId="0"/>
      <p:bldP spid="103" grpId="0"/>
      <p:bldP spid="1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38719" y="119422"/>
            <a:ext cx="876863" cy="876863"/>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53840" y="279461"/>
            <a:ext cx="4096233" cy="530336"/>
          </a:xfrm>
          <a:prstGeom prst="roundRect">
            <a:avLst>
              <a:gd name="adj" fmla="val 50000"/>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6"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研究思路与方法</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2" name="组合 21"/>
          <p:cNvGrpSpPr/>
          <p:nvPr/>
        </p:nvGrpSpPr>
        <p:grpSpPr>
          <a:xfrm>
            <a:off x="437193" y="355900"/>
            <a:ext cx="575681" cy="375975"/>
            <a:chOff x="1404979" y="1483879"/>
            <a:chExt cx="1402526" cy="915986"/>
          </a:xfrm>
        </p:grpSpPr>
        <p:sp>
          <p:nvSpPr>
            <p:cNvPr id="23" name="Freeform 62"/>
            <p:cNvSpPr>
              <a:spLocks noEditPoints="1"/>
            </p:cNvSpPr>
            <p:nvPr/>
          </p:nvSpPr>
          <p:spPr bwMode="auto">
            <a:xfrm>
              <a:off x="1404979" y="1483879"/>
              <a:ext cx="1402526" cy="915986"/>
            </a:xfrm>
            <a:custGeom>
              <a:avLst/>
              <a:gdLst>
                <a:gd name="T0" fmla="*/ 0 w 1130"/>
                <a:gd name="T1" fmla="*/ 430 h 738"/>
                <a:gd name="T2" fmla="*/ 868 w 1130"/>
                <a:gd name="T3" fmla="*/ 738 h 738"/>
                <a:gd name="T4" fmla="*/ 1130 w 1130"/>
                <a:gd name="T5" fmla="*/ 0 h 738"/>
                <a:gd name="T6" fmla="*/ 0 w 1130"/>
                <a:gd name="T7" fmla="*/ 430 h 738"/>
                <a:gd name="T8" fmla="*/ 784 w 1130"/>
                <a:gd name="T9" fmla="*/ 602 h 738"/>
                <a:gd name="T10" fmla="*/ 301 w 1130"/>
                <a:gd name="T11" fmla="*/ 430 h 738"/>
                <a:gd name="T12" fmla="*/ 931 w 1130"/>
                <a:gd name="T13" fmla="*/ 189 h 738"/>
                <a:gd name="T14" fmla="*/ 784 w 1130"/>
                <a:gd name="T15" fmla="*/ 602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738">
                  <a:moveTo>
                    <a:pt x="0" y="430"/>
                  </a:moveTo>
                  <a:lnTo>
                    <a:pt x="868" y="738"/>
                  </a:lnTo>
                  <a:lnTo>
                    <a:pt x="1130" y="0"/>
                  </a:lnTo>
                  <a:lnTo>
                    <a:pt x="0" y="430"/>
                  </a:lnTo>
                  <a:close/>
                  <a:moveTo>
                    <a:pt x="784" y="602"/>
                  </a:moveTo>
                  <a:lnTo>
                    <a:pt x="301" y="430"/>
                  </a:lnTo>
                  <a:lnTo>
                    <a:pt x="931" y="189"/>
                  </a:lnTo>
                  <a:lnTo>
                    <a:pt x="784" y="60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29" name="Freeform 63"/>
            <p:cNvSpPr/>
            <p:nvPr/>
          </p:nvSpPr>
          <p:spPr bwMode="auto">
            <a:xfrm>
              <a:off x="1618461" y="2013860"/>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4"/>
            <p:cNvSpPr/>
            <p:nvPr/>
          </p:nvSpPr>
          <p:spPr bwMode="auto">
            <a:xfrm>
              <a:off x="1691690" y="2039925"/>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5"/>
            <p:cNvSpPr/>
            <p:nvPr/>
          </p:nvSpPr>
          <p:spPr bwMode="auto">
            <a:xfrm>
              <a:off x="1766160" y="206598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6"/>
            <p:cNvSpPr/>
            <p:nvPr/>
          </p:nvSpPr>
          <p:spPr bwMode="auto">
            <a:xfrm>
              <a:off x="1839389" y="2092054"/>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7"/>
            <p:cNvSpPr/>
            <p:nvPr/>
          </p:nvSpPr>
          <p:spPr bwMode="auto">
            <a:xfrm>
              <a:off x="1913860" y="211811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8"/>
            <p:cNvSpPr/>
            <p:nvPr/>
          </p:nvSpPr>
          <p:spPr bwMode="auto">
            <a:xfrm>
              <a:off x="1987089" y="214418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9"/>
            <p:cNvSpPr/>
            <p:nvPr/>
          </p:nvSpPr>
          <p:spPr bwMode="auto">
            <a:xfrm>
              <a:off x="2061559" y="2170248"/>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0"/>
            <p:cNvSpPr/>
            <p:nvPr/>
          </p:nvSpPr>
          <p:spPr bwMode="auto">
            <a:xfrm>
              <a:off x="2134789" y="219631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1"/>
            <p:cNvSpPr/>
            <p:nvPr/>
          </p:nvSpPr>
          <p:spPr bwMode="auto">
            <a:xfrm>
              <a:off x="2208018" y="222237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2"/>
            <p:cNvSpPr/>
            <p:nvPr/>
          </p:nvSpPr>
          <p:spPr bwMode="auto">
            <a:xfrm>
              <a:off x="2282488" y="2248442"/>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3"/>
            <p:cNvSpPr/>
            <p:nvPr/>
          </p:nvSpPr>
          <p:spPr bwMode="auto">
            <a:xfrm>
              <a:off x="2355718" y="227450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4"/>
            <p:cNvSpPr/>
            <p:nvPr/>
          </p:nvSpPr>
          <p:spPr bwMode="auto">
            <a:xfrm>
              <a:off x="2430188" y="2300571"/>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5"/>
            <p:cNvSpPr/>
            <p:nvPr/>
          </p:nvSpPr>
          <p:spPr bwMode="auto">
            <a:xfrm>
              <a:off x="2659805" y="1614202"/>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6"/>
            <p:cNvSpPr/>
            <p:nvPr/>
          </p:nvSpPr>
          <p:spPr bwMode="auto">
            <a:xfrm>
              <a:off x="2638705" y="1683708"/>
              <a:ext cx="52129" cy="21100"/>
            </a:xfrm>
            <a:custGeom>
              <a:avLst/>
              <a:gdLst>
                <a:gd name="T0" fmla="*/ 38 w 42"/>
                <a:gd name="T1" fmla="*/ 17 h 17"/>
                <a:gd name="T2" fmla="*/ 0 w 42"/>
                <a:gd name="T3" fmla="*/ 3 h 17"/>
                <a:gd name="T4" fmla="*/ 3 w 42"/>
                <a:gd name="T5" fmla="*/ 0 h 17"/>
                <a:gd name="T6" fmla="*/ 42 w 42"/>
                <a:gd name="T7" fmla="*/ 14 h 17"/>
                <a:gd name="T8" fmla="*/ 38 w 42"/>
                <a:gd name="T9" fmla="*/ 17 h 17"/>
              </a:gdLst>
              <a:ahLst/>
              <a:cxnLst>
                <a:cxn ang="0">
                  <a:pos x="T0" y="T1"/>
                </a:cxn>
                <a:cxn ang="0">
                  <a:pos x="T2" y="T3"/>
                </a:cxn>
                <a:cxn ang="0">
                  <a:pos x="T4" y="T5"/>
                </a:cxn>
                <a:cxn ang="0">
                  <a:pos x="T6" y="T7"/>
                </a:cxn>
                <a:cxn ang="0">
                  <a:pos x="T8" y="T9"/>
                </a:cxn>
              </a:cxnLst>
              <a:rect l="0" t="0" r="r" b="b"/>
              <a:pathLst>
                <a:path w="42" h="17">
                  <a:moveTo>
                    <a:pt x="38" y="17"/>
                  </a:moveTo>
                  <a:lnTo>
                    <a:pt x="0" y="3"/>
                  </a:lnTo>
                  <a:lnTo>
                    <a:pt x="3" y="0"/>
                  </a:lnTo>
                  <a:lnTo>
                    <a:pt x="42" y="14"/>
                  </a:lnTo>
                  <a:lnTo>
                    <a:pt x="38" y="17"/>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7"/>
            <p:cNvSpPr/>
            <p:nvPr/>
          </p:nvSpPr>
          <p:spPr bwMode="auto">
            <a:xfrm>
              <a:off x="2616364" y="174824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8"/>
            <p:cNvSpPr/>
            <p:nvPr/>
          </p:nvSpPr>
          <p:spPr bwMode="auto">
            <a:xfrm>
              <a:off x="2590299" y="181403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9"/>
            <p:cNvSpPr/>
            <p:nvPr/>
          </p:nvSpPr>
          <p:spPr bwMode="auto">
            <a:xfrm>
              <a:off x="2569199" y="1878572"/>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80"/>
            <p:cNvSpPr/>
            <p:nvPr/>
          </p:nvSpPr>
          <p:spPr bwMode="auto">
            <a:xfrm>
              <a:off x="2546858" y="1944354"/>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1"/>
            <p:cNvSpPr/>
            <p:nvPr/>
          </p:nvSpPr>
          <p:spPr bwMode="auto">
            <a:xfrm>
              <a:off x="2520794" y="2008895"/>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82"/>
            <p:cNvSpPr/>
            <p:nvPr/>
          </p:nvSpPr>
          <p:spPr bwMode="auto">
            <a:xfrm>
              <a:off x="2499694" y="2074678"/>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3"/>
            <p:cNvSpPr/>
            <p:nvPr/>
          </p:nvSpPr>
          <p:spPr bwMode="auto">
            <a:xfrm>
              <a:off x="2477353" y="213921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84"/>
            <p:cNvSpPr/>
            <p:nvPr/>
          </p:nvSpPr>
          <p:spPr bwMode="auto">
            <a:xfrm>
              <a:off x="2451288" y="220500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4141185" y="1967989"/>
            <a:ext cx="3096491" cy="1172818"/>
            <a:chOff x="4164497" y="1759226"/>
            <a:chExt cx="3096491" cy="1172818"/>
          </a:xfrm>
        </p:grpSpPr>
        <p:sp>
          <p:nvSpPr>
            <p:cNvPr id="52" name="任意多边形 51"/>
            <p:cNvSpPr/>
            <p:nvPr/>
          </p:nvSpPr>
          <p:spPr>
            <a:xfrm>
              <a:off x="4164497" y="1759226"/>
              <a:ext cx="3096491" cy="1172818"/>
            </a:xfrm>
            <a:custGeom>
              <a:avLst/>
              <a:gdLst>
                <a:gd name="connsiteX0" fmla="*/ 378817 w 3096491"/>
                <a:gd name="connsiteY0" fmla="*/ 0 h 1172818"/>
                <a:gd name="connsiteX1" fmla="*/ 1838739 w 3096491"/>
                <a:gd name="connsiteY1" fmla="*/ 0 h 1172818"/>
                <a:gd name="connsiteX2" fmla="*/ 3094491 w 3096491"/>
                <a:gd name="connsiteY2" fmla="*/ 1133209 h 1172818"/>
                <a:gd name="connsiteX3" fmla="*/ 3096491 w 3096491"/>
                <a:gd name="connsiteY3" fmla="*/ 1172818 h 1172818"/>
                <a:gd name="connsiteX4" fmla="*/ 2381524 w 3096491"/>
                <a:gd name="connsiteY4" fmla="*/ 1172818 h 1172818"/>
                <a:gd name="connsiteX5" fmla="*/ 2378642 w 3096491"/>
                <a:gd name="connsiteY5" fmla="*/ 1144229 h 1172818"/>
                <a:gd name="connsiteX6" fmla="*/ 1893405 w 3096491"/>
                <a:gd name="connsiteY6" fmla="*/ 748749 h 1172818"/>
                <a:gd name="connsiteX7" fmla="*/ 350180 w 3096491"/>
                <a:gd name="connsiteY7" fmla="*/ 748749 h 1172818"/>
                <a:gd name="connsiteX8" fmla="*/ 0 w 3096491"/>
                <a:gd name="connsiteY8" fmla="*/ 387626 h 1172818"/>
                <a:gd name="connsiteX9" fmla="*/ 378817 w 3096491"/>
                <a:gd name="connsiteY9" fmla="*/ 0 h 11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6491" h="1172818">
                  <a:moveTo>
                    <a:pt x="378817" y="0"/>
                  </a:moveTo>
                  <a:lnTo>
                    <a:pt x="1838739" y="0"/>
                  </a:lnTo>
                  <a:cubicBezTo>
                    <a:pt x="2492300" y="0"/>
                    <a:pt x="3029851" y="496703"/>
                    <a:pt x="3094491" y="1133209"/>
                  </a:cubicBezTo>
                  <a:lnTo>
                    <a:pt x="3096491" y="1172818"/>
                  </a:lnTo>
                  <a:lnTo>
                    <a:pt x="2381524" y="1172818"/>
                  </a:lnTo>
                  <a:lnTo>
                    <a:pt x="2378642" y="1144229"/>
                  </a:lnTo>
                  <a:cubicBezTo>
                    <a:pt x="2332458" y="918529"/>
                    <a:pt x="2132759" y="748749"/>
                    <a:pt x="1893405" y="748749"/>
                  </a:cubicBezTo>
                  <a:lnTo>
                    <a:pt x="350180" y="748749"/>
                  </a:lnTo>
                  <a:lnTo>
                    <a:pt x="0" y="387626"/>
                  </a:lnTo>
                  <a:lnTo>
                    <a:pt x="378817" y="0"/>
                  </a:lnTo>
                  <a:close/>
                </a:path>
              </a:pathLst>
            </a:custGeom>
            <a:solidFill>
              <a:srgbClr val="5ABE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文本框 52"/>
            <p:cNvSpPr txBox="1"/>
            <p:nvPr/>
          </p:nvSpPr>
          <p:spPr>
            <a:xfrm>
              <a:off x="4744568" y="1868485"/>
              <a:ext cx="1422184" cy="461665"/>
            </a:xfrm>
            <a:prstGeom prst="rect">
              <a:avLst/>
            </a:prstGeom>
            <a:noFill/>
            <a:effectLst/>
          </p:spPr>
          <p:txBody>
            <a:bodyPr wrap="none" rtlCol="0">
              <a:spAutoFit/>
            </a:bodyPr>
            <a:lstStyle/>
            <a:p>
              <a:r>
                <a:rPr lang="zh-CN" altLang="en-US" sz="2400" b="1">
                  <a:solidFill>
                    <a:srgbClr val="FFFFFF"/>
                  </a:solidFill>
                  <a:latin typeface="幼圆" panose="02010509060101010101" pitchFamily="49" charset="-122"/>
                  <a:ea typeface="幼圆" panose="02010509060101010101" pitchFamily="49" charset="-122"/>
                </a:rPr>
                <a:t>输入标题</a:t>
              </a:r>
              <a:endParaRPr lang="zh-CN" altLang="en-US" sz="2400" b="1" dirty="0">
                <a:solidFill>
                  <a:srgbClr val="FFFFFF"/>
                </a:solidFill>
                <a:latin typeface="幼圆" panose="02010509060101010101" pitchFamily="49" charset="-122"/>
                <a:ea typeface="幼圆" panose="02010509060101010101" pitchFamily="49" charset="-122"/>
              </a:endParaRPr>
            </a:p>
          </p:txBody>
        </p:sp>
      </p:grpSp>
      <p:grpSp>
        <p:nvGrpSpPr>
          <p:cNvPr id="54" name="组合 53"/>
          <p:cNvGrpSpPr/>
          <p:nvPr/>
        </p:nvGrpSpPr>
        <p:grpSpPr>
          <a:xfrm>
            <a:off x="4889933" y="3130672"/>
            <a:ext cx="3096491" cy="1172818"/>
            <a:chOff x="4913245" y="2935356"/>
            <a:chExt cx="3096491" cy="1172818"/>
          </a:xfrm>
        </p:grpSpPr>
        <p:sp>
          <p:nvSpPr>
            <p:cNvPr id="55" name="任意多边形 54"/>
            <p:cNvSpPr/>
            <p:nvPr/>
          </p:nvSpPr>
          <p:spPr>
            <a:xfrm flipH="1">
              <a:off x="4913245" y="2935356"/>
              <a:ext cx="3096491" cy="1172818"/>
            </a:xfrm>
            <a:custGeom>
              <a:avLst/>
              <a:gdLst>
                <a:gd name="connsiteX0" fmla="*/ 378817 w 3096491"/>
                <a:gd name="connsiteY0" fmla="*/ 0 h 1172818"/>
                <a:gd name="connsiteX1" fmla="*/ 1838739 w 3096491"/>
                <a:gd name="connsiteY1" fmla="*/ 0 h 1172818"/>
                <a:gd name="connsiteX2" fmla="*/ 3094491 w 3096491"/>
                <a:gd name="connsiteY2" fmla="*/ 1133209 h 1172818"/>
                <a:gd name="connsiteX3" fmla="*/ 3096491 w 3096491"/>
                <a:gd name="connsiteY3" fmla="*/ 1172818 h 1172818"/>
                <a:gd name="connsiteX4" fmla="*/ 2381524 w 3096491"/>
                <a:gd name="connsiteY4" fmla="*/ 1172818 h 1172818"/>
                <a:gd name="connsiteX5" fmla="*/ 2378642 w 3096491"/>
                <a:gd name="connsiteY5" fmla="*/ 1144229 h 1172818"/>
                <a:gd name="connsiteX6" fmla="*/ 1893405 w 3096491"/>
                <a:gd name="connsiteY6" fmla="*/ 748749 h 1172818"/>
                <a:gd name="connsiteX7" fmla="*/ 350180 w 3096491"/>
                <a:gd name="connsiteY7" fmla="*/ 748749 h 1172818"/>
                <a:gd name="connsiteX8" fmla="*/ 0 w 3096491"/>
                <a:gd name="connsiteY8" fmla="*/ 387626 h 1172818"/>
                <a:gd name="connsiteX9" fmla="*/ 378817 w 3096491"/>
                <a:gd name="connsiteY9" fmla="*/ 0 h 11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6491" h="1172818">
                  <a:moveTo>
                    <a:pt x="378817" y="0"/>
                  </a:moveTo>
                  <a:lnTo>
                    <a:pt x="1838739" y="0"/>
                  </a:lnTo>
                  <a:cubicBezTo>
                    <a:pt x="2492300" y="0"/>
                    <a:pt x="3029851" y="496703"/>
                    <a:pt x="3094491" y="1133209"/>
                  </a:cubicBezTo>
                  <a:lnTo>
                    <a:pt x="3096491" y="1172818"/>
                  </a:lnTo>
                  <a:lnTo>
                    <a:pt x="2381524" y="1172818"/>
                  </a:lnTo>
                  <a:lnTo>
                    <a:pt x="2378642" y="1144229"/>
                  </a:lnTo>
                  <a:cubicBezTo>
                    <a:pt x="2332458" y="918529"/>
                    <a:pt x="2132759" y="748749"/>
                    <a:pt x="1893405" y="748749"/>
                  </a:cubicBezTo>
                  <a:lnTo>
                    <a:pt x="350180" y="748749"/>
                  </a:lnTo>
                  <a:lnTo>
                    <a:pt x="0" y="387626"/>
                  </a:lnTo>
                  <a:lnTo>
                    <a:pt x="378817" y="0"/>
                  </a:lnTo>
                  <a:close/>
                </a:path>
              </a:pathLst>
            </a:custGeom>
            <a:solidFill>
              <a:srgbClr val="F9B4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6020373" y="3054269"/>
              <a:ext cx="1422184" cy="461665"/>
            </a:xfrm>
            <a:prstGeom prst="rect">
              <a:avLst/>
            </a:prstGeom>
            <a:noFill/>
            <a:effectLst/>
          </p:spPr>
          <p:txBody>
            <a:bodyPr wrap="none" rtlCol="0">
              <a:spAutoFit/>
            </a:bodyPr>
            <a:lstStyle/>
            <a:p>
              <a:r>
                <a:rPr lang="zh-CN" altLang="en-US" sz="2400" b="1">
                  <a:solidFill>
                    <a:srgbClr val="FFFFFF"/>
                  </a:solidFill>
                  <a:latin typeface="幼圆" panose="02010509060101010101" pitchFamily="49" charset="-122"/>
                  <a:ea typeface="幼圆" panose="02010509060101010101" pitchFamily="49" charset="-122"/>
                </a:rPr>
                <a:t>输入标题</a:t>
              </a:r>
              <a:endParaRPr lang="zh-CN" altLang="en-US" sz="2400" b="1" dirty="0">
                <a:solidFill>
                  <a:srgbClr val="FFFFFF"/>
                </a:solidFill>
                <a:latin typeface="幼圆" panose="02010509060101010101" pitchFamily="49" charset="-122"/>
                <a:ea typeface="幼圆" panose="02010509060101010101" pitchFamily="49" charset="-122"/>
              </a:endParaRPr>
            </a:p>
          </p:txBody>
        </p:sp>
      </p:grpSp>
      <p:grpSp>
        <p:nvGrpSpPr>
          <p:cNvPr id="57" name="组合 56"/>
          <p:cNvGrpSpPr/>
          <p:nvPr/>
        </p:nvGrpSpPr>
        <p:grpSpPr>
          <a:xfrm>
            <a:off x="4156548" y="3876107"/>
            <a:ext cx="3096491" cy="1172818"/>
            <a:chOff x="4179860" y="3680791"/>
            <a:chExt cx="3096491" cy="1172818"/>
          </a:xfrm>
        </p:grpSpPr>
        <p:sp>
          <p:nvSpPr>
            <p:cNvPr id="58" name="任意多边形 57"/>
            <p:cNvSpPr/>
            <p:nvPr/>
          </p:nvSpPr>
          <p:spPr>
            <a:xfrm flipV="1">
              <a:off x="4179860" y="3680791"/>
              <a:ext cx="3096491" cy="1172818"/>
            </a:xfrm>
            <a:custGeom>
              <a:avLst/>
              <a:gdLst>
                <a:gd name="connsiteX0" fmla="*/ 378817 w 3096491"/>
                <a:gd name="connsiteY0" fmla="*/ 0 h 1172818"/>
                <a:gd name="connsiteX1" fmla="*/ 1838739 w 3096491"/>
                <a:gd name="connsiteY1" fmla="*/ 0 h 1172818"/>
                <a:gd name="connsiteX2" fmla="*/ 3094491 w 3096491"/>
                <a:gd name="connsiteY2" fmla="*/ 1133209 h 1172818"/>
                <a:gd name="connsiteX3" fmla="*/ 3096491 w 3096491"/>
                <a:gd name="connsiteY3" fmla="*/ 1172818 h 1172818"/>
                <a:gd name="connsiteX4" fmla="*/ 2381524 w 3096491"/>
                <a:gd name="connsiteY4" fmla="*/ 1172818 h 1172818"/>
                <a:gd name="connsiteX5" fmla="*/ 2378642 w 3096491"/>
                <a:gd name="connsiteY5" fmla="*/ 1144229 h 1172818"/>
                <a:gd name="connsiteX6" fmla="*/ 1893405 w 3096491"/>
                <a:gd name="connsiteY6" fmla="*/ 748749 h 1172818"/>
                <a:gd name="connsiteX7" fmla="*/ 350180 w 3096491"/>
                <a:gd name="connsiteY7" fmla="*/ 748749 h 1172818"/>
                <a:gd name="connsiteX8" fmla="*/ 0 w 3096491"/>
                <a:gd name="connsiteY8" fmla="*/ 387626 h 1172818"/>
                <a:gd name="connsiteX9" fmla="*/ 378817 w 3096491"/>
                <a:gd name="connsiteY9" fmla="*/ 0 h 11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6491" h="1172818">
                  <a:moveTo>
                    <a:pt x="378817" y="0"/>
                  </a:moveTo>
                  <a:lnTo>
                    <a:pt x="1838739" y="0"/>
                  </a:lnTo>
                  <a:cubicBezTo>
                    <a:pt x="2492300" y="0"/>
                    <a:pt x="3029851" y="496703"/>
                    <a:pt x="3094491" y="1133209"/>
                  </a:cubicBezTo>
                  <a:lnTo>
                    <a:pt x="3096491" y="1172818"/>
                  </a:lnTo>
                  <a:lnTo>
                    <a:pt x="2381524" y="1172818"/>
                  </a:lnTo>
                  <a:lnTo>
                    <a:pt x="2378642" y="1144229"/>
                  </a:lnTo>
                  <a:cubicBezTo>
                    <a:pt x="2332458" y="918529"/>
                    <a:pt x="2132759" y="748749"/>
                    <a:pt x="1893405" y="748749"/>
                  </a:cubicBezTo>
                  <a:lnTo>
                    <a:pt x="350180" y="748749"/>
                  </a:lnTo>
                  <a:lnTo>
                    <a:pt x="0" y="387626"/>
                  </a:lnTo>
                  <a:lnTo>
                    <a:pt x="378817" y="0"/>
                  </a:lnTo>
                  <a:close/>
                </a:path>
              </a:pathLst>
            </a:custGeom>
            <a:solidFill>
              <a:srgbClr val="ED65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4744568" y="4232918"/>
              <a:ext cx="1422184" cy="461665"/>
            </a:xfrm>
            <a:prstGeom prst="rect">
              <a:avLst/>
            </a:prstGeom>
            <a:noFill/>
            <a:effectLst/>
          </p:spPr>
          <p:txBody>
            <a:bodyPr wrap="none" rtlCol="0">
              <a:spAutoFit/>
            </a:bodyPr>
            <a:lstStyle/>
            <a:p>
              <a:r>
                <a:rPr lang="zh-CN" altLang="en-US" sz="2400" b="1">
                  <a:solidFill>
                    <a:srgbClr val="FFFFFF"/>
                  </a:solidFill>
                  <a:latin typeface="幼圆" panose="02010509060101010101" pitchFamily="49" charset="-122"/>
                  <a:ea typeface="幼圆" panose="02010509060101010101" pitchFamily="49" charset="-122"/>
                </a:rPr>
                <a:t>输入标题</a:t>
              </a:r>
              <a:endParaRPr lang="zh-CN" altLang="en-US" sz="2400" b="1" dirty="0">
                <a:solidFill>
                  <a:srgbClr val="FFFFFF"/>
                </a:solidFill>
                <a:latin typeface="幼圆" panose="02010509060101010101" pitchFamily="49" charset="-122"/>
                <a:ea typeface="幼圆" panose="02010509060101010101" pitchFamily="49" charset="-122"/>
              </a:endParaRPr>
            </a:p>
          </p:txBody>
        </p:sp>
      </p:grpSp>
      <p:grpSp>
        <p:nvGrpSpPr>
          <p:cNvPr id="60" name="组合 59"/>
          <p:cNvGrpSpPr/>
          <p:nvPr/>
        </p:nvGrpSpPr>
        <p:grpSpPr>
          <a:xfrm>
            <a:off x="4889933" y="5048925"/>
            <a:ext cx="3096491" cy="1172818"/>
            <a:chOff x="4913245" y="4853609"/>
            <a:chExt cx="3096491" cy="1172818"/>
          </a:xfrm>
        </p:grpSpPr>
        <p:sp>
          <p:nvSpPr>
            <p:cNvPr id="61" name="任意多边形 60"/>
            <p:cNvSpPr/>
            <p:nvPr/>
          </p:nvSpPr>
          <p:spPr>
            <a:xfrm rot="10800000">
              <a:off x="4913245" y="4853609"/>
              <a:ext cx="3096491" cy="1172818"/>
            </a:xfrm>
            <a:custGeom>
              <a:avLst/>
              <a:gdLst>
                <a:gd name="connsiteX0" fmla="*/ 378817 w 3096491"/>
                <a:gd name="connsiteY0" fmla="*/ 0 h 1172818"/>
                <a:gd name="connsiteX1" fmla="*/ 1838739 w 3096491"/>
                <a:gd name="connsiteY1" fmla="*/ 0 h 1172818"/>
                <a:gd name="connsiteX2" fmla="*/ 3094491 w 3096491"/>
                <a:gd name="connsiteY2" fmla="*/ 1133209 h 1172818"/>
                <a:gd name="connsiteX3" fmla="*/ 3096491 w 3096491"/>
                <a:gd name="connsiteY3" fmla="*/ 1172818 h 1172818"/>
                <a:gd name="connsiteX4" fmla="*/ 2381524 w 3096491"/>
                <a:gd name="connsiteY4" fmla="*/ 1172818 h 1172818"/>
                <a:gd name="connsiteX5" fmla="*/ 2378642 w 3096491"/>
                <a:gd name="connsiteY5" fmla="*/ 1144229 h 1172818"/>
                <a:gd name="connsiteX6" fmla="*/ 1893405 w 3096491"/>
                <a:gd name="connsiteY6" fmla="*/ 748749 h 1172818"/>
                <a:gd name="connsiteX7" fmla="*/ 350180 w 3096491"/>
                <a:gd name="connsiteY7" fmla="*/ 748749 h 1172818"/>
                <a:gd name="connsiteX8" fmla="*/ 0 w 3096491"/>
                <a:gd name="connsiteY8" fmla="*/ 387626 h 1172818"/>
                <a:gd name="connsiteX9" fmla="*/ 378817 w 3096491"/>
                <a:gd name="connsiteY9" fmla="*/ 0 h 11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6491" h="1172818">
                  <a:moveTo>
                    <a:pt x="378817" y="0"/>
                  </a:moveTo>
                  <a:lnTo>
                    <a:pt x="1838739" y="0"/>
                  </a:lnTo>
                  <a:cubicBezTo>
                    <a:pt x="2492300" y="0"/>
                    <a:pt x="3029851" y="496703"/>
                    <a:pt x="3094491" y="1133209"/>
                  </a:cubicBezTo>
                  <a:lnTo>
                    <a:pt x="3096491" y="1172818"/>
                  </a:lnTo>
                  <a:lnTo>
                    <a:pt x="2381524" y="1172818"/>
                  </a:lnTo>
                  <a:lnTo>
                    <a:pt x="2378642" y="1144229"/>
                  </a:lnTo>
                  <a:cubicBezTo>
                    <a:pt x="2332458" y="918529"/>
                    <a:pt x="2132759" y="748749"/>
                    <a:pt x="1893405" y="748749"/>
                  </a:cubicBezTo>
                  <a:lnTo>
                    <a:pt x="350180" y="748749"/>
                  </a:lnTo>
                  <a:lnTo>
                    <a:pt x="0" y="387626"/>
                  </a:lnTo>
                  <a:lnTo>
                    <a:pt x="378817" y="0"/>
                  </a:lnTo>
                  <a:close/>
                </a:path>
              </a:pathLst>
            </a:custGeom>
            <a:solidFill>
              <a:srgbClr val="7784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6166752" y="5404869"/>
              <a:ext cx="1422184" cy="461665"/>
            </a:xfrm>
            <a:prstGeom prst="rect">
              <a:avLst/>
            </a:prstGeom>
            <a:noFill/>
            <a:effectLst/>
          </p:spPr>
          <p:txBody>
            <a:bodyPr wrap="none" rtlCol="0">
              <a:spAutoFit/>
            </a:bodyPr>
            <a:lstStyle/>
            <a:p>
              <a:r>
                <a:rPr lang="zh-CN" altLang="en-US" sz="2400" b="1">
                  <a:solidFill>
                    <a:srgbClr val="FFFFFF"/>
                  </a:solidFill>
                  <a:latin typeface="幼圆" panose="02010509060101010101" pitchFamily="49" charset="-122"/>
                  <a:ea typeface="幼圆" panose="02010509060101010101" pitchFamily="49" charset="-122"/>
                </a:rPr>
                <a:t>输入标题</a:t>
              </a:r>
              <a:endParaRPr lang="zh-CN" altLang="en-US" sz="2400" b="1" dirty="0">
                <a:solidFill>
                  <a:srgbClr val="FFFFFF"/>
                </a:solidFill>
                <a:latin typeface="幼圆" panose="02010509060101010101" pitchFamily="49" charset="-122"/>
                <a:ea typeface="幼圆" panose="02010509060101010101" pitchFamily="49" charset="-122"/>
              </a:endParaRPr>
            </a:p>
          </p:txBody>
        </p:sp>
      </p:grpSp>
      <p:sp>
        <p:nvSpPr>
          <p:cNvPr id="63" name="文本框 62"/>
          <p:cNvSpPr txBox="1"/>
          <p:nvPr/>
        </p:nvSpPr>
        <p:spPr>
          <a:xfrm>
            <a:off x="8344804" y="5430908"/>
            <a:ext cx="3027680" cy="1076325"/>
          </a:xfrm>
          <a:prstGeom prst="rect">
            <a:avLst/>
          </a:prstGeom>
          <a:noFill/>
          <a:effectLst/>
        </p:spPr>
        <p:txBody>
          <a:bodyPr wrap="none" rtlCol="0">
            <a:spAutoFit/>
          </a:bodyPr>
          <a:lstStyle/>
          <a:p>
            <a:r>
              <a:rPr lang="zh-CN" altLang="en-US" sz="1600">
                <a:solidFill>
                  <a:srgbClr val="004C80"/>
                </a:solidFill>
                <a:latin typeface="微软雅黑" panose="020B0503020204020204" pitchFamily="34" charset="-122"/>
                <a:ea typeface="微软雅黑" panose="020B0503020204020204" pitchFamily="34" charset="-122"/>
              </a:rPr>
              <a:t> 单击此处输入标题</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endParaRPr lang="zh-CN" altLang="en-US" sz="1600" dirty="0">
              <a:solidFill>
                <a:srgbClr val="004C80"/>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925475" y="1865476"/>
            <a:ext cx="3027680" cy="1076325"/>
          </a:xfrm>
          <a:prstGeom prst="rect">
            <a:avLst/>
          </a:prstGeom>
          <a:noFill/>
          <a:effectLst/>
        </p:spPr>
        <p:txBody>
          <a:bodyPr wrap="none" rtlCol="0">
            <a:spAutoFit/>
          </a:bodyPr>
          <a:lstStyle/>
          <a:p>
            <a:r>
              <a:rPr lang="zh-CN" altLang="en-US" sz="1600">
                <a:solidFill>
                  <a:srgbClr val="004C80"/>
                </a:solidFill>
                <a:latin typeface="微软雅黑" panose="020B0503020204020204" pitchFamily="34" charset="-122"/>
                <a:ea typeface="微软雅黑" panose="020B0503020204020204" pitchFamily="34" charset="-122"/>
              </a:rPr>
              <a:t> 单击此处输入标题</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endParaRPr lang="zh-CN" altLang="en-US" sz="1600" dirty="0">
              <a:solidFill>
                <a:srgbClr val="004C80"/>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887115" y="4328062"/>
            <a:ext cx="3057247" cy="1384995"/>
          </a:xfrm>
          <a:prstGeom prst="rect">
            <a:avLst/>
          </a:prstGeom>
          <a:noFill/>
          <a:effectLst/>
        </p:spPr>
        <p:txBody>
          <a:bodyPr wrap="none" rtlCol="0">
            <a:spAutoFit/>
          </a:bodyPr>
          <a:lstStyle/>
          <a:p>
            <a:r>
              <a:rPr lang="zh-CN" altLang="en-US" sz="1600">
                <a:solidFill>
                  <a:srgbClr val="004C80"/>
                </a:solidFill>
                <a:latin typeface="微软雅黑" panose="020B0503020204020204" pitchFamily="34" charset="-122"/>
                <a:ea typeface="微软雅黑" panose="020B0503020204020204" pitchFamily="34" charset="-122"/>
              </a:rPr>
              <a:t> 单击此处输入标题</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8344804" y="3041606"/>
            <a:ext cx="3027680" cy="1076325"/>
          </a:xfrm>
          <a:prstGeom prst="rect">
            <a:avLst/>
          </a:prstGeom>
          <a:noFill/>
          <a:effectLst/>
        </p:spPr>
        <p:txBody>
          <a:bodyPr wrap="none" rtlCol="0">
            <a:spAutoFit/>
          </a:bodyPr>
          <a:lstStyle/>
          <a:p>
            <a:r>
              <a:rPr lang="zh-CN" altLang="en-US" sz="1600">
                <a:solidFill>
                  <a:srgbClr val="004C80"/>
                </a:solidFill>
                <a:latin typeface="微软雅黑" panose="020B0503020204020204" pitchFamily="34" charset="-122"/>
                <a:ea typeface="微软雅黑" panose="020B0503020204020204" pitchFamily="34" charset="-122"/>
              </a:rPr>
              <a:t> 单击此处输入标题</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endParaRPr lang="zh-CN" altLang="en-US" sz="1600" dirty="0">
              <a:solidFill>
                <a:srgbClr val="004C8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2" presetClass="entr" presetSubtype="2" decel="2800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750" fill="hold"/>
                                        <p:tgtEl>
                                          <p:spTgt spid="51"/>
                                        </p:tgtEl>
                                        <p:attrNameLst>
                                          <p:attrName>ppt_x</p:attrName>
                                        </p:attrNameLst>
                                      </p:cBhvr>
                                      <p:tavLst>
                                        <p:tav tm="0">
                                          <p:val>
                                            <p:strVal val="1+#ppt_w/2"/>
                                          </p:val>
                                        </p:tav>
                                        <p:tav tm="100000">
                                          <p:val>
                                            <p:strVal val="#ppt_x"/>
                                          </p:val>
                                        </p:tav>
                                      </p:tavLst>
                                    </p:anim>
                                    <p:anim calcmode="lin" valueType="num">
                                      <p:cBhvr additive="base">
                                        <p:cTn id="28" dur="75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8" decel="28000" fill="hold" nodeType="withEffect">
                                  <p:stCondLst>
                                    <p:cond delay="25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0-#ppt_w/2"/>
                                          </p:val>
                                        </p:tav>
                                        <p:tav tm="100000">
                                          <p:val>
                                            <p:strVal val="#ppt_x"/>
                                          </p:val>
                                        </p:tav>
                                      </p:tavLst>
                                    </p:anim>
                                    <p:anim calcmode="lin" valueType="num">
                                      <p:cBhvr additive="base">
                                        <p:cTn id="32" dur="750" fill="hold"/>
                                        <p:tgtEl>
                                          <p:spTgt spid="54"/>
                                        </p:tgtEl>
                                        <p:attrNameLst>
                                          <p:attrName>ppt_y</p:attrName>
                                        </p:attrNameLst>
                                      </p:cBhvr>
                                      <p:tavLst>
                                        <p:tav tm="0">
                                          <p:val>
                                            <p:strVal val="#ppt_y"/>
                                          </p:val>
                                        </p:tav>
                                        <p:tav tm="100000">
                                          <p:val>
                                            <p:strVal val="#ppt_y"/>
                                          </p:val>
                                        </p:tav>
                                      </p:tavLst>
                                    </p:anim>
                                  </p:childTnLst>
                                </p:cTn>
                              </p:par>
                              <p:par>
                                <p:cTn id="33" presetID="2" presetClass="entr" presetSubtype="2" decel="28000" fill="hold" nodeType="withEffect">
                                  <p:stCondLst>
                                    <p:cond delay="50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750" fill="hold"/>
                                        <p:tgtEl>
                                          <p:spTgt spid="57"/>
                                        </p:tgtEl>
                                        <p:attrNameLst>
                                          <p:attrName>ppt_x</p:attrName>
                                        </p:attrNameLst>
                                      </p:cBhvr>
                                      <p:tavLst>
                                        <p:tav tm="0">
                                          <p:val>
                                            <p:strVal val="1+#ppt_w/2"/>
                                          </p:val>
                                        </p:tav>
                                        <p:tav tm="100000">
                                          <p:val>
                                            <p:strVal val="#ppt_x"/>
                                          </p:val>
                                        </p:tav>
                                      </p:tavLst>
                                    </p:anim>
                                    <p:anim calcmode="lin" valueType="num">
                                      <p:cBhvr additive="base">
                                        <p:cTn id="36" dur="750" fill="hold"/>
                                        <p:tgtEl>
                                          <p:spTgt spid="57"/>
                                        </p:tgtEl>
                                        <p:attrNameLst>
                                          <p:attrName>ppt_y</p:attrName>
                                        </p:attrNameLst>
                                      </p:cBhvr>
                                      <p:tavLst>
                                        <p:tav tm="0">
                                          <p:val>
                                            <p:strVal val="#ppt_y"/>
                                          </p:val>
                                        </p:tav>
                                        <p:tav tm="100000">
                                          <p:val>
                                            <p:strVal val="#ppt_y"/>
                                          </p:val>
                                        </p:tav>
                                      </p:tavLst>
                                    </p:anim>
                                  </p:childTnLst>
                                </p:cTn>
                              </p:par>
                              <p:par>
                                <p:cTn id="37" presetID="2" presetClass="entr" presetSubtype="8" decel="28000" fill="hold" nodeType="withEffect">
                                  <p:stCondLst>
                                    <p:cond delay="750"/>
                                  </p:stCondLst>
                                  <p:childTnLst>
                                    <p:set>
                                      <p:cBhvr>
                                        <p:cTn id="38" dur="1" fill="hold">
                                          <p:stCondLst>
                                            <p:cond delay="0"/>
                                          </p:stCondLst>
                                        </p:cTn>
                                        <p:tgtEl>
                                          <p:spTgt spid="60"/>
                                        </p:tgtEl>
                                        <p:attrNameLst>
                                          <p:attrName>style.visibility</p:attrName>
                                        </p:attrNameLst>
                                      </p:cBhvr>
                                      <p:to>
                                        <p:strVal val="visible"/>
                                      </p:to>
                                    </p:set>
                                    <p:anim calcmode="lin" valueType="num">
                                      <p:cBhvr additive="base">
                                        <p:cTn id="39" dur="750" fill="hold"/>
                                        <p:tgtEl>
                                          <p:spTgt spid="60"/>
                                        </p:tgtEl>
                                        <p:attrNameLst>
                                          <p:attrName>ppt_x</p:attrName>
                                        </p:attrNameLst>
                                      </p:cBhvr>
                                      <p:tavLst>
                                        <p:tav tm="0">
                                          <p:val>
                                            <p:strVal val="0-#ppt_w/2"/>
                                          </p:val>
                                        </p:tav>
                                        <p:tav tm="100000">
                                          <p:val>
                                            <p:strVal val="#ppt_x"/>
                                          </p:val>
                                        </p:tav>
                                      </p:tavLst>
                                    </p:anim>
                                    <p:anim calcmode="lin" valueType="num">
                                      <p:cBhvr additive="base">
                                        <p:cTn id="40" dur="750" fill="hold"/>
                                        <p:tgtEl>
                                          <p:spTgt spid="60"/>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500"/>
                                        <p:tgtEl>
                                          <p:spTgt spid="65"/>
                                        </p:tgtEl>
                                      </p:cBhvr>
                                    </p:animEffect>
                                  </p:childTnLst>
                                </p:cTn>
                              </p:par>
                              <p:par>
                                <p:cTn id="51" presetID="10" presetClass="entr" presetSubtype="0" fill="hold" grpId="0" nodeType="withEffect">
                                  <p:stCondLst>
                                    <p:cond delay="75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63" grpId="0" bldLvl="0" animBg="1"/>
      <p:bldP spid="64" grpId="0" bldLvl="0" animBg="1"/>
      <p:bldP spid="65" grpId="0" bldLvl="0" animBg="1"/>
      <p:bldP spid="6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38719" y="119422"/>
            <a:ext cx="876863" cy="876863"/>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53840" y="279461"/>
            <a:ext cx="4096233" cy="530336"/>
          </a:xfrm>
          <a:prstGeom prst="roundRect">
            <a:avLst>
              <a:gd name="adj" fmla="val 50000"/>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6"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研究思路与方法</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2" name="组合 21"/>
          <p:cNvGrpSpPr/>
          <p:nvPr/>
        </p:nvGrpSpPr>
        <p:grpSpPr>
          <a:xfrm>
            <a:off x="437193" y="355900"/>
            <a:ext cx="575681" cy="375975"/>
            <a:chOff x="1404979" y="1483879"/>
            <a:chExt cx="1402526" cy="915986"/>
          </a:xfrm>
        </p:grpSpPr>
        <p:sp>
          <p:nvSpPr>
            <p:cNvPr id="23" name="Freeform 62"/>
            <p:cNvSpPr>
              <a:spLocks noEditPoints="1"/>
            </p:cNvSpPr>
            <p:nvPr/>
          </p:nvSpPr>
          <p:spPr bwMode="auto">
            <a:xfrm>
              <a:off x="1404979" y="1483879"/>
              <a:ext cx="1402526" cy="915986"/>
            </a:xfrm>
            <a:custGeom>
              <a:avLst/>
              <a:gdLst>
                <a:gd name="T0" fmla="*/ 0 w 1130"/>
                <a:gd name="T1" fmla="*/ 430 h 738"/>
                <a:gd name="T2" fmla="*/ 868 w 1130"/>
                <a:gd name="T3" fmla="*/ 738 h 738"/>
                <a:gd name="T4" fmla="*/ 1130 w 1130"/>
                <a:gd name="T5" fmla="*/ 0 h 738"/>
                <a:gd name="T6" fmla="*/ 0 w 1130"/>
                <a:gd name="T7" fmla="*/ 430 h 738"/>
                <a:gd name="T8" fmla="*/ 784 w 1130"/>
                <a:gd name="T9" fmla="*/ 602 h 738"/>
                <a:gd name="T10" fmla="*/ 301 w 1130"/>
                <a:gd name="T11" fmla="*/ 430 h 738"/>
                <a:gd name="T12" fmla="*/ 931 w 1130"/>
                <a:gd name="T13" fmla="*/ 189 h 738"/>
                <a:gd name="T14" fmla="*/ 784 w 1130"/>
                <a:gd name="T15" fmla="*/ 602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738">
                  <a:moveTo>
                    <a:pt x="0" y="430"/>
                  </a:moveTo>
                  <a:lnTo>
                    <a:pt x="868" y="738"/>
                  </a:lnTo>
                  <a:lnTo>
                    <a:pt x="1130" y="0"/>
                  </a:lnTo>
                  <a:lnTo>
                    <a:pt x="0" y="430"/>
                  </a:lnTo>
                  <a:close/>
                  <a:moveTo>
                    <a:pt x="784" y="602"/>
                  </a:moveTo>
                  <a:lnTo>
                    <a:pt x="301" y="430"/>
                  </a:lnTo>
                  <a:lnTo>
                    <a:pt x="931" y="189"/>
                  </a:lnTo>
                  <a:lnTo>
                    <a:pt x="784" y="60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29" name="Freeform 63"/>
            <p:cNvSpPr/>
            <p:nvPr/>
          </p:nvSpPr>
          <p:spPr bwMode="auto">
            <a:xfrm>
              <a:off x="1618461" y="2013860"/>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4"/>
            <p:cNvSpPr/>
            <p:nvPr/>
          </p:nvSpPr>
          <p:spPr bwMode="auto">
            <a:xfrm>
              <a:off x="1691690" y="2039925"/>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5"/>
            <p:cNvSpPr/>
            <p:nvPr/>
          </p:nvSpPr>
          <p:spPr bwMode="auto">
            <a:xfrm>
              <a:off x="1766160" y="206598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6"/>
            <p:cNvSpPr/>
            <p:nvPr/>
          </p:nvSpPr>
          <p:spPr bwMode="auto">
            <a:xfrm>
              <a:off x="1839389" y="2092054"/>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7"/>
            <p:cNvSpPr/>
            <p:nvPr/>
          </p:nvSpPr>
          <p:spPr bwMode="auto">
            <a:xfrm>
              <a:off x="1913860" y="211811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8"/>
            <p:cNvSpPr/>
            <p:nvPr/>
          </p:nvSpPr>
          <p:spPr bwMode="auto">
            <a:xfrm>
              <a:off x="1987089" y="214418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9"/>
            <p:cNvSpPr/>
            <p:nvPr/>
          </p:nvSpPr>
          <p:spPr bwMode="auto">
            <a:xfrm>
              <a:off x="2061559" y="2170248"/>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0"/>
            <p:cNvSpPr/>
            <p:nvPr/>
          </p:nvSpPr>
          <p:spPr bwMode="auto">
            <a:xfrm>
              <a:off x="2134789" y="219631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1"/>
            <p:cNvSpPr/>
            <p:nvPr/>
          </p:nvSpPr>
          <p:spPr bwMode="auto">
            <a:xfrm>
              <a:off x="2208018" y="222237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2"/>
            <p:cNvSpPr/>
            <p:nvPr/>
          </p:nvSpPr>
          <p:spPr bwMode="auto">
            <a:xfrm>
              <a:off x="2282488" y="2248442"/>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3"/>
            <p:cNvSpPr/>
            <p:nvPr/>
          </p:nvSpPr>
          <p:spPr bwMode="auto">
            <a:xfrm>
              <a:off x="2355718" y="227450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4"/>
            <p:cNvSpPr/>
            <p:nvPr/>
          </p:nvSpPr>
          <p:spPr bwMode="auto">
            <a:xfrm>
              <a:off x="2430188" y="2300571"/>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5"/>
            <p:cNvSpPr/>
            <p:nvPr/>
          </p:nvSpPr>
          <p:spPr bwMode="auto">
            <a:xfrm>
              <a:off x="2659805" y="1614202"/>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6"/>
            <p:cNvSpPr/>
            <p:nvPr/>
          </p:nvSpPr>
          <p:spPr bwMode="auto">
            <a:xfrm>
              <a:off x="2638705" y="1683708"/>
              <a:ext cx="52129" cy="21100"/>
            </a:xfrm>
            <a:custGeom>
              <a:avLst/>
              <a:gdLst>
                <a:gd name="T0" fmla="*/ 38 w 42"/>
                <a:gd name="T1" fmla="*/ 17 h 17"/>
                <a:gd name="T2" fmla="*/ 0 w 42"/>
                <a:gd name="T3" fmla="*/ 3 h 17"/>
                <a:gd name="T4" fmla="*/ 3 w 42"/>
                <a:gd name="T5" fmla="*/ 0 h 17"/>
                <a:gd name="T6" fmla="*/ 42 w 42"/>
                <a:gd name="T7" fmla="*/ 14 h 17"/>
                <a:gd name="T8" fmla="*/ 38 w 42"/>
                <a:gd name="T9" fmla="*/ 17 h 17"/>
              </a:gdLst>
              <a:ahLst/>
              <a:cxnLst>
                <a:cxn ang="0">
                  <a:pos x="T0" y="T1"/>
                </a:cxn>
                <a:cxn ang="0">
                  <a:pos x="T2" y="T3"/>
                </a:cxn>
                <a:cxn ang="0">
                  <a:pos x="T4" y="T5"/>
                </a:cxn>
                <a:cxn ang="0">
                  <a:pos x="T6" y="T7"/>
                </a:cxn>
                <a:cxn ang="0">
                  <a:pos x="T8" y="T9"/>
                </a:cxn>
              </a:cxnLst>
              <a:rect l="0" t="0" r="r" b="b"/>
              <a:pathLst>
                <a:path w="42" h="17">
                  <a:moveTo>
                    <a:pt x="38" y="17"/>
                  </a:moveTo>
                  <a:lnTo>
                    <a:pt x="0" y="3"/>
                  </a:lnTo>
                  <a:lnTo>
                    <a:pt x="3" y="0"/>
                  </a:lnTo>
                  <a:lnTo>
                    <a:pt x="42" y="14"/>
                  </a:lnTo>
                  <a:lnTo>
                    <a:pt x="38" y="17"/>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7"/>
            <p:cNvSpPr/>
            <p:nvPr/>
          </p:nvSpPr>
          <p:spPr bwMode="auto">
            <a:xfrm>
              <a:off x="2616364" y="174824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8"/>
            <p:cNvSpPr/>
            <p:nvPr/>
          </p:nvSpPr>
          <p:spPr bwMode="auto">
            <a:xfrm>
              <a:off x="2590299" y="181403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9"/>
            <p:cNvSpPr/>
            <p:nvPr/>
          </p:nvSpPr>
          <p:spPr bwMode="auto">
            <a:xfrm>
              <a:off x="2569199" y="1878572"/>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80"/>
            <p:cNvSpPr/>
            <p:nvPr/>
          </p:nvSpPr>
          <p:spPr bwMode="auto">
            <a:xfrm>
              <a:off x="2546858" y="1944354"/>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1"/>
            <p:cNvSpPr/>
            <p:nvPr/>
          </p:nvSpPr>
          <p:spPr bwMode="auto">
            <a:xfrm>
              <a:off x="2520794" y="2008895"/>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82"/>
            <p:cNvSpPr/>
            <p:nvPr/>
          </p:nvSpPr>
          <p:spPr bwMode="auto">
            <a:xfrm>
              <a:off x="2499694" y="2074678"/>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3"/>
            <p:cNvSpPr/>
            <p:nvPr/>
          </p:nvSpPr>
          <p:spPr bwMode="auto">
            <a:xfrm>
              <a:off x="2477353" y="213921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84"/>
            <p:cNvSpPr/>
            <p:nvPr/>
          </p:nvSpPr>
          <p:spPr bwMode="auto">
            <a:xfrm>
              <a:off x="2451288" y="220500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2" name="Oval 5"/>
          <p:cNvSpPr>
            <a:spLocks noChangeArrowheads="1"/>
          </p:cNvSpPr>
          <p:nvPr/>
        </p:nvSpPr>
        <p:spPr bwMode="auto">
          <a:xfrm>
            <a:off x="5272191" y="2221500"/>
            <a:ext cx="3802935" cy="3819004"/>
          </a:xfrm>
          <a:prstGeom prst="ellipse">
            <a:avLst/>
          </a:prstGeom>
          <a:noFill/>
          <a:ln w="9525" cap="flat">
            <a:solidFill>
              <a:schemeClr val="bg1">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83" name="Oval 6"/>
          <p:cNvSpPr>
            <a:spLocks noChangeArrowheads="1"/>
          </p:cNvSpPr>
          <p:nvPr/>
        </p:nvSpPr>
        <p:spPr bwMode="auto">
          <a:xfrm>
            <a:off x="3135048" y="2221500"/>
            <a:ext cx="3802935" cy="3819004"/>
          </a:xfrm>
          <a:prstGeom prst="ellipse">
            <a:avLst/>
          </a:prstGeom>
          <a:noFill/>
          <a:ln w="9525" cap="flat">
            <a:solidFill>
              <a:schemeClr val="bg1">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84" name="Oval 7"/>
          <p:cNvSpPr>
            <a:spLocks noChangeArrowheads="1"/>
          </p:cNvSpPr>
          <p:nvPr/>
        </p:nvSpPr>
        <p:spPr bwMode="auto">
          <a:xfrm>
            <a:off x="4927605" y="2966018"/>
            <a:ext cx="2319255" cy="2329968"/>
          </a:xfrm>
          <a:prstGeom prst="ellipse">
            <a:avLst/>
          </a:prstGeom>
          <a:solidFill>
            <a:srgbClr val="5ABE9E"/>
          </a:solidFill>
          <a:ln>
            <a:noFill/>
          </a:ln>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85" name="Oval 8"/>
          <p:cNvSpPr>
            <a:spLocks noChangeArrowheads="1"/>
          </p:cNvSpPr>
          <p:nvPr/>
        </p:nvSpPr>
        <p:spPr bwMode="auto">
          <a:xfrm>
            <a:off x="3606398" y="2312557"/>
            <a:ext cx="615968" cy="617754"/>
          </a:xfrm>
          <a:prstGeom prst="ellipse">
            <a:avLst/>
          </a:prstGeom>
          <a:solidFill>
            <a:srgbClr val="F9B46A"/>
          </a:solidFill>
          <a:ln>
            <a:noFill/>
          </a:ln>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86" name="Oval 9"/>
          <p:cNvSpPr>
            <a:spLocks noChangeArrowheads="1"/>
          </p:cNvSpPr>
          <p:nvPr/>
        </p:nvSpPr>
        <p:spPr bwMode="auto">
          <a:xfrm>
            <a:off x="3606398" y="5349548"/>
            <a:ext cx="615968" cy="617754"/>
          </a:xfrm>
          <a:prstGeom prst="ellipse">
            <a:avLst/>
          </a:prstGeom>
          <a:solidFill>
            <a:srgbClr val="778495"/>
          </a:solidFill>
          <a:ln>
            <a:noFill/>
          </a:ln>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87" name="Oval 10"/>
          <p:cNvSpPr>
            <a:spLocks noChangeArrowheads="1"/>
          </p:cNvSpPr>
          <p:nvPr/>
        </p:nvSpPr>
        <p:spPr bwMode="auto">
          <a:xfrm>
            <a:off x="2845811" y="3794452"/>
            <a:ext cx="615968" cy="617754"/>
          </a:xfrm>
          <a:prstGeom prst="ellipse">
            <a:avLst/>
          </a:prstGeom>
          <a:solidFill>
            <a:srgbClr val="ED6568"/>
          </a:solidFill>
          <a:ln>
            <a:noFill/>
          </a:ln>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88" name="Oval 11"/>
          <p:cNvSpPr>
            <a:spLocks noChangeArrowheads="1"/>
          </p:cNvSpPr>
          <p:nvPr/>
        </p:nvSpPr>
        <p:spPr bwMode="auto">
          <a:xfrm>
            <a:off x="8025302" y="2312557"/>
            <a:ext cx="615968" cy="617754"/>
          </a:xfrm>
          <a:prstGeom prst="ellipse">
            <a:avLst/>
          </a:prstGeom>
          <a:solidFill>
            <a:srgbClr val="778495"/>
          </a:solidFill>
          <a:ln>
            <a:noFill/>
          </a:ln>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89" name="Oval 12"/>
          <p:cNvSpPr>
            <a:spLocks noChangeArrowheads="1"/>
          </p:cNvSpPr>
          <p:nvPr/>
        </p:nvSpPr>
        <p:spPr bwMode="auto">
          <a:xfrm>
            <a:off x="8025302" y="5349548"/>
            <a:ext cx="615968" cy="617754"/>
          </a:xfrm>
          <a:prstGeom prst="ellipse">
            <a:avLst/>
          </a:prstGeom>
          <a:solidFill>
            <a:srgbClr val="ED6568"/>
          </a:solidFill>
          <a:ln>
            <a:noFill/>
          </a:ln>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90" name="Oval 13"/>
          <p:cNvSpPr>
            <a:spLocks noChangeArrowheads="1"/>
          </p:cNvSpPr>
          <p:nvPr/>
        </p:nvSpPr>
        <p:spPr bwMode="auto">
          <a:xfrm>
            <a:off x="8785889" y="3794452"/>
            <a:ext cx="615968" cy="617754"/>
          </a:xfrm>
          <a:prstGeom prst="ellipse">
            <a:avLst/>
          </a:prstGeom>
          <a:solidFill>
            <a:srgbClr val="F9B46A"/>
          </a:solidFill>
          <a:ln>
            <a:noFill/>
          </a:ln>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91" name="Line 14"/>
          <p:cNvSpPr>
            <a:spLocks noChangeShapeType="1"/>
          </p:cNvSpPr>
          <p:nvPr/>
        </p:nvSpPr>
        <p:spPr bwMode="auto">
          <a:xfrm>
            <a:off x="7123666" y="4847846"/>
            <a:ext cx="901635" cy="630252"/>
          </a:xfrm>
          <a:prstGeom prst="line">
            <a:avLst/>
          </a:prstGeom>
          <a:noFill/>
          <a:ln w="12700"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92" name="Line 15"/>
          <p:cNvSpPr>
            <a:spLocks noChangeShapeType="1"/>
          </p:cNvSpPr>
          <p:nvPr/>
        </p:nvSpPr>
        <p:spPr bwMode="auto">
          <a:xfrm>
            <a:off x="4211653" y="2808902"/>
            <a:ext cx="848073" cy="592758"/>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93" name="Line 16"/>
          <p:cNvSpPr>
            <a:spLocks noChangeShapeType="1"/>
          </p:cNvSpPr>
          <p:nvPr/>
        </p:nvSpPr>
        <p:spPr bwMode="auto">
          <a:xfrm>
            <a:off x="7345057" y="4146178"/>
            <a:ext cx="1349775" cy="3571"/>
          </a:xfrm>
          <a:prstGeom prst="line">
            <a:avLst/>
          </a:prstGeom>
          <a:noFill/>
          <a:ln w="12700"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94" name="Line 17"/>
          <p:cNvSpPr>
            <a:spLocks noChangeShapeType="1"/>
          </p:cNvSpPr>
          <p:nvPr/>
        </p:nvSpPr>
        <p:spPr bwMode="auto">
          <a:xfrm>
            <a:off x="3540337" y="4139037"/>
            <a:ext cx="1289070" cy="1785"/>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95" name="Line 18"/>
          <p:cNvSpPr>
            <a:spLocks noChangeShapeType="1"/>
          </p:cNvSpPr>
          <p:nvPr/>
        </p:nvSpPr>
        <p:spPr bwMode="auto">
          <a:xfrm flipV="1">
            <a:off x="7146877" y="2839254"/>
            <a:ext cx="898064" cy="608827"/>
          </a:xfrm>
          <a:prstGeom prst="line">
            <a:avLst/>
          </a:prstGeom>
          <a:noFill/>
          <a:ln w="12700"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96" name="Line 19"/>
          <p:cNvSpPr>
            <a:spLocks noChangeShapeType="1"/>
          </p:cNvSpPr>
          <p:nvPr/>
        </p:nvSpPr>
        <p:spPr bwMode="auto">
          <a:xfrm flipV="1">
            <a:off x="4190228" y="4860344"/>
            <a:ext cx="869497" cy="587402"/>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97" name="Freeform 20"/>
          <p:cNvSpPr>
            <a:spLocks noEditPoints="1"/>
          </p:cNvSpPr>
          <p:nvPr/>
        </p:nvSpPr>
        <p:spPr bwMode="auto">
          <a:xfrm>
            <a:off x="5697119" y="3422340"/>
            <a:ext cx="889137" cy="837360"/>
          </a:xfrm>
          <a:custGeom>
            <a:avLst/>
            <a:gdLst>
              <a:gd name="T0" fmla="*/ 33 w 999"/>
              <a:gd name="T1" fmla="*/ 742 h 936"/>
              <a:gd name="T2" fmla="*/ 713 w 999"/>
              <a:gd name="T3" fmla="*/ 557 h 936"/>
              <a:gd name="T4" fmla="*/ 653 w 999"/>
              <a:gd name="T5" fmla="*/ 767 h 936"/>
              <a:gd name="T6" fmla="*/ 632 w 999"/>
              <a:gd name="T7" fmla="*/ 585 h 936"/>
              <a:gd name="T8" fmla="*/ 634 w 999"/>
              <a:gd name="T9" fmla="*/ 422 h 936"/>
              <a:gd name="T10" fmla="*/ 616 w 999"/>
              <a:gd name="T11" fmla="*/ 429 h 936"/>
              <a:gd name="T12" fmla="*/ 629 w 999"/>
              <a:gd name="T13" fmla="*/ 453 h 936"/>
              <a:gd name="T14" fmla="*/ 645 w 999"/>
              <a:gd name="T15" fmla="*/ 447 h 936"/>
              <a:gd name="T16" fmla="*/ 552 w 999"/>
              <a:gd name="T17" fmla="*/ 469 h 936"/>
              <a:gd name="T18" fmla="*/ 560 w 999"/>
              <a:gd name="T19" fmla="*/ 500 h 936"/>
              <a:gd name="T20" fmla="*/ 571 w 999"/>
              <a:gd name="T21" fmla="*/ 489 h 936"/>
              <a:gd name="T22" fmla="*/ 504 w 999"/>
              <a:gd name="T23" fmla="*/ 529 h 936"/>
              <a:gd name="T24" fmla="*/ 495 w 999"/>
              <a:gd name="T25" fmla="*/ 546 h 936"/>
              <a:gd name="T26" fmla="*/ 520 w 999"/>
              <a:gd name="T27" fmla="*/ 557 h 936"/>
              <a:gd name="T28" fmla="*/ 528 w 999"/>
              <a:gd name="T29" fmla="*/ 543 h 936"/>
              <a:gd name="T30" fmla="*/ 474 w 999"/>
              <a:gd name="T31" fmla="*/ 620 h 936"/>
              <a:gd name="T32" fmla="*/ 500 w 999"/>
              <a:gd name="T33" fmla="*/ 638 h 936"/>
              <a:gd name="T34" fmla="*/ 501 w 999"/>
              <a:gd name="T35" fmla="*/ 622 h 936"/>
              <a:gd name="T36" fmla="*/ 478 w 999"/>
              <a:gd name="T37" fmla="*/ 698 h 936"/>
              <a:gd name="T38" fmla="*/ 483 w 999"/>
              <a:gd name="T39" fmla="*/ 717 h 936"/>
              <a:gd name="T40" fmla="*/ 508 w 999"/>
              <a:gd name="T41" fmla="*/ 706 h 936"/>
              <a:gd name="T42" fmla="*/ 504 w 999"/>
              <a:gd name="T43" fmla="*/ 690 h 936"/>
              <a:gd name="T44" fmla="*/ 516 w 999"/>
              <a:gd name="T45" fmla="*/ 785 h 936"/>
              <a:gd name="T46" fmla="*/ 548 w 999"/>
              <a:gd name="T47" fmla="*/ 781 h 936"/>
              <a:gd name="T48" fmla="*/ 538 w 999"/>
              <a:gd name="T49" fmla="*/ 768 h 936"/>
              <a:gd name="T50" fmla="*/ 570 w 999"/>
              <a:gd name="T51" fmla="*/ 840 h 936"/>
              <a:gd name="T52" fmla="*/ 586 w 999"/>
              <a:gd name="T53" fmla="*/ 850 h 936"/>
              <a:gd name="T54" fmla="*/ 600 w 999"/>
              <a:gd name="T55" fmla="*/ 827 h 936"/>
              <a:gd name="T56" fmla="*/ 586 w 999"/>
              <a:gd name="T57" fmla="*/ 818 h 936"/>
              <a:gd name="T58" fmla="*/ 656 w 999"/>
              <a:gd name="T59" fmla="*/ 879 h 936"/>
              <a:gd name="T60" fmla="*/ 675 w 999"/>
              <a:gd name="T61" fmla="*/ 883 h 936"/>
              <a:gd name="T62" fmla="*/ 664 w 999"/>
              <a:gd name="T63" fmla="*/ 853 h 936"/>
              <a:gd name="T64" fmla="*/ 733 w 999"/>
              <a:gd name="T65" fmla="*/ 884 h 936"/>
              <a:gd name="T66" fmla="*/ 752 w 999"/>
              <a:gd name="T67" fmla="*/ 882 h 936"/>
              <a:gd name="T68" fmla="*/ 750 w 999"/>
              <a:gd name="T69" fmla="*/ 854 h 936"/>
              <a:gd name="T70" fmla="*/ 733 w 999"/>
              <a:gd name="T71" fmla="*/ 857 h 936"/>
              <a:gd name="T72" fmla="*/ 824 w 999"/>
              <a:gd name="T73" fmla="*/ 857 h 936"/>
              <a:gd name="T74" fmla="*/ 840 w 999"/>
              <a:gd name="T75" fmla="*/ 847 h 936"/>
              <a:gd name="T76" fmla="*/ 814 w 999"/>
              <a:gd name="T77" fmla="*/ 831 h 936"/>
              <a:gd name="T78" fmla="*/ 885 w 999"/>
              <a:gd name="T79" fmla="*/ 809 h 936"/>
              <a:gd name="T80" fmla="*/ 896 w 999"/>
              <a:gd name="T81" fmla="*/ 795 h 936"/>
              <a:gd name="T82" fmla="*/ 878 w 999"/>
              <a:gd name="T83" fmla="*/ 774 h 936"/>
              <a:gd name="T84" fmla="*/ 868 w 999"/>
              <a:gd name="T85" fmla="*/ 787 h 936"/>
              <a:gd name="T86" fmla="*/ 934 w 999"/>
              <a:gd name="T87" fmla="*/ 728 h 936"/>
              <a:gd name="T88" fmla="*/ 940 w 999"/>
              <a:gd name="T89" fmla="*/ 710 h 936"/>
              <a:gd name="T90" fmla="*/ 910 w 999"/>
              <a:gd name="T91" fmla="*/ 712 h 936"/>
              <a:gd name="T92" fmla="*/ 948 w 999"/>
              <a:gd name="T93" fmla="*/ 651 h 936"/>
              <a:gd name="T94" fmla="*/ 948 w 999"/>
              <a:gd name="T95" fmla="*/ 634 h 936"/>
              <a:gd name="T96" fmla="*/ 920 w 999"/>
              <a:gd name="T97" fmla="*/ 630 h 936"/>
              <a:gd name="T98" fmla="*/ 921 w 999"/>
              <a:gd name="T99" fmla="*/ 647 h 936"/>
              <a:gd name="T100" fmla="*/ 930 w 999"/>
              <a:gd name="T101" fmla="*/ 556 h 936"/>
              <a:gd name="T102" fmla="*/ 922 w 999"/>
              <a:gd name="T103" fmla="*/ 539 h 936"/>
              <a:gd name="T104" fmla="*/ 903 w 999"/>
              <a:gd name="T105" fmla="*/ 563 h 936"/>
              <a:gd name="T106" fmla="*/ 889 w 999"/>
              <a:gd name="T107" fmla="*/ 491 h 936"/>
              <a:gd name="T108" fmla="*/ 877 w 999"/>
              <a:gd name="T109" fmla="*/ 478 h 936"/>
              <a:gd name="T110" fmla="*/ 854 w 999"/>
              <a:gd name="T111" fmla="*/ 494 h 936"/>
              <a:gd name="T112" fmla="*/ 866 w 999"/>
              <a:gd name="T113" fmla="*/ 506 h 936"/>
              <a:gd name="T114" fmla="*/ 815 w 999"/>
              <a:gd name="T115" fmla="*/ 434 h 936"/>
              <a:gd name="T116" fmla="*/ 797 w 999"/>
              <a:gd name="T117" fmla="*/ 426 h 936"/>
              <a:gd name="T118" fmla="*/ 797 w 999"/>
              <a:gd name="T119" fmla="*/ 456 h 936"/>
              <a:gd name="T120" fmla="*/ 710 w 999"/>
              <a:gd name="T121" fmla="*/ 358 h 936"/>
              <a:gd name="T122" fmla="*/ 556 w 999"/>
              <a:gd name="T123" fmla="*/ 14 h 936"/>
              <a:gd name="T124" fmla="*/ 46 w 999"/>
              <a:gd name="T125" fmla="*/ 238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9" h="936">
                <a:moveTo>
                  <a:pt x="80" y="695"/>
                </a:moveTo>
                <a:cubicBezTo>
                  <a:pt x="129" y="691"/>
                  <a:pt x="179" y="687"/>
                  <a:pt x="228" y="686"/>
                </a:cubicBezTo>
                <a:cubicBezTo>
                  <a:pt x="198" y="684"/>
                  <a:pt x="168" y="681"/>
                  <a:pt x="137" y="678"/>
                </a:cubicBezTo>
                <a:cubicBezTo>
                  <a:pt x="112" y="675"/>
                  <a:pt x="91" y="657"/>
                  <a:pt x="91" y="632"/>
                </a:cubicBezTo>
                <a:cubicBezTo>
                  <a:pt x="91" y="594"/>
                  <a:pt x="91" y="557"/>
                  <a:pt x="91" y="520"/>
                </a:cubicBezTo>
                <a:cubicBezTo>
                  <a:pt x="91" y="494"/>
                  <a:pt x="112" y="476"/>
                  <a:pt x="137" y="473"/>
                </a:cubicBezTo>
                <a:cubicBezTo>
                  <a:pt x="230" y="465"/>
                  <a:pt x="322" y="461"/>
                  <a:pt x="414" y="463"/>
                </a:cubicBezTo>
                <a:cubicBezTo>
                  <a:pt x="381" y="517"/>
                  <a:pt x="362" y="580"/>
                  <a:pt x="362" y="647"/>
                </a:cubicBezTo>
                <a:cubicBezTo>
                  <a:pt x="362" y="744"/>
                  <a:pt x="401" y="831"/>
                  <a:pt x="464" y="894"/>
                </a:cubicBezTo>
                <a:cubicBezTo>
                  <a:pt x="468" y="898"/>
                  <a:pt x="472" y="902"/>
                  <a:pt x="476" y="905"/>
                </a:cubicBezTo>
                <a:cubicBezTo>
                  <a:pt x="344" y="916"/>
                  <a:pt x="212" y="914"/>
                  <a:pt x="80" y="900"/>
                </a:cubicBezTo>
                <a:cubicBezTo>
                  <a:pt x="54" y="897"/>
                  <a:pt x="33" y="879"/>
                  <a:pt x="33" y="853"/>
                </a:cubicBezTo>
                <a:cubicBezTo>
                  <a:pt x="33" y="816"/>
                  <a:pt x="33" y="779"/>
                  <a:pt x="33" y="742"/>
                </a:cubicBezTo>
                <a:cubicBezTo>
                  <a:pt x="33" y="716"/>
                  <a:pt x="54" y="698"/>
                  <a:pt x="80" y="695"/>
                </a:cubicBezTo>
                <a:close/>
                <a:moveTo>
                  <a:pt x="686" y="411"/>
                </a:moveTo>
                <a:lnTo>
                  <a:pt x="686" y="411"/>
                </a:lnTo>
                <a:cubicBezTo>
                  <a:pt x="706" y="408"/>
                  <a:pt x="725" y="407"/>
                  <a:pt x="744" y="412"/>
                </a:cubicBezTo>
                <a:cubicBezTo>
                  <a:pt x="743" y="422"/>
                  <a:pt x="742" y="431"/>
                  <a:pt x="741" y="441"/>
                </a:cubicBezTo>
                <a:cubicBezTo>
                  <a:pt x="723" y="439"/>
                  <a:pt x="706" y="439"/>
                  <a:pt x="690" y="441"/>
                </a:cubicBezTo>
                <a:cubicBezTo>
                  <a:pt x="689" y="431"/>
                  <a:pt x="688" y="421"/>
                  <a:pt x="686" y="411"/>
                </a:cubicBezTo>
                <a:close/>
                <a:moveTo>
                  <a:pt x="792" y="597"/>
                </a:moveTo>
                <a:lnTo>
                  <a:pt x="792" y="597"/>
                </a:lnTo>
                <a:lnTo>
                  <a:pt x="725" y="597"/>
                </a:lnTo>
                <a:lnTo>
                  <a:pt x="725" y="585"/>
                </a:lnTo>
                <a:cubicBezTo>
                  <a:pt x="725" y="574"/>
                  <a:pt x="725" y="566"/>
                  <a:pt x="723" y="562"/>
                </a:cubicBezTo>
                <a:cubicBezTo>
                  <a:pt x="721" y="559"/>
                  <a:pt x="718" y="557"/>
                  <a:pt x="713" y="557"/>
                </a:cubicBezTo>
                <a:cubicBezTo>
                  <a:pt x="709" y="557"/>
                  <a:pt x="706" y="558"/>
                  <a:pt x="704" y="562"/>
                </a:cubicBezTo>
                <a:cubicBezTo>
                  <a:pt x="702" y="565"/>
                  <a:pt x="701" y="569"/>
                  <a:pt x="701" y="576"/>
                </a:cubicBezTo>
                <a:cubicBezTo>
                  <a:pt x="701" y="586"/>
                  <a:pt x="703" y="594"/>
                  <a:pt x="707" y="598"/>
                </a:cubicBezTo>
                <a:cubicBezTo>
                  <a:pt x="711" y="602"/>
                  <a:pt x="723" y="610"/>
                  <a:pt x="743" y="622"/>
                </a:cubicBezTo>
                <a:cubicBezTo>
                  <a:pt x="760" y="633"/>
                  <a:pt x="772" y="641"/>
                  <a:pt x="778" y="646"/>
                </a:cubicBezTo>
                <a:cubicBezTo>
                  <a:pt x="784" y="652"/>
                  <a:pt x="790" y="659"/>
                  <a:pt x="794" y="669"/>
                </a:cubicBezTo>
                <a:cubicBezTo>
                  <a:pt x="798" y="679"/>
                  <a:pt x="800" y="692"/>
                  <a:pt x="800" y="707"/>
                </a:cubicBezTo>
                <a:cubicBezTo>
                  <a:pt x="800" y="731"/>
                  <a:pt x="795" y="750"/>
                  <a:pt x="783" y="763"/>
                </a:cubicBezTo>
                <a:cubicBezTo>
                  <a:pt x="771" y="777"/>
                  <a:pt x="754" y="785"/>
                  <a:pt x="731" y="789"/>
                </a:cubicBezTo>
                <a:lnTo>
                  <a:pt x="731" y="814"/>
                </a:lnTo>
                <a:lnTo>
                  <a:pt x="700" y="814"/>
                </a:lnTo>
                <a:lnTo>
                  <a:pt x="700" y="788"/>
                </a:lnTo>
                <a:cubicBezTo>
                  <a:pt x="682" y="786"/>
                  <a:pt x="666" y="779"/>
                  <a:pt x="653" y="767"/>
                </a:cubicBezTo>
                <a:cubicBezTo>
                  <a:pt x="640" y="755"/>
                  <a:pt x="633" y="734"/>
                  <a:pt x="633" y="704"/>
                </a:cubicBezTo>
                <a:lnTo>
                  <a:pt x="633" y="691"/>
                </a:lnTo>
                <a:lnTo>
                  <a:pt x="700" y="691"/>
                </a:lnTo>
                <a:lnTo>
                  <a:pt x="700" y="707"/>
                </a:lnTo>
                <a:cubicBezTo>
                  <a:pt x="700" y="726"/>
                  <a:pt x="701" y="737"/>
                  <a:pt x="702" y="741"/>
                </a:cubicBezTo>
                <a:cubicBezTo>
                  <a:pt x="704" y="746"/>
                  <a:pt x="707" y="748"/>
                  <a:pt x="712" y="748"/>
                </a:cubicBezTo>
                <a:cubicBezTo>
                  <a:pt x="717" y="748"/>
                  <a:pt x="720" y="746"/>
                  <a:pt x="722" y="743"/>
                </a:cubicBezTo>
                <a:cubicBezTo>
                  <a:pt x="725" y="740"/>
                  <a:pt x="726" y="735"/>
                  <a:pt x="726" y="730"/>
                </a:cubicBezTo>
                <a:cubicBezTo>
                  <a:pt x="726" y="714"/>
                  <a:pt x="725" y="704"/>
                  <a:pt x="723" y="697"/>
                </a:cubicBezTo>
                <a:cubicBezTo>
                  <a:pt x="720" y="691"/>
                  <a:pt x="713" y="684"/>
                  <a:pt x="701" y="676"/>
                </a:cubicBezTo>
                <a:cubicBezTo>
                  <a:pt x="680" y="663"/>
                  <a:pt x="666" y="654"/>
                  <a:pt x="659" y="648"/>
                </a:cubicBezTo>
                <a:cubicBezTo>
                  <a:pt x="652" y="642"/>
                  <a:pt x="645" y="633"/>
                  <a:pt x="640" y="622"/>
                </a:cubicBezTo>
                <a:cubicBezTo>
                  <a:pt x="635" y="611"/>
                  <a:pt x="632" y="599"/>
                  <a:pt x="632" y="585"/>
                </a:cubicBezTo>
                <a:cubicBezTo>
                  <a:pt x="632" y="565"/>
                  <a:pt x="638" y="549"/>
                  <a:pt x="649" y="538"/>
                </a:cubicBezTo>
                <a:cubicBezTo>
                  <a:pt x="660" y="526"/>
                  <a:pt x="677" y="519"/>
                  <a:pt x="700" y="517"/>
                </a:cubicBezTo>
                <a:lnTo>
                  <a:pt x="700" y="495"/>
                </a:lnTo>
                <a:lnTo>
                  <a:pt x="731" y="495"/>
                </a:lnTo>
                <a:lnTo>
                  <a:pt x="731" y="517"/>
                </a:lnTo>
                <a:cubicBezTo>
                  <a:pt x="752" y="519"/>
                  <a:pt x="767" y="526"/>
                  <a:pt x="778" y="537"/>
                </a:cubicBezTo>
                <a:cubicBezTo>
                  <a:pt x="788" y="549"/>
                  <a:pt x="793" y="564"/>
                  <a:pt x="793" y="584"/>
                </a:cubicBezTo>
                <a:cubicBezTo>
                  <a:pt x="793" y="587"/>
                  <a:pt x="793" y="591"/>
                  <a:pt x="792" y="597"/>
                </a:cubicBezTo>
                <a:close/>
                <a:moveTo>
                  <a:pt x="638" y="421"/>
                </a:moveTo>
                <a:lnTo>
                  <a:pt x="638" y="421"/>
                </a:lnTo>
                <a:lnTo>
                  <a:pt x="637" y="421"/>
                </a:lnTo>
                <a:lnTo>
                  <a:pt x="635" y="422"/>
                </a:lnTo>
                <a:lnTo>
                  <a:pt x="634" y="422"/>
                </a:lnTo>
                <a:lnTo>
                  <a:pt x="633" y="423"/>
                </a:lnTo>
                <a:lnTo>
                  <a:pt x="631" y="423"/>
                </a:lnTo>
                <a:lnTo>
                  <a:pt x="630" y="423"/>
                </a:lnTo>
                <a:lnTo>
                  <a:pt x="628" y="424"/>
                </a:lnTo>
                <a:lnTo>
                  <a:pt x="627" y="425"/>
                </a:lnTo>
                <a:lnTo>
                  <a:pt x="626" y="425"/>
                </a:lnTo>
                <a:lnTo>
                  <a:pt x="624" y="426"/>
                </a:lnTo>
                <a:lnTo>
                  <a:pt x="623" y="426"/>
                </a:lnTo>
                <a:lnTo>
                  <a:pt x="622" y="427"/>
                </a:lnTo>
                <a:lnTo>
                  <a:pt x="620" y="427"/>
                </a:lnTo>
                <a:lnTo>
                  <a:pt x="619" y="428"/>
                </a:lnTo>
                <a:lnTo>
                  <a:pt x="618" y="428"/>
                </a:lnTo>
                <a:lnTo>
                  <a:pt x="616" y="429"/>
                </a:lnTo>
                <a:lnTo>
                  <a:pt x="615" y="429"/>
                </a:lnTo>
                <a:lnTo>
                  <a:pt x="614" y="430"/>
                </a:lnTo>
                <a:lnTo>
                  <a:pt x="612" y="431"/>
                </a:lnTo>
                <a:lnTo>
                  <a:pt x="611" y="431"/>
                </a:lnTo>
                <a:lnTo>
                  <a:pt x="611" y="431"/>
                </a:lnTo>
                <a:lnTo>
                  <a:pt x="622" y="456"/>
                </a:lnTo>
                <a:lnTo>
                  <a:pt x="622" y="456"/>
                </a:lnTo>
                <a:lnTo>
                  <a:pt x="624" y="456"/>
                </a:lnTo>
                <a:lnTo>
                  <a:pt x="625" y="455"/>
                </a:lnTo>
                <a:lnTo>
                  <a:pt x="626" y="454"/>
                </a:lnTo>
                <a:lnTo>
                  <a:pt x="627" y="454"/>
                </a:lnTo>
                <a:lnTo>
                  <a:pt x="628" y="453"/>
                </a:lnTo>
                <a:lnTo>
                  <a:pt x="629" y="453"/>
                </a:lnTo>
                <a:lnTo>
                  <a:pt x="631" y="452"/>
                </a:lnTo>
                <a:lnTo>
                  <a:pt x="632" y="452"/>
                </a:lnTo>
                <a:lnTo>
                  <a:pt x="633" y="452"/>
                </a:lnTo>
                <a:lnTo>
                  <a:pt x="634" y="451"/>
                </a:lnTo>
                <a:lnTo>
                  <a:pt x="635" y="451"/>
                </a:lnTo>
                <a:lnTo>
                  <a:pt x="637" y="450"/>
                </a:lnTo>
                <a:lnTo>
                  <a:pt x="638" y="450"/>
                </a:lnTo>
                <a:lnTo>
                  <a:pt x="639" y="449"/>
                </a:lnTo>
                <a:lnTo>
                  <a:pt x="640" y="449"/>
                </a:lnTo>
                <a:lnTo>
                  <a:pt x="641" y="448"/>
                </a:lnTo>
                <a:lnTo>
                  <a:pt x="643" y="448"/>
                </a:lnTo>
                <a:lnTo>
                  <a:pt x="644" y="448"/>
                </a:lnTo>
                <a:lnTo>
                  <a:pt x="645" y="447"/>
                </a:lnTo>
                <a:lnTo>
                  <a:pt x="646" y="447"/>
                </a:lnTo>
                <a:lnTo>
                  <a:pt x="638" y="421"/>
                </a:lnTo>
                <a:close/>
                <a:moveTo>
                  <a:pt x="562" y="462"/>
                </a:moveTo>
                <a:lnTo>
                  <a:pt x="562" y="462"/>
                </a:lnTo>
                <a:lnTo>
                  <a:pt x="561" y="462"/>
                </a:lnTo>
                <a:lnTo>
                  <a:pt x="560" y="463"/>
                </a:lnTo>
                <a:lnTo>
                  <a:pt x="559" y="464"/>
                </a:lnTo>
                <a:lnTo>
                  <a:pt x="558" y="465"/>
                </a:lnTo>
                <a:lnTo>
                  <a:pt x="557" y="466"/>
                </a:lnTo>
                <a:lnTo>
                  <a:pt x="556" y="467"/>
                </a:lnTo>
                <a:lnTo>
                  <a:pt x="555" y="468"/>
                </a:lnTo>
                <a:lnTo>
                  <a:pt x="553" y="469"/>
                </a:lnTo>
                <a:lnTo>
                  <a:pt x="552" y="469"/>
                </a:lnTo>
                <a:lnTo>
                  <a:pt x="551" y="470"/>
                </a:lnTo>
                <a:lnTo>
                  <a:pt x="550" y="471"/>
                </a:lnTo>
                <a:lnTo>
                  <a:pt x="549" y="472"/>
                </a:lnTo>
                <a:lnTo>
                  <a:pt x="548" y="473"/>
                </a:lnTo>
                <a:lnTo>
                  <a:pt x="547" y="474"/>
                </a:lnTo>
                <a:lnTo>
                  <a:pt x="546" y="475"/>
                </a:lnTo>
                <a:lnTo>
                  <a:pt x="545" y="476"/>
                </a:lnTo>
                <a:lnTo>
                  <a:pt x="544" y="477"/>
                </a:lnTo>
                <a:lnTo>
                  <a:pt x="543" y="478"/>
                </a:lnTo>
                <a:lnTo>
                  <a:pt x="542" y="479"/>
                </a:lnTo>
                <a:lnTo>
                  <a:pt x="541" y="480"/>
                </a:lnTo>
                <a:lnTo>
                  <a:pt x="540" y="481"/>
                </a:lnTo>
                <a:lnTo>
                  <a:pt x="560" y="500"/>
                </a:lnTo>
                <a:lnTo>
                  <a:pt x="560" y="499"/>
                </a:lnTo>
                <a:lnTo>
                  <a:pt x="561" y="498"/>
                </a:lnTo>
                <a:lnTo>
                  <a:pt x="562" y="498"/>
                </a:lnTo>
                <a:lnTo>
                  <a:pt x="563" y="497"/>
                </a:lnTo>
                <a:lnTo>
                  <a:pt x="564" y="496"/>
                </a:lnTo>
                <a:lnTo>
                  <a:pt x="565" y="495"/>
                </a:lnTo>
                <a:lnTo>
                  <a:pt x="566" y="494"/>
                </a:lnTo>
                <a:lnTo>
                  <a:pt x="567" y="493"/>
                </a:lnTo>
                <a:lnTo>
                  <a:pt x="568" y="492"/>
                </a:lnTo>
                <a:lnTo>
                  <a:pt x="569" y="492"/>
                </a:lnTo>
                <a:lnTo>
                  <a:pt x="570" y="491"/>
                </a:lnTo>
                <a:lnTo>
                  <a:pt x="571" y="490"/>
                </a:lnTo>
                <a:lnTo>
                  <a:pt x="571" y="489"/>
                </a:lnTo>
                <a:lnTo>
                  <a:pt x="572" y="488"/>
                </a:lnTo>
                <a:lnTo>
                  <a:pt x="573" y="487"/>
                </a:lnTo>
                <a:lnTo>
                  <a:pt x="574" y="487"/>
                </a:lnTo>
                <a:lnTo>
                  <a:pt x="575" y="486"/>
                </a:lnTo>
                <a:lnTo>
                  <a:pt x="576" y="485"/>
                </a:lnTo>
                <a:lnTo>
                  <a:pt x="577" y="484"/>
                </a:lnTo>
                <a:lnTo>
                  <a:pt x="578" y="483"/>
                </a:lnTo>
                <a:lnTo>
                  <a:pt x="579" y="483"/>
                </a:lnTo>
                <a:lnTo>
                  <a:pt x="562" y="462"/>
                </a:lnTo>
                <a:close/>
                <a:moveTo>
                  <a:pt x="505" y="527"/>
                </a:moveTo>
                <a:lnTo>
                  <a:pt x="505" y="527"/>
                </a:lnTo>
                <a:lnTo>
                  <a:pt x="505" y="528"/>
                </a:lnTo>
                <a:lnTo>
                  <a:pt x="504" y="529"/>
                </a:lnTo>
                <a:lnTo>
                  <a:pt x="503" y="530"/>
                </a:lnTo>
                <a:lnTo>
                  <a:pt x="502" y="532"/>
                </a:lnTo>
                <a:lnTo>
                  <a:pt x="502" y="533"/>
                </a:lnTo>
                <a:lnTo>
                  <a:pt x="501" y="534"/>
                </a:lnTo>
                <a:lnTo>
                  <a:pt x="500" y="535"/>
                </a:lnTo>
                <a:lnTo>
                  <a:pt x="500" y="537"/>
                </a:lnTo>
                <a:lnTo>
                  <a:pt x="499" y="538"/>
                </a:lnTo>
                <a:lnTo>
                  <a:pt x="498" y="539"/>
                </a:lnTo>
                <a:lnTo>
                  <a:pt x="498" y="540"/>
                </a:lnTo>
                <a:lnTo>
                  <a:pt x="497" y="542"/>
                </a:lnTo>
                <a:lnTo>
                  <a:pt x="496" y="543"/>
                </a:lnTo>
                <a:lnTo>
                  <a:pt x="496" y="544"/>
                </a:lnTo>
                <a:lnTo>
                  <a:pt x="495" y="546"/>
                </a:lnTo>
                <a:lnTo>
                  <a:pt x="495" y="547"/>
                </a:lnTo>
                <a:lnTo>
                  <a:pt x="494" y="548"/>
                </a:lnTo>
                <a:lnTo>
                  <a:pt x="493" y="550"/>
                </a:lnTo>
                <a:lnTo>
                  <a:pt x="493" y="551"/>
                </a:lnTo>
                <a:lnTo>
                  <a:pt x="492" y="552"/>
                </a:lnTo>
                <a:lnTo>
                  <a:pt x="492" y="553"/>
                </a:lnTo>
                <a:lnTo>
                  <a:pt x="517" y="564"/>
                </a:lnTo>
                <a:lnTo>
                  <a:pt x="517" y="563"/>
                </a:lnTo>
                <a:lnTo>
                  <a:pt x="518" y="562"/>
                </a:lnTo>
                <a:lnTo>
                  <a:pt x="518" y="561"/>
                </a:lnTo>
                <a:lnTo>
                  <a:pt x="519" y="560"/>
                </a:lnTo>
                <a:lnTo>
                  <a:pt x="519" y="558"/>
                </a:lnTo>
                <a:lnTo>
                  <a:pt x="520" y="557"/>
                </a:lnTo>
                <a:lnTo>
                  <a:pt x="520" y="556"/>
                </a:lnTo>
                <a:lnTo>
                  <a:pt x="521" y="555"/>
                </a:lnTo>
                <a:lnTo>
                  <a:pt x="522" y="554"/>
                </a:lnTo>
                <a:lnTo>
                  <a:pt x="522" y="553"/>
                </a:lnTo>
                <a:lnTo>
                  <a:pt x="523" y="552"/>
                </a:lnTo>
                <a:lnTo>
                  <a:pt x="523" y="550"/>
                </a:lnTo>
                <a:lnTo>
                  <a:pt x="524" y="549"/>
                </a:lnTo>
                <a:lnTo>
                  <a:pt x="524" y="548"/>
                </a:lnTo>
                <a:lnTo>
                  <a:pt x="525" y="547"/>
                </a:lnTo>
                <a:lnTo>
                  <a:pt x="526" y="546"/>
                </a:lnTo>
                <a:lnTo>
                  <a:pt x="526" y="545"/>
                </a:lnTo>
                <a:lnTo>
                  <a:pt x="527" y="544"/>
                </a:lnTo>
                <a:lnTo>
                  <a:pt x="528" y="543"/>
                </a:lnTo>
                <a:lnTo>
                  <a:pt x="528" y="542"/>
                </a:lnTo>
                <a:lnTo>
                  <a:pt x="529" y="541"/>
                </a:lnTo>
                <a:lnTo>
                  <a:pt x="505" y="527"/>
                </a:lnTo>
                <a:close/>
                <a:moveTo>
                  <a:pt x="476" y="609"/>
                </a:moveTo>
                <a:lnTo>
                  <a:pt x="476" y="609"/>
                </a:lnTo>
                <a:lnTo>
                  <a:pt x="475" y="610"/>
                </a:lnTo>
                <a:lnTo>
                  <a:pt x="475" y="611"/>
                </a:lnTo>
                <a:lnTo>
                  <a:pt x="475" y="613"/>
                </a:lnTo>
                <a:lnTo>
                  <a:pt x="475" y="614"/>
                </a:lnTo>
                <a:lnTo>
                  <a:pt x="474" y="616"/>
                </a:lnTo>
                <a:lnTo>
                  <a:pt x="474" y="617"/>
                </a:lnTo>
                <a:lnTo>
                  <a:pt x="474" y="619"/>
                </a:lnTo>
                <a:lnTo>
                  <a:pt x="474" y="620"/>
                </a:lnTo>
                <a:lnTo>
                  <a:pt x="474" y="622"/>
                </a:lnTo>
                <a:lnTo>
                  <a:pt x="474" y="623"/>
                </a:lnTo>
                <a:lnTo>
                  <a:pt x="473" y="625"/>
                </a:lnTo>
                <a:lnTo>
                  <a:pt x="473" y="626"/>
                </a:lnTo>
                <a:lnTo>
                  <a:pt x="473" y="628"/>
                </a:lnTo>
                <a:lnTo>
                  <a:pt x="473" y="629"/>
                </a:lnTo>
                <a:lnTo>
                  <a:pt x="473" y="631"/>
                </a:lnTo>
                <a:lnTo>
                  <a:pt x="473" y="632"/>
                </a:lnTo>
                <a:lnTo>
                  <a:pt x="473" y="634"/>
                </a:lnTo>
                <a:lnTo>
                  <a:pt x="473" y="635"/>
                </a:lnTo>
                <a:lnTo>
                  <a:pt x="473" y="637"/>
                </a:lnTo>
                <a:lnTo>
                  <a:pt x="473" y="637"/>
                </a:lnTo>
                <a:lnTo>
                  <a:pt x="500" y="638"/>
                </a:lnTo>
                <a:lnTo>
                  <a:pt x="500" y="638"/>
                </a:lnTo>
                <a:lnTo>
                  <a:pt x="500" y="637"/>
                </a:lnTo>
                <a:lnTo>
                  <a:pt x="500" y="635"/>
                </a:lnTo>
                <a:lnTo>
                  <a:pt x="500" y="634"/>
                </a:lnTo>
                <a:lnTo>
                  <a:pt x="500" y="633"/>
                </a:lnTo>
                <a:lnTo>
                  <a:pt x="500" y="631"/>
                </a:lnTo>
                <a:lnTo>
                  <a:pt x="500" y="630"/>
                </a:lnTo>
                <a:lnTo>
                  <a:pt x="501" y="629"/>
                </a:lnTo>
                <a:lnTo>
                  <a:pt x="501" y="627"/>
                </a:lnTo>
                <a:lnTo>
                  <a:pt x="501" y="626"/>
                </a:lnTo>
                <a:lnTo>
                  <a:pt x="501" y="625"/>
                </a:lnTo>
                <a:lnTo>
                  <a:pt x="501" y="623"/>
                </a:lnTo>
                <a:lnTo>
                  <a:pt x="501" y="622"/>
                </a:lnTo>
                <a:lnTo>
                  <a:pt x="501" y="621"/>
                </a:lnTo>
                <a:lnTo>
                  <a:pt x="502" y="619"/>
                </a:lnTo>
                <a:lnTo>
                  <a:pt x="502" y="618"/>
                </a:lnTo>
                <a:lnTo>
                  <a:pt x="502" y="617"/>
                </a:lnTo>
                <a:lnTo>
                  <a:pt x="502" y="615"/>
                </a:lnTo>
                <a:lnTo>
                  <a:pt x="502" y="614"/>
                </a:lnTo>
                <a:lnTo>
                  <a:pt x="503" y="613"/>
                </a:lnTo>
                <a:lnTo>
                  <a:pt x="476" y="609"/>
                </a:lnTo>
                <a:close/>
                <a:moveTo>
                  <a:pt x="477" y="695"/>
                </a:moveTo>
                <a:lnTo>
                  <a:pt x="477" y="695"/>
                </a:lnTo>
                <a:lnTo>
                  <a:pt x="477" y="695"/>
                </a:lnTo>
                <a:lnTo>
                  <a:pt x="477" y="697"/>
                </a:lnTo>
                <a:lnTo>
                  <a:pt x="478" y="698"/>
                </a:lnTo>
                <a:lnTo>
                  <a:pt x="478" y="700"/>
                </a:lnTo>
                <a:lnTo>
                  <a:pt x="478" y="701"/>
                </a:lnTo>
                <a:lnTo>
                  <a:pt x="479" y="703"/>
                </a:lnTo>
                <a:lnTo>
                  <a:pt x="479" y="704"/>
                </a:lnTo>
                <a:lnTo>
                  <a:pt x="479" y="705"/>
                </a:lnTo>
                <a:lnTo>
                  <a:pt x="480" y="707"/>
                </a:lnTo>
                <a:lnTo>
                  <a:pt x="480" y="708"/>
                </a:lnTo>
                <a:lnTo>
                  <a:pt x="481" y="710"/>
                </a:lnTo>
                <a:lnTo>
                  <a:pt x="481" y="711"/>
                </a:lnTo>
                <a:lnTo>
                  <a:pt x="481" y="712"/>
                </a:lnTo>
                <a:lnTo>
                  <a:pt x="482" y="714"/>
                </a:lnTo>
                <a:lnTo>
                  <a:pt x="482" y="715"/>
                </a:lnTo>
                <a:lnTo>
                  <a:pt x="483" y="717"/>
                </a:lnTo>
                <a:lnTo>
                  <a:pt x="483" y="718"/>
                </a:lnTo>
                <a:lnTo>
                  <a:pt x="483" y="720"/>
                </a:lnTo>
                <a:lnTo>
                  <a:pt x="484" y="721"/>
                </a:lnTo>
                <a:lnTo>
                  <a:pt x="484" y="722"/>
                </a:lnTo>
                <a:lnTo>
                  <a:pt x="485" y="723"/>
                </a:lnTo>
                <a:lnTo>
                  <a:pt x="510" y="714"/>
                </a:lnTo>
                <a:lnTo>
                  <a:pt x="510" y="714"/>
                </a:lnTo>
                <a:lnTo>
                  <a:pt x="510" y="712"/>
                </a:lnTo>
                <a:lnTo>
                  <a:pt x="510" y="711"/>
                </a:lnTo>
                <a:lnTo>
                  <a:pt x="509" y="710"/>
                </a:lnTo>
                <a:lnTo>
                  <a:pt x="509" y="709"/>
                </a:lnTo>
                <a:lnTo>
                  <a:pt x="508" y="708"/>
                </a:lnTo>
                <a:lnTo>
                  <a:pt x="508" y="706"/>
                </a:lnTo>
                <a:lnTo>
                  <a:pt x="508" y="705"/>
                </a:lnTo>
                <a:lnTo>
                  <a:pt x="507" y="704"/>
                </a:lnTo>
                <a:lnTo>
                  <a:pt x="507" y="703"/>
                </a:lnTo>
                <a:lnTo>
                  <a:pt x="507" y="701"/>
                </a:lnTo>
                <a:lnTo>
                  <a:pt x="506" y="700"/>
                </a:lnTo>
                <a:lnTo>
                  <a:pt x="506" y="699"/>
                </a:lnTo>
                <a:lnTo>
                  <a:pt x="506" y="697"/>
                </a:lnTo>
                <a:lnTo>
                  <a:pt x="505" y="696"/>
                </a:lnTo>
                <a:lnTo>
                  <a:pt x="505" y="695"/>
                </a:lnTo>
                <a:lnTo>
                  <a:pt x="505" y="694"/>
                </a:lnTo>
                <a:lnTo>
                  <a:pt x="505" y="692"/>
                </a:lnTo>
                <a:lnTo>
                  <a:pt x="504" y="691"/>
                </a:lnTo>
                <a:lnTo>
                  <a:pt x="504" y="690"/>
                </a:lnTo>
                <a:lnTo>
                  <a:pt x="504" y="689"/>
                </a:lnTo>
                <a:lnTo>
                  <a:pt x="477" y="695"/>
                </a:lnTo>
                <a:close/>
                <a:moveTo>
                  <a:pt x="510" y="775"/>
                </a:moveTo>
                <a:lnTo>
                  <a:pt x="510" y="775"/>
                </a:lnTo>
                <a:lnTo>
                  <a:pt x="510" y="776"/>
                </a:lnTo>
                <a:lnTo>
                  <a:pt x="511" y="777"/>
                </a:lnTo>
                <a:lnTo>
                  <a:pt x="511" y="778"/>
                </a:lnTo>
                <a:lnTo>
                  <a:pt x="512" y="779"/>
                </a:lnTo>
                <a:lnTo>
                  <a:pt x="513" y="780"/>
                </a:lnTo>
                <a:lnTo>
                  <a:pt x="514" y="782"/>
                </a:lnTo>
                <a:lnTo>
                  <a:pt x="515" y="783"/>
                </a:lnTo>
                <a:lnTo>
                  <a:pt x="515" y="784"/>
                </a:lnTo>
                <a:lnTo>
                  <a:pt x="516" y="785"/>
                </a:lnTo>
                <a:lnTo>
                  <a:pt x="517" y="786"/>
                </a:lnTo>
                <a:lnTo>
                  <a:pt x="518" y="787"/>
                </a:lnTo>
                <a:lnTo>
                  <a:pt x="519" y="789"/>
                </a:lnTo>
                <a:lnTo>
                  <a:pt x="520" y="790"/>
                </a:lnTo>
                <a:lnTo>
                  <a:pt x="520" y="791"/>
                </a:lnTo>
                <a:lnTo>
                  <a:pt x="521" y="792"/>
                </a:lnTo>
                <a:lnTo>
                  <a:pt x="522" y="793"/>
                </a:lnTo>
                <a:lnTo>
                  <a:pt x="523" y="794"/>
                </a:lnTo>
                <a:lnTo>
                  <a:pt x="524" y="795"/>
                </a:lnTo>
                <a:lnTo>
                  <a:pt x="525" y="796"/>
                </a:lnTo>
                <a:lnTo>
                  <a:pt x="526" y="798"/>
                </a:lnTo>
                <a:lnTo>
                  <a:pt x="527" y="799"/>
                </a:lnTo>
                <a:lnTo>
                  <a:pt x="548" y="781"/>
                </a:lnTo>
                <a:lnTo>
                  <a:pt x="547" y="780"/>
                </a:lnTo>
                <a:lnTo>
                  <a:pt x="546" y="779"/>
                </a:lnTo>
                <a:lnTo>
                  <a:pt x="545" y="778"/>
                </a:lnTo>
                <a:lnTo>
                  <a:pt x="545" y="777"/>
                </a:lnTo>
                <a:lnTo>
                  <a:pt x="544" y="776"/>
                </a:lnTo>
                <a:lnTo>
                  <a:pt x="543" y="775"/>
                </a:lnTo>
                <a:lnTo>
                  <a:pt x="542" y="774"/>
                </a:lnTo>
                <a:lnTo>
                  <a:pt x="541" y="773"/>
                </a:lnTo>
                <a:lnTo>
                  <a:pt x="541" y="772"/>
                </a:lnTo>
                <a:lnTo>
                  <a:pt x="540" y="771"/>
                </a:lnTo>
                <a:lnTo>
                  <a:pt x="539" y="770"/>
                </a:lnTo>
                <a:lnTo>
                  <a:pt x="539" y="769"/>
                </a:lnTo>
                <a:lnTo>
                  <a:pt x="538" y="768"/>
                </a:lnTo>
                <a:lnTo>
                  <a:pt x="537" y="767"/>
                </a:lnTo>
                <a:lnTo>
                  <a:pt x="536" y="766"/>
                </a:lnTo>
                <a:lnTo>
                  <a:pt x="536" y="765"/>
                </a:lnTo>
                <a:lnTo>
                  <a:pt x="535" y="764"/>
                </a:lnTo>
                <a:lnTo>
                  <a:pt x="534" y="763"/>
                </a:lnTo>
                <a:lnTo>
                  <a:pt x="534" y="762"/>
                </a:lnTo>
                <a:lnTo>
                  <a:pt x="533" y="761"/>
                </a:lnTo>
                <a:lnTo>
                  <a:pt x="533" y="760"/>
                </a:lnTo>
                <a:lnTo>
                  <a:pt x="510" y="775"/>
                </a:lnTo>
                <a:close/>
                <a:moveTo>
                  <a:pt x="568" y="838"/>
                </a:moveTo>
                <a:lnTo>
                  <a:pt x="568" y="838"/>
                </a:lnTo>
                <a:lnTo>
                  <a:pt x="569" y="839"/>
                </a:lnTo>
                <a:lnTo>
                  <a:pt x="570" y="840"/>
                </a:lnTo>
                <a:lnTo>
                  <a:pt x="571" y="841"/>
                </a:lnTo>
                <a:lnTo>
                  <a:pt x="572" y="841"/>
                </a:lnTo>
                <a:lnTo>
                  <a:pt x="574" y="842"/>
                </a:lnTo>
                <a:lnTo>
                  <a:pt x="575" y="843"/>
                </a:lnTo>
                <a:lnTo>
                  <a:pt x="576" y="844"/>
                </a:lnTo>
                <a:lnTo>
                  <a:pt x="577" y="845"/>
                </a:lnTo>
                <a:lnTo>
                  <a:pt x="578" y="845"/>
                </a:lnTo>
                <a:lnTo>
                  <a:pt x="580" y="846"/>
                </a:lnTo>
                <a:lnTo>
                  <a:pt x="581" y="847"/>
                </a:lnTo>
                <a:lnTo>
                  <a:pt x="582" y="848"/>
                </a:lnTo>
                <a:lnTo>
                  <a:pt x="583" y="849"/>
                </a:lnTo>
                <a:lnTo>
                  <a:pt x="584" y="849"/>
                </a:lnTo>
                <a:lnTo>
                  <a:pt x="586" y="850"/>
                </a:lnTo>
                <a:lnTo>
                  <a:pt x="587" y="851"/>
                </a:lnTo>
                <a:lnTo>
                  <a:pt x="588" y="852"/>
                </a:lnTo>
                <a:lnTo>
                  <a:pt x="589" y="852"/>
                </a:lnTo>
                <a:lnTo>
                  <a:pt x="591" y="853"/>
                </a:lnTo>
                <a:lnTo>
                  <a:pt x="592" y="854"/>
                </a:lnTo>
                <a:lnTo>
                  <a:pt x="593" y="854"/>
                </a:lnTo>
                <a:lnTo>
                  <a:pt x="606" y="831"/>
                </a:lnTo>
                <a:lnTo>
                  <a:pt x="605" y="830"/>
                </a:lnTo>
                <a:lnTo>
                  <a:pt x="604" y="829"/>
                </a:lnTo>
                <a:lnTo>
                  <a:pt x="603" y="829"/>
                </a:lnTo>
                <a:lnTo>
                  <a:pt x="602" y="828"/>
                </a:lnTo>
                <a:lnTo>
                  <a:pt x="601" y="827"/>
                </a:lnTo>
                <a:lnTo>
                  <a:pt x="600" y="827"/>
                </a:lnTo>
                <a:lnTo>
                  <a:pt x="599" y="826"/>
                </a:lnTo>
                <a:lnTo>
                  <a:pt x="598" y="825"/>
                </a:lnTo>
                <a:lnTo>
                  <a:pt x="597" y="825"/>
                </a:lnTo>
                <a:lnTo>
                  <a:pt x="596" y="824"/>
                </a:lnTo>
                <a:lnTo>
                  <a:pt x="595" y="823"/>
                </a:lnTo>
                <a:lnTo>
                  <a:pt x="594" y="823"/>
                </a:lnTo>
                <a:lnTo>
                  <a:pt x="592" y="822"/>
                </a:lnTo>
                <a:lnTo>
                  <a:pt x="591" y="821"/>
                </a:lnTo>
                <a:lnTo>
                  <a:pt x="590" y="821"/>
                </a:lnTo>
                <a:lnTo>
                  <a:pt x="589" y="820"/>
                </a:lnTo>
                <a:lnTo>
                  <a:pt x="588" y="819"/>
                </a:lnTo>
                <a:lnTo>
                  <a:pt x="587" y="818"/>
                </a:lnTo>
                <a:lnTo>
                  <a:pt x="586" y="818"/>
                </a:lnTo>
                <a:lnTo>
                  <a:pt x="585" y="817"/>
                </a:lnTo>
                <a:lnTo>
                  <a:pt x="585" y="817"/>
                </a:lnTo>
                <a:lnTo>
                  <a:pt x="568" y="838"/>
                </a:lnTo>
                <a:close/>
                <a:moveTo>
                  <a:pt x="646" y="877"/>
                </a:moveTo>
                <a:lnTo>
                  <a:pt x="646" y="877"/>
                </a:lnTo>
                <a:lnTo>
                  <a:pt x="646" y="877"/>
                </a:lnTo>
                <a:lnTo>
                  <a:pt x="648" y="877"/>
                </a:lnTo>
                <a:lnTo>
                  <a:pt x="649" y="877"/>
                </a:lnTo>
                <a:lnTo>
                  <a:pt x="651" y="878"/>
                </a:lnTo>
                <a:lnTo>
                  <a:pt x="652" y="878"/>
                </a:lnTo>
                <a:lnTo>
                  <a:pt x="654" y="878"/>
                </a:lnTo>
                <a:lnTo>
                  <a:pt x="655" y="879"/>
                </a:lnTo>
                <a:lnTo>
                  <a:pt x="656" y="879"/>
                </a:lnTo>
                <a:lnTo>
                  <a:pt x="658" y="879"/>
                </a:lnTo>
                <a:lnTo>
                  <a:pt x="659" y="880"/>
                </a:lnTo>
                <a:lnTo>
                  <a:pt x="661" y="880"/>
                </a:lnTo>
                <a:lnTo>
                  <a:pt x="662" y="880"/>
                </a:lnTo>
                <a:lnTo>
                  <a:pt x="664" y="881"/>
                </a:lnTo>
                <a:lnTo>
                  <a:pt x="665" y="881"/>
                </a:lnTo>
                <a:lnTo>
                  <a:pt x="667" y="881"/>
                </a:lnTo>
                <a:lnTo>
                  <a:pt x="668" y="882"/>
                </a:lnTo>
                <a:lnTo>
                  <a:pt x="670" y="882"/>
                </a:lnTo>
                <a:lnTo>
                  <a:pt x="671" y="882"/>
                </a:lnTo>
                <a:lnTo>
                  <a:pt x="673" y="882"/>
                </a:lnTo>
                <a:lnTo>
                  <a:pt x="674" y="882"/>
                </a:lnTo>
                <a:lnTo>
                  <a:pt x="675" y="883"/>
                </a:lnTo>
                <a:lnTo>
                  <a:pt x="679" y="856"/>
                </a:lnTo>
                <a:lnTo>
                  <a:pt x="678" y="855"/>
                </a:lnTo>
                <a:lnTo>
                  <a:pt x="677" y="855"/>
                </a:lnTo>
                <a:lnTo>
                  <a:pt x="675" y="855"/>
                </a:lnTo>
                <a:lnTo>
                  <a:pt x="674" y="855"/>
                </a:lnTo>
                <a:lnTo>
                  <a:pt x="673" y="855"/>
                </a:lnTo>
                <a:lnTo>
                  <a:pt x="672" y="854"/>
                </a:lnTo>
                <a:lnTo>
                  <a:pt x="670" y="854"/>
                </a:lnTo>
                <a:lnTo>
                  <a:pt x="669" y="854"/>
                </a:lnTo>
                <a:lnTo>
                  <a:pt x="668" y="854"/>
                </a:lnTo>
                <a:lnTo>
                  <a:pt x="666" y="853"/>
                </a:lnTo>
                <a:lnTo>
                  <a:pt x="665" y="853"/>
                </a:lnTo>
                <a:lnTo>
                  <a:pt x="664" y="853"/>
                </a:lnTo>
                <a:lnTo>
                  <a:pt x="663" y="853"/>
                </a:lnTo>
                <a:lnTo>
                  <a:pt x="661" y="852"/>
                </a:lnTo>
                <a:lnTo>
                  <a:pt x="660" y="852"/>
                </a:lnTo>
                <a:lnTo>
                  <a:pt x="659" y="852"/>
                </a:lnTo>
                <a:lnTo>
                  <a:pt x="658" y="851"/>
                </a:lnTo>
                <a:lnTo>
                  <a:pt x="656" y="851"/>
                </a:lnTo>
                <a:lnTo>
                  <a:pt x="655" y="851"/>
                </a:lnTo>
                <a:lnTo>
                  <a:pt x="654" y="850"/>
                </a:lnTo>
                <a:lnTo>
                  <a:pt x="654" y="850"/>
                </a:lnTo>
                <a:lnTo>
                  <a:pt x="646" y="877"/>
                </a:lnTo>
                <a:close/>
                <a:moveTo>
                  <a:pt x="732" y="884"/>
                </a:moveTo>
                <a:lnTo>
                  <a:pt x="732" y="884"/>
                </a:lnTo>
                <a:lnTo>
                  <a:pt x="733" y="884"/>
                </a:lnTo>
                <a:lnTo>
                  <a:pt x="735" y="884"/>
                </a:lnTo>
                <a:lnTo>
                  <a:pt x="736" y="884"/>
                </a:lnTo>
                <a:lnTo>
                  <a:pt x="737" y="884"/>
                </a:lnTo>
                <a:lnTo>
                  <a:pt x="739" y="884"/>
                </a:lnTo>
                <a:lnTo>
                  <a:pt x="740" y="883"/>
                </a:lnTo>
                <a:lnTo>
                  <a:pt x="742" y="883"/>
                </a:lnTo>
                <a:lnTo>
                  <a:pt x="743" y="883"/>
                </a:lnTo>
                <a:lnTo>
                  <a:pt x="745" y="883"/>
                </a:lnTo>
                <a:lnTo>
                  <a:pt x="746" y="882"/>
                </a:lnTo>
                <a:lnTo>
                  <a:pt x="748" y="882"/>
                </a:lnTo>
                <a:lnTo>
                  <a:pt x="749" y="882"/>
                </a:lnTo>
                <a:lnTo>
                  <a:pt x="751" y="882"/>
                </a:lnTo>
                <a:lnTo>
                  <a:pt x="752" y="882"/>
                </a:lnTo>
                <a:lnTo>
                  <a:pt x="754" y="881"/>
                </a:lnTo>
                <a:lnTo>
                  <a:pt x="755" y="881"/>
                </a:lnTo>
                <a:lnTo>
                  <a:pt x="757" y="881"/>
                </a:lnTo>
                <a:lnTo>
                  <a:pt x="758" y="880"/>
                </a:lnTo>
                <a:lnTo>
                  <a:pt x="760" y="880"/>
                </a:lnTo>
                <a:lnTo>
                  <a:pt x="761" y="880"/>
                </a:lnTo>
                <a:lnTo>
                  <a:pt x="761" y="880"/>
                </a:lnTo>
                <a:lnTo>
                  <a:pt x="755" y="853"/>
                </a:lnTo>
                <a:lnTo>
                  <a:pt x="755" y="853"/>
                </a:lnTo>
                <a:lnTo>
                  <a:pt x="754" y="853"/>
                </a:lnTo>
                <a:lnTo>
                  <a:pt x="753" y="854"/>
                </a:lnTo>
                <a:lnTo>
                  <a:pt x="751" y="854"/>
                </a:lnTo>
                <a:lnTo>
                  <a:pt x="750" y="854"/>
                </a:lnTo>
                <a:lnTo>
                  <a:pt x="749" y="854"/>
                </a:lnTo>
                <a:lnTo>
                  <a:pt x="747" y="855"/>
                </a:lnTo>
                <a:lnTo>
                  <a:pt x="746" y="855"/>
                </a:lnTo>
                <a:lnTo>
                  <a:pt x="745" y="855"/>
                </a:lnTo>
                <a:lnTo>
                  <a:pt x="744" y="855"/>
                </a:lnTo>
                <a:lnTo>
                  <a:pt x="742" y="855"/>
                </a:lnTo>
                <a:lnTo>
                  <a:pt x="741" y="856"/>
                </a:lnTo>
                <a:lnTo>
                  <a:pt x="740" y="856"/>
                </a:lnTo>
                <a:lnTo>
                  <a:pt x="738" y="856"/>
                </a:lnTo>
                <a:lnTo>
                  <a:pt x="737" y="856"/>
                </a:lnTo>
                <a:lnTo>
                  <a:pt x="736" y="856"/>
                </a:lnTo>
                <a:lnTo>
                  <a:pt x="734" y="857"/>
                </a:lnTo>
                <a:lnTo>
                  <a:pt x="733" y="857"/>
                </a:lnTo>
                <a:lnTo>
                  <a:pt x="732" y="857"/>
                </a:lnTo>
                <a:lnTo>
                  <a:pt x="730" y="857"/>
                </a:lnTo>
                <a:lnTo>
                  <a:pt x="730" y="857"/>
                </a:lnTo>
                <a:lnTo>
                  <a:pt x="732" y="884"/>
                </a:lnTo>
                <a:close/>
                <a:moveTo>
                  <a:pt x="816" y="861"/>
                </a:moveTo>
                <a:lnTo>
                  <a:pt x="816" y="861"/>
                </a:lnTo>
                <a:lnTo>
                  <a:pt x="816" y="861"/>
                </a:lnTo>
                <a:lnTo>
                  <a:pt x="817" y="860"/>
                </a:lnTo>
                <a:lnTo>
                  <a:pt x="818" y="859"/>
                </a:lnTo>
                <a:lnTo>
                  <a:pt x="820" y="859"/>
                </a:lnTo>
                <a:lnTo>
                  <a:pt x="821" y="858"/>
                </a:lnTo>
                <a:lnTo>
                  <a:pt x="822" y="857"/>
                </a:lnTo>
                <a:lnTo>
                  <a:pt x="824" y="857"/>
                </a:lnTo>
                <a:lnTo>
                  <a:pt x="825" y="856"/>
                </a:lnTo>
                <a:lnTo>
                  <a:pt x="826" y="855"/>
                </a:lnTo>
                <a:lnTo>
                  <a:pt x="827" y="854"/>
                </a:lnTo>
                <a:lnTo>
                  <a:pt x="829" y="854"/>
                </a:lnTo>
                <a:lnTo>
                  <a:pt x="830" y="853"/>
                </a:lnTo>
                <a:lnTo>
                  <a:pt x="831" y="852"/>
                </a:lnTo>
                <a:lnTo>
                  <a:pt x="832" y="852"/>
                </a:lnTo>
                <a:lnTo>
                  <a:pt x="834" y="851"/>
                </a:lnTo>
                <a:lnTo>
                  <a:pt x="835" y="850"/>
                </a:lnTo>
                <a:lnTo>
                  <a:pt x="836" y="849"/>
                </a:lnTo>
                <a:lnTo>
                  <a:pt x="837" y="849"/>
                </a:lnTo>
                <a:lnTo>
                  <a:pt x="838" y="848"/>
                </a:lnTo>
                <a:lnTo>
                  <a:pt x="840" y="847"/>
                </a:lnTo>
                <a:lnTo>
                  <a:pt x="841" y="846"/>
                </a:lnTo>
                <a:lnTo>
                  <a:pt x="826" y="823"/>
                </a:lnTo>
                <a:lnTo>
                  <a:pt x="825" y="824"/>
                </a:lnTo>
                <a:lnTo>
                  <a:pt x="824" y="825"/>
                </a:lnTo>
                <a:lnTo>
                  <a:pt x="823" y="825"/>
                </a:lnTo>
                <a:lnTo>
                  <a:pt x="821" y="826"/>
                </a:lnTo>
                <a:lnTo>
                  <a:pt x="820" y="827"/>
                </a:lnTo>
                <a:lnTo>
                  <a:pt x="819" y="827"/>
                </a:lnTo>
                <a:lnTo>
                  <a:pt x="818" y="828"/>
                </a:lnTo>
                <a:lnTo>
                  <a:pt x="817" y="829"/>
                </a:lnTo>
                <a:lnTo>
                  <a:pt x="816" y="829"/>
                </a:lnTo>
                <a:lnTo>
                  <a:pt x="815" y="830"/>
                </a:lnTo>
                <a:lnTo>
                  <a:pt x="814" y="831"/>
                </a:lnTo>
                <a:lnTo>
                  <a:pt x="813" y="831"/>
                </a:lnTo>
                <a:lnTo>
                  <a:pt x="812" y="832"/>
                </a:lnTo>
                <a:lnTo>
                  <a:pt x="810" y="833"/>
                </a:lnTo>
                <a:lnTo>
                  <a:pt x="809" y="833"/>
                </a:lnTo>
                <a:lnTo>
                  <a:pt x="808" y="834"/>
                </a:lnTo>
                <a:lnTo>
                  <a:pt x="807" y="834"/>
                </a:lnTo>
                <a:lnTo>
                  <a:pt x="806" y="835"/>
                </a:lnTo>
                <a:lnTo>
                  <a:pt x="805" y="835"/>
                </a:lnTo>
                <a:lnTo>
                  <a:pt x="804" y="836"/>
                </a:lnTo>
                <a:lnTo>
                  <a:pt x="804" y="836"/>
                </a:lnTo>
                <a:lnTo>
                  <a:pt x="816" y="861"/>
                </a:lnTo>
                <a:close/>
                <a:moveTo>
                  <a:pt x="885" y="809"/>
                </a:moveTo>
                <a:lnTo>
                  <a:pt x="885" y="809"/>
                </a:lnTo>
                <a:lnTo>
                  <a:pt x="885" y="808"/>
                </a:lnTo>
                <a:lnTo>
                  <a:pt x="886" y="807"/>
                </a:lnTo>
                <a:lnTo>
                  <a:pt x="887" y="806"/>
                </a:lnTo>
                <a:lnTo>
                  <a:pt x="888" y="805"/>
                </a:lnTo>
                <a:lnTo>
                  <a:pt x="889" y="804"/>
                </a:lnTo>
                <a:lnTo>
                  <a:pt x="890" y="803"/>
                </a:lnTo>
                <a:lnTo>
                  <a:pt x="891" y="802"/>
                </a:lnTo>
                <a:lnTo>
                  <a:pt x="892" y="801"/>
                </a:lnTo>
                <a:lnTo>
                  <a:pt x="893" y="800"/>
                </a:lnTo>
                <a:lnTo>
                  <a:pt x="894" y="799"/>
                </a:lnTo>
                <a:lnTo>
                  <a:pt x="895" y="798"/>
                </a:lnTo>
                <a:lnTo>
                  <a:pt x="895" y="796"/>
                </a:lnTo>
                <a:lnTo>
                  <a:pt x="896" y="795"/>
                </a:lnTo>
                <a:lnTo>
                  <a:pt x="897" y="794"/>
                </a:lnTo>
                <a:lnTo>
                  <a:pt x="898" y="793"/>
                </a:lnTo>
                <a:lnTo>
                  <a:pt x="899" y="792"/>
                </a:lnTo>
                <a:lnTo>
                  <a:pt x="900" y="791"/>
                </a:lnTo>
                <a:lnTo>
                  <a:pt x="901" y="790"/>
                </a:lnTo>
                <a:lnTo>
                  <a:pt x="902" y="789"/>
                </a:lnTo>
                <a:lnTo>
                  <a:pt x="902" y="787"/>
                </a:lnTo>
                <a:lnTo>
                  <a:pt x="903" y="786"/>
                </a:lnTo>
                <a:lnTo>
                  <a:pt x="881" y="770"/>
                </a:lnTo>
                <a:lnTo>
                  <a:pt x="880" y="771"/>
                </a:lnTo>
                <a:lnTo>
                  <a:pt x="880" y="772"/>
                </a:lnTo>
                <a:lnTo>
                  <a:pt x="879" y="773"/>
                </a:lnTo>
                <a:lnTo>
                  <a:pt x="878" y="774"/>
                </a:lnTo>
                <a:lnTo>
                  <a:pt x="877" y="775"/>
                </a:lnTo>
                <a:lnTo>
                  <a:pt x="877" y="776"/>
                </a:lnTo>
                <a:lnTo>
                  <a:pt x="876" y="777"/>
                </a:lnTo>
                <a:lnTo>
                  <a:pt x="875" y="778"/>
                </a:lnTo>
                <a:lnTo>
                  <a:pt x="874" y="779"/>
                </a:lnTo>
                <a:lnTo>
                  <a:pt x="873" y="780"/>
                </a:lnTo>
                <a:lnTo>
                  <a:pt x="873" y="781"/>
                </a:lnTo>
                <a:lnTo>
                  <a:pt x="872" y="782"/>
                </a:lnTo>
                <a:lnTo>
                  <a:pt x="871" y="783"/>
                </a:lnTo>
                <a:lnTo>
                  <a:pt x="870" y="784"/>
                </a:lnTo>
                <a:lnTo>
                  <a:pt x="869" y="785"/>
                </a:lnTo>
                <a:lnTo>
                  <a:pt x="869" y="786"/>
                </a:lnTo>
                <a:lnTo>
                  <a:pt x="868" y="787"/>
                </a:lnTo>
                <a:lnTo>
                  <a:pt x="867" y="788"/>
                </a:lnTo>
                <a:lnTo>
                  <a:pt x="866" y="789"/>
                </a:lnTo>
                <a:lnTo>
                  <a:pt x="865" y="790"/>
                </a:lnTo>
                <a:lnTo>
                  <a:pt x="865" y="790"/>
                </a:lnTo>
                <a:lnTo>
                  <a:pt x="885" y="809"/>
                </a:lnTo>
                <a:close/>
                <a:moveTo>
                  <a:pt x="931" y="736"/>
                </a:moveTo>
                <a:lnTo>
                  <a:pt x="931" y="736"/>
                </a:lnTo>
                <a:lnTo>
                  <a:pt x="932" y="735"/>
                </a:lnTo>
                <a:lnTo>
                  <a:pt x="932" y="733"/>
                </a:lnTo>
                <a:lnTo>
                  <a:pt x="933" y="732"/>
                </a:lnTo>
                <a:lnTo>
                  <a:pt x="933" y="731"/>
                </a:lnTo>
                <a:lnTo>
                  <a:pt x="934" y="729"/>
                </a:lnTo>
                <a:lnTo>
                  <a:pt x="934" y="728"/>
                </a:lnTo>
                <a:lnTo>
                  <a:pt x="935" y="726"/>
                </a:lnTo>
                <a:lnTo>
                  <a:pt x="935" y="725"/>
                </a:lnTo>
                <a:lnTo>
                  <a:pt x="936" y="724"/>
                </a:lnTo>
                <a:lnTo>
                  <a:pt x="936" y="722"/>
                </a:lnTo>
                <a:lnTo>
                  <a:pt x="936" y="721"/>
                </a:lnTo>
                <a:lnTo>
                  <a:pt x="937" y="720"/>
                </a:lnTo>
                <a:lnTo>
                  <a:pt x="937" y="718"/>
                </a:lnTo>
                <a:lnTo>
                  <a:pt x="938" y="717"/>
                </a:lnTo>
                <a:lnTo>
                  <a:pt x="938" y="715"/>
                </a:lnTo>
                <a:lnTo>
                  <a:pt x="939" y="714"/>
                </a:lnTo>
                <a:lnTo>
                  <a:pt x="939" y="712"/>
                </a:lnTo>
                <a:lnTo>
                  <a:pt x="939" y="711"/>
                </a:lnTo>
                <a:lnTo>
                  <a:pt x="940" y="710"/>
                </a:lnTo>
                <a:lnTo>
                  <a:pt x="940" y="708"/>
                </a:lnTo>
                <a:lnTo>
                  <a:pt x="940" y="708"/>
                </a:lnTo>
                <a:lnTo>
                  <a:pt x="914" y="701"/>
                </a:lnTo>
                <a:lnTo>
                  <a:pt x="914" y="701"/>
                </a:lnTo>
                <a:lnTo>
                  <a:pt x="913" y="703"/>
                </a:lnTo>
                <a:lnTo>
                  <a:pt x="913" y="704"/>
                </a:lnTo>
                <a:lnTo>
                  <a:pt x="913" y="705"/>
                </a:lnTo>
                <a:lnTo>
                  <a:pt x="912" y="706"/>
                </a:lnTo>
                <a:lnTo>
                  <a:pt x="912" y="708"/>
                </a:lnTo>
                <a:lnTo>
                  <a:pt x="912" y="709"/>
                </a:lnTo>
                <a:lnTo>
                  <a:pt x="911" y="710"/>
                </a:lnTo>
                <a:lnTo>
                  <a:pt x="911" y="711"/>
                </a:lnTo>
                <a:lnTo>
                  <a:pt x="910" y="712"/>
                </a:lnTo>
                <a:lnTo>
                  <a:pt x="910" y="714"/>
                </a:lnTo>
                <a:lnTo>
                  <a:pt x="910" y="715"/>
                </a:lnTo>
                <a:lnTo>
                  <a:pt x="909" y="716"/>
                </a:lnTo>
                <a:lnTo>
                  <a:pt x="909" y="717"/>
                </a:lnTo>
                <a:lnTo>
                  <a:pt x="908" y="719"/>
                </a:lnTo>
                <a:lnTo>
                  <a:pt x="908" y="720"/>
                </a:lnTo>
                <a:lnTo>
                  <a:pt x="908" y="721"/>
                </a:lnTo>
                <a:lnTo>
                  <a:pt x="907" y="722"/>
                </a:lnTo>
                <a:lnTo>
                  <a:pt x="907" y="723"/>
                </a:lnTo>
                <a:lnTo>
                  <a:pt x="906" y="725"/>
                </a:lnTo>
                <a:lnTo>
                  <a:pt x="906" y="726"/>
                </a:lnTo>
                <a:lnTo>
                  <a:pt x="931" y="736"/>
                </a:lnTo>
                <a:close/>
                <a:moveTo>
                  <a:pt x="948" y="651"/>
                </a:moveTo>
                <a:lnTo>
                  <a:pt x="948" y="651"/>
                </a:lnTo>
                <a:lnTo>
                  <a:pt x="948" y="651"/>
                </a:lnTo>
                <a:lnTo>
                  <a:pt x="948" y="649"/>
                </a:lnTo>
                <a:lnTo>
                  <a:pt x="948" y="647"/>
                </a:lnTo>
                <a:lnTo>
                  <a:pt x="948" y="646"/>
                </a:lnTo>
                <a:lnTo>
                  <a:pt x="948" y="644"/>
                </a:lnTo>
                <a:lnTo>
                  <a:pt x="948" y="643"/>
                </a:lnTo>
                <a:lnTo>
                  <a:pt x="948" y="641"/>
                </a:lnTo>
                <a:lnTo>
                  <a:pt x="948" y="640"/>
                </a:lnTo>
                <a:lnTo>
                  <a:pt x="948" y="638"/>
                </a:lnTo>
                <a:lnTo>
                  <a:pt x="948" y="637"/>
                </a:lnTo>
                <a:lnTo>
                  <a:pt x="948" y="635"/>
                </a:lnTo>
                <a:lnTo>
                  <a:pt x="948" y="634"/>
                </a:lnTo>
                <a:lnTo>
                  <a:pt x="948" y="632"/>
                </a:lnTo>
                <a:lnTo>
                  <a:pt x="947" y="631"/>
                </a:lnTo>
                <a:lnTo>
                  <a:pt x="947" y="629"/>
                </a:lnTo>
                <a:lnTo>
                  <a:pt x="947" y="628"/>
                </a:lnTo>
                <a:lnTo>
                  <a:pt x="947" y="626"/>
                </a:lnTo>
                <a:lnTo>
                  <a:pt x="947" y="625"/>
                </a:lnTo>
                <a:lnTo>
                  <a:pt x="947" y="623"/>
                </a:lnTo>
                <a:lnTo>
                  <a:pt x="947" y="622"/>
                </a:lnTo>
                <a:lnTo>
                  <a:pt x="919" y="625"/>
                </a:lnTo>
                <a:lnTo>
                  <a:pt x="920" y="626"/>
                </a:lnTo>
                <a:lnTo>
                  <a:pt x="920" y="627"/>
                </a:lnTo>
                <a:lnTo>
                  <a:pt x="920" y="629"/>
                </a:lnTo>
                <a:lnTo>
                  <a:pt x="920" y="630"/>
                </a:lnTo>
                <a:lnTo>
                  <a:pt x="920" y="631"/>
                </a:lnTo>
                <a:lnTo>
                  <a:pt x="920" y="633"/>
                </a:lnTo>
                <a:lnTo>
                  <a:pt x="920" y="634"/>
                </a:lnTo>
                <a:lnTo>
                  <a:pt x="920" y="635"/>
                </a:lnTo>
                <a:lnTo>
                  <a:pt x="920" y="637"/>
                </a:lnTo>
                <a:lnTo>
                  <a:pt x="920" y="638"/>
                </a:lnTo>
                <a:lnTo>
                  <a:pt x="921" y="639"/>
                </a:lnTo>
                <a:lnTo>
                  <a:pt x="921" y="641"/>
                </a:lnTo>
                <a:lnTo>
                  <a:pt x="921" y="642"/>
                </a:lnTo>
                <a:lnTo>
                  <a:pt x="921" y="643"/>
                </a:lnTo>
                <a:lnTo>
                  <a:pt x="921" y="645"/>
                </a:lnTo>
                <a:lnTo>
                  <a:pt x="921" y="646"/>
                </a:lnTo>
                <a:lnTo>
                  <a:pt x="921" y="647"/>
                </a:lnTo>
                <a:lnTo>
                  <a:pt x="921" y="649"/>
                </a:lnTo>
                <a:lnTo>
                  <a:pt x="921" y="650"/>
                </a:lnTo>
                <a:lnTo>
                  <a:pt x="921" y="650"/>
                </a:lnTo>
                <a:lnTo>
                  <a:pt x="948" y="651"/>
                </a:lnTo>
                <a:close/>
                <a:moveTo>
                  <a:pt x="934" y="565"/>
                </a:moveTo>
                <a:lnTo>
                  <a:pt x="934" y="565"/>
                </a:lnTo>
                <a:lnTo>
                  <a:pt x="933" y="564"/>
                </a:lnTo>
                <a:lnTo>
                  <a:pt x="933" y="563"/>
                </a:lnTo>
                <a:lnTo>
                  <a:pt x="932" y="562"/>
                </a:lnTo>
                <a:lnTo>
                  <a:pt x="932" y="560"/>
                </a:lnTo>
                <a:lnTo>
                  <a:pt x="931" y="559"/>
                </a:lnTo>
                <a:lnTo>
                  <a:pt x="930" y="558"/>
                </a:lnTo>
                <a:lnTo>
                  <a:pt x="930" y="556"/>
                </a:lnTo>
                <a:lnTo>
                  <a:pt x="929" y="555"/>
                </a:lnTo>
                <a:lnTo>
                  <a:pt x="929" y="554"/>
                </a:lnTo>
                <a:lnTo>
                  <a:pt x="928" y="552"/>
                </a:lnTo>
                <a:lnTo>
                  <a:pt x="928" y="551"/>
                </a:lnTo>
                <a:lnTo>
                  <a:pt x="927" y="550"/>
                </a:lnTo>
                <a:lnTo>
                  <a:pt x="926" y="548"/>
                </a:lnTo>
                <a:lnTo>
                  <a:pt x="926" y="547"/>
                </a:lnTo>
                <a:lnTo>
                  <a:pt x="925" y="546"/>
                </a:lnTo>
                <a:lnTo>
                  <a:pt x="925" y="544"/>
                </a:lnTo>
                <a:lnTo>
                  <a:pt x="924" y="543"/>
                </a:lnTo>
                <a:lnTo>
                  <a:pt x="923" y="542"/>
                </a:lnTo>
                <a:lnTo>
                  <a:pt x="923" y="540"/>
                </a:lnTo>
                <a:lnTo>
                  <a:pt x="922" y="539"/>
                </a:lnTo>
                <a:lnTo>
                  <a:pt x="922" y="539"/>
                </a:lnTo>
                <a:lnTo>
                  <a:pt x="898" y="551"/>
                </a:lnTo>
                <a:lnTo>
                  <a:pt x="898" y="552"/>
                </a:lnTo>
                <a:lnTo>
                  <a:pt x="898" y="553"/>
                </a:lnTo>
                <a:lnTo>
                  <a:pt x="899" y="554"/>
                </a:lnTo>
                <a:lnTo>
                  <a:pt x="899" y="555"/>
                </a:lnTo>
                <a:lnTo>
                  <a:pt x="900" y="556"/>
                </a:lnTo>
                <a:lnTo>
                  <a:pt x="901" y="557"/>
                </a:lnTo>
                <a:lnTo>
                  <a:pt x="901" y="558"/>
                </a:lnTo>
                <a:lnTo>
                  <a:pt x="902" y="560"/>
                </a:lnTo>
                <a:lnTo>
                  <a:pt x="902" y="561"/>
                </a:lnTo>
                <a:lnTo>
                  <a:pt x="903" y="562"/>
                </a:lnTo>
                <a:lnTo>
                  <a:pt x="903" y="563"/>
                </a:lnTo>
                <a:lnTo>
                  <a:pt x="904" y="564"/>
                </a:lnTo>
                <a:lnTo>
                  <a:pt x="904" y="565"/>
                </a:lnTo>
                <a:lnTo>
                  <a:pt x="905" y="567"/>
                </a:lnTo>
                <a:lnTo>
                  <a:pt x="905" y="568"/>
                </a:lnTo>
                <a:lnTo>
                  <a:pt x="906" y="569"/>
                </a:lnTo>
                <a:lnTo>
                  <a:pt x="906" y="570"/>
                </a:lnTo>
                <a:lnTo>
                  <a:pt x="907" y="571"/>
                </a:lnTo>
                <a:lnTo>
                  <a:pt x="907" y="573"/>
                </a:lnTo>
                <a:lnTo>
                  <a:pt x="908" y="574"/>
                </a:lnTo>
                <a:lnTo>
                  <a:pt x="908" y="575"/>
                </a:lnTo>
                <a:lnTo>
                  <a:pt x="934" y="565"/>
                </a:lnTo>
                <a:close/>
                <a:moveTo>
                  <a:pt x="889" y="491"/>
                </a:moveTo>
                <a:lnTo>
                  <a:pt x="889" y="491"/>
                </a:lnTo>
                <a:lnTo>
                  <a:pt x="889" y="491"/>
                </a:lnTo>
                <a:lnTo>
                  <a:pt x="888" y="490"/>
                </a:lnTo>
                <a:lnTo>
                  <a:pt x="887" y="489"/>
                </a:lnTo>
                <a:lnTo>
                  <a:pt x="886" y="488"/>
                </a:lnTo>
                <a:lnTo>
                  <a:pt x="885" y="486"/>
                </a:lnTo>
                <a:lnTo>
                  <a:pt x="884" y="485"/>
                </a:lnTo>
                <a:lnTo>
                  <a:pt x="883" y="484"/>
                </a:lnTo>
                <a:lnTo>
                  <a:pt x="882" y="483"/>
                </a:lnTo>
                <a:lnTo>
                  <a:pt x="881" y="482"/>
                </a:lnTo>
                <a:lnTo>
                  <a:pt x="880" y="481"/>
                </a:lnTo>
                <a:lnTo>
                  <a:pt x="879" y="480"/>
                </a:lnTo>
                <a:lnTo>
                  <a:pt x="878" y="479"/>
                </a:lnTo>
                <a:lnTo>
                  <a:pt x="877" y="478"/>
                </a:lnTo>
                <a:lnTo>
                  <a:pt x="876" y="477"/>
                </a:lnTo>
                <a:lnTo>
                  <a:pt x="875" y="476"/>
                </a:lnTo>
                <a:lnTo>
                  <a:pt x="874" y="475"/>
                </a:lnTo>
                <a:lnTo>
                  <a:pt x="873" y="474"/>
                </a:lnTo>
                <a:lnTo>
                  <a:pt x="872" y="473"/>
                </a:lnTo>
                <a:lnTo>
                  <a:pt x="871" y="472"/>
                </a:lnTo>
                <a:lnTo>
                  <a:pt x="870" y="471"/>
                </a:lnTo>
                <a:lnTo>
                  <a:pt x="869" y="470"/>
                </a:lnTo>
                <a:lnTo>
                  <a:pt x="851" y="491"/>
                </a:lnTo>
                <a:lnTo>
                  <a:pt x="852" y="492"/>
                </a:lnTo>
                <a:lnTo>
                  <a:pt x="853" y="492"/>
                </a:lnTo>
                <a:lnTo>
                  <a:pt x="854" y="493"/>
                </a:lnTo>
                <a:lnTo>
                  <a:pt x="854" y="494"/>
                </a:lnTo>
                <a:lnTo>
                  <a:pt x="855" y="495"/>
                </a:lnTo>
                <a:lnTo>
                  <a:pt x="856" y="496"/>
                </a:lnTo>
                <a:lnTo>
                  <a:pt x="857" y="497"/>
                </a:lnTo>
                <a:lnTo>
                  <a:pt x="858" y="498"/>
                </a:lnTo>
                <a:lnTo>
                  <a:pt x="859" y="498"/>
                </a:lnTo>
                <a:lnTo>
                  <a:pt x="860" y="499"/>
                </a:lnTo>
                <a:lnTo>
                  <a:pt x="861" y="500"/>
                </a:lnTo>
                <a:lnTo>
                  <a:pt x="862" y="501"/>
                </a:lnTo>
                <a:lnTo>
                  <a:pt x="863" y="502"/>
                </a:lnTo>
                <a:lnTo>
                  <a:pt x="863" y="503"/>
                </a:lnTo>
                <a:lnTo>
                  <a:pt x="864" y="504"/>
                </a:lnTo>
                <a:lnTo>
                  <a:pt x="865" y="505"/>
                </a:lnTo>
                <a:lnTo>
                  <a:pt x="866" y="506"/>
                </a:lnTo>
                <a:lnTo>
                  <a:pt x="867" y="507"/>
                </a:lnTo>
                <a:lnTo>
                  <a:pt x="868" y="508"/>
                </a:lnTo>
                <a:lnTo>
                  <a:pt x="869" y="509"/>
                </a:lnTo>
                <a:lnTo>
                  <a:pt x="869" y="509"/>
                </a:lnTo>
                <a:lnTo>
                  <a:pt x="889" y="491"/>
                </a:lnTo>
                <a:close/>
                <a:moveTo>
                  <a:pt x="822" y="437"/>
                </a:moveTo>
                <a:lnTo>
                  <a:pt x="822" y="437"/>
                </a:lnTo>
                <a:lnTo>
                  <a:pt x="821" y="437"/>
                </a:lnTo>
                <a:lnTo>
                  <a:pt x="820" y="436"/>
                </a:lnTo>
                <a:lnTo>
                  <a:pt x="818" y="436"/>
                </a:lnTo>
                <a:lnTo>
                  <a:pt x="817" y="435"/>
                </a:lnTo>
                <a:lnTo>
                  <a:pt x="816" y="434"/>
                </a:lnTo>
                <a:lnTo>
                  <a:pt x="815" y="434"/>
                </a:lnTo>
                <a:lnTo>
                  <a:pt x="813" y="433"/>
                </a:lnTo>
                <a:lnTo>
                  <a:pt x="812" y="432"/>
                </a:lnTo>
                <a:lnTo>
                  <a:pt x="811" y="432"/>
                </a:lnTo>
                <a:lnTo>
                  <a:pt x="809" y="431"/>
                </a:lnTo>
                <a:lnTo>
                  <a:pt x="808" y="431"/>
                </a:lnTo>
                <a:lnTo>
                  <a:pt x="807" y="430"/>
                </a:lnTo>
                <a:lnTo>
                  <a:pt x="805" y="429"/>
                </a:lnTo>
                <a:lnTo>
                  <a:pt x="804" y="429"/>
                </a:lnTo>
                <a:lnTo>
                  <a:pt x="803" y="428"/>
                </a:lnTo>
                <a:lnTo>
                  <a:pt x="801" y="428"/>
                </a:lnTo>
                <a:lnTo>
                  <a:pt x="800" y="427"/>
                </a:lnTo>
                <a:lnTo>
                  <a:pt x="799" y="427"/>
                </a:lnTo>
                <a:lnTo>
                  <a:pt x="797" y="426"/>
                </a:lnTo>
                <a:lnTo>
                  <a:pt x="796" y="426"/>
                </a:lnTo>
                <a:lnTo>
                  <a:pt x="795" y="425"/>
                </a:lnTo>
                <a:lnTo>
                  <a:pt x="786" y="451"/>
                </a:lnTo>
                <a:lnTo>
                  <a:pt x="786" y="451"/>
                </a:lnTo>
                <a:lnTo>
                  <a:pt x="787" y="452"/>
                </a:lnTo>
                <a:lnTo>
                  <a:pt x="789" y="452"/>
                </a:lnTo>
                <a:lnTo>
                  <a:pt x="790" y="452"/>
                </a:lnTo>
                <a:lnTo>
                  <a:pt x="791" y="453"/>
                </a:lnTo>
                <a:lnTo>
                  <a:pt x="792" y="453"/>
                </a:lnTo>
                <a:lnTo>
                  <a:pt x="793" y="454"/>
                </a:lnTo>
                <a:lnTo>
                  <a:pt x="794" y="454"/>
                </a:lnTo>
                <a:lnTo>
                  <a:pt x="796" y="455"/>
                </a:lnTo>
                <a:lnTo>
                  <a:pt x="797" y="456"/>
                </a:lnTo>
                <a:lnTo>
                  <a:pt x="798" y="456"/>
                </a:lnTo>
                <a:lnTo>
                  <a:pt x="799" y="457"/>
                </a:lnTo>
                <a:lnTo>
                  <a:pt x="800" y="457"/>
                </a:lnTo>
                <a:lnTo>
                  <a:pt x="801" y="458"/>
                </a:lnTo>
                <a:lnTo>
                  <a:pt x="803" y="458"/>
                </a:lnTo>
                <a:lnTo>
                  <a:pt x="804" y="459"/>
                </a:lnTo>
                <a:lnTo>
                  <a:pt x="805" y="459"/>
                </a:lnTo>
                <a:lnTo>
                  <a:pt x="806" y="460"/>
                </a:lnTo>
                <a:lnTo>
                  <a:pt x="807" y="460"/>
                </a:lnTo>
                <a:lnTo>
                  <a:pt x="808" y="461"/>
                </a:lnTo>
                <a:lnTo>
                  <a:pt x="809" y="461"/>
                </a:lnTo>
                <a:lnTo>
                  <a:pt x="822" y="437"/>
                </a:lnTo>
                <a:close/>
                <a:moveTo>
                  <a:pt x="710" y="358"/>
                </a:moveTo>
                <a:lnTo>
                  <a:pt x="710" y="358"/>
                </a:lnTo>
                <a:cubicBezTo>
                  <a:pt x="551" y="358"/>
                  <a:pt x="421" y="488"/>
                  <a:pt x="421" y="647"/>
                </a:cubicBezTo>
                <a:cubicBezTo>
                  <a:pt x="421" y="807"/>
                  <a:pt x="551" y="936"/>
                  <a:pt x="710" y="936"/>
                </a:cubicBezTo>
                <a:cubicBezTo>
                  <a:pt x="870" y="936"/>
                  <a:pt x="999" y="807"/>
                  <a:pt x="999" y="647"/>
                </a:cubicBezTo>
                <a:cubicBezTo>
                  <a:pt x="999" y="488"/>
                  <a:pt x="870" y="358"/>
                  <a:pt x="710" y="358"/>
                </a:cubicBezTo>
                <a:close/>
                <a:moveTo>
                  <a:pt x="46" y="238"/>
                </a:moveTo>
                <a:lnTo>
                  <a:pt x="46" y="238"/>
                </a:lnTo>
                <a:cubicBezTo>
                  <a:pt x="103" y="233"/>
                  <a:pt x="159" y="230"/>
                  <a:pt x="215" y="228"/>
                </a:cubicBezTo>
                <a:cubicBezTo>
                  <a:pt x="177" y="226"/>
                  <a:pt x="139" y="223"/>
                  <a:pt x="101" y="219"/>
                </a:cubicBezTo>
                <a:cubicBezTo>
                  <a:pt x="76" y="216"/>
                  <a:pt x="55" y="198"/>
                  <a:pt x="55" y="173"/>
                </a:cubicBezTo>
                <a:cubicBezTo>
                  <a:pt x="55" y="135"/>
                  <a:pt x="55" y="98"/>
                  <a:pt x="55" y="61"/>
                </a:cubicBezTo>
                <a:cubicBezTo>
                  <a:pt x="55" y="35"/>
                  <a:pt x="76" y="17"/>
                  <a:pt x="101" y="14"/>
                </a:cubicBezTo>
                <a:cubicBezTo>
                  <a:pt x="253" y="0"/>
                  <a:pt x="404" y="1"/>
                  <a:pt x="556" y="14"/>
                </a:cubicBezTo>
                <a:cubicBezTo>
                  <a:pt x="582" y="17"/>
                  <a:pt x="603" y="35"/>
                  <a:pt x="603" y="61"/>
                </a:cubicBezTo>
                <a:cubicBezTo>
                  <a:pt x="603" y="98"/>
                  <a:pt x="603" y="135"/>
                  <a:pt x="603" y="173"/>
                </a:cubicBezTo>
                <a:cubicBezTo>
                  <a:pt x="603" y="198"/>
                  <a:pt x="582" y="216"/>
                  <a:pt x="556" y="219"/>
                </a:cubicBezTo>
                <a:cubicBezTo>
                  <a:pt x="501" y="225"/>
                  <a:pt x="446" y="229"/>
                  <a:pt x="392" y="231"/>
                </a:cubicBezTo>
                <a:cubicBezTo>
                  <a:pt x="428" y="232"/>
                  <a:pt x="465" y="235"/>
                  <a:pt x="502" y="238"/>
                </a:cubicBezTo>
                <a:cubicBezTo>
                  <a:pt x="527" y="240"/>
                  <a:pt x="548" y="259"/>
                  <a:pt x="548" y="285"/>
                </a:cubicBezTo>
                <a:lnTo>
                  <a:pt x="548" y="339"/>
                </a:lnTo>
                <a:cubicBezTo>
                  <a:pt x="517" y="355"/>
                  <a:pt x="488" y="376"/>
                  <a:pt x="464" y="401"/>
                </a:cubicBezTo>
                <a:cubicBezTo>
                  <a:pt x="449" y="416"/>
                  <a:pt x="435" y="432"/>
                  <a:pt x="423" y="450"/>
                </a:cubicBezTo>
                <a:cubicBezTo>
                  <a:pt x="297" y="459"/>
                  <a:pt x="172" y="456"/>
                  <a:pt x="46" y="443"/>
                </a:cubicBezTo>
                <a:cubicBezTo>
                  <a:pt x="21" y="440"/>
                  <a:pt x="0" y="422"/>
                  <a:pt x="0" y="396"/>
                </a:cubicBezTo>
                <a:cubicBezTo>
                  <a:pt x="0" y="359"/>
                  <a:pt x="0" y="322"/>
                  <a:pt x="0" y="285"/>
                </a:cubicBezTo>
                <a:cubicBezTo>
                  <a:pt x="0" y="259"/>
                  <a:pt x="21" y="241"/>
                  <a:pt x="46" y="2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98" name="TextBox 60"/>
          <p:cNvSpPr txBox="1"/>
          <p:nvPr/>
        </p:nvSpPr>
        <p:spPr>
          <a:xfrm>
            <a:off x="3630006" y="2390690"/>
            <a:ext cx="546945" cy="461537"/>
          </a:xfrm>
          <a:prstGeom prst="rect">
            <a:avLst/>
          </a:prstGeom>
          <a:noFill/>
        </p:spPr>
        <p:txBody>
          <a:bodyPr wrap="none" rtlCol="0">
            <a:spAutoFit/>
          </a:bodyPr>
          <a:lstStyle/>
          <a:p>
            <a:r>
              <a:rPr lang="en-US" altLang="zh-CN" sz="2400">
                <a:solidFill>
                  <a:srgbClr val="FFFFFF"/>
                </a:solidFill>
                <a:latin typeface="微软雅黑" panose="020B0503020204020204" pitchFamily="34" charset="-122"/>
                <a:ea typeface="微软雅黑" panose="020B0503020204020204" pitchFamily="34" charset="-122"/>
              </a:rPr>
              <a:t>01</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99" name="TextBox 61"/>
          <p:cNvSpPr txBox="1"/>
          <p:nvPr/>
        </p:nvSpPr>
        <p:spPr>
          <a:xfrm>
            <a:off x="2878075" y="3877715"/>
            <a:ext cx="546945" cy="461537"/>
          </a:xfrm>
          <a:prstGeom prst="rect">
            <a:avLst/>
          </a:prstGeom>
          <a:noFill/>
        </p:spPr>
        <p:txBody>
          <a:bodyPr wrap="none" rtlCol="0">
            <a:spAutoFit/>
          </a:bodyPr>
          <a:lstStyle/>
          <a:p>
            <a:r>
              <a:rPr lang="en-US" altLang="zh-CN" sz="2400">
                <a:solidFill>
                  <a:srgbClr val="FFFFFF"/>
                </a:solidFill>
                <a:latin typeface="微软雅黑" panose="020B0503020204020204" pitchFamily="34" charset="-122"/>
                <a:ea typeface="微软雅黑" panose="020B0503020204020204" pitchFamily="34" charset="-122"/>
              </a:rPr>
              <a:t>02</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00" name="TextBox 62"/>
          <p:cNvSpPr txBox="1"/>
          <p:nvPr/>
        </p:nvSpPr>
        <p:spPr>
          <a:xfrm>
            <a:off x="3643649" y="5434550"/>
            <a:ext cx="546945" cy="461537"/>
          </a:xfrm>
          <a:prstGeom prst="rect">
            <a:avLst/>
          </a:prstGeom>
          <a:noFill/>
        </p:spPr>
        <p:txBody>
          <a:bodyPr wrap="none" rtlCol="0">
            <a:spAutoFit/>
          </a:bodyPr>
          <a:lstStyle/>
          <a:p>
            <a:r>
              <a:rPr lang="en-US" altLang="zh-CN" sz="2400">
                <a:solidFill>
                  <a:srgbClr val="FFFFFF"/>
                </a:solidFill>
                <a:latin typeface="微软雅黑" panose="020B0503020204020204" pitchFamily="34" charset="-122"/>
                <a:ea typeface="微软雅黑" panose="020B0503020204020204" pitchFamily="34" charset="-122"/>
              </a:rPr>
              <a:t>03</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01" name="TextBox 63"/>
          <p:cNvSpPr txBox="1"/>
          <p:nvPr/>
        </p:nvSpPr>
        <p:spPr>
          <a:xfrm>
            <a:off x="8063796" y="2390690"/>
            <a:ext cx="546945" cy="461537"/>
          </a:xfrm>
          <a:prstGeom prst="rect">
            <a:avLst/>
          </a:prstGeom>
          <a:noFill/>
        </p:spPr>
        <p:txBody>
          <a:bodyPr wrap="none" rtlCol="0">
            <a:spAutoFit/>
          </a:bodyPr>
          <a:lstStyle/>
          <a:p>
            <a:r>
              <a:rPr lang="en-US" altLang="zh-CN" sz="2400">
                <a:solidFill>
                  <a:srgbClr val="FFFFFF"/>
                </a:solidFill>
                <a:latin typeface="微软雅黑" panose="020B0503020204020204" pitchFamily="34" charset="-122"/>
                <a:ea typeface="微软雅黑" panose="020B0503020204020204" pitchFamily="34" charset="-122"/>
              </a:rPr>
              <a:t>04</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02" name="TextBox 64"/>
          <p:cNvSpPr txBox="1"/>
          <p:nvPr/>
        </p:nvSpPr>
        <p:spPr>
          <a:xfrm>
            <a:off x="8839102" y="3885019"/>
            <a:ext cx="546945" cy="461537"/>
          </a:xfrm>
          <a:prstGeom prst="rect">
            <a:avLst/>
          </a:prstGeom>
          <a:noFill/>
        </p:spPr>
        <p:txBody>
          <a:bodyPr wrap="none" rtlCol="0">
            <a:spAutoFit/>
          </a:bodyPr>
          <a:lstStyle/>
          <a:p>
            <a:r>
              <a:rPr lang="en-US" altLang="zh-CN" sz="2400">
                <a:solidFill>
                  <a:srgbClr val="FFFFFF"/>
                </a:solidFill>
                <a:latin typeface="微软雅黑" panose="020B0503020204020204" pitchFamily="34" charset="-122"/>
                <a:ea typeface="微软雅黑" panose="020B0503020204020204" pitchFamily="34" charset="-122"/>
              </a:rPr>
              <a:t>05</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03" name="TextBox 65"/>
          <p:cNvSpPr txBox="1"/>
          <p:nvPr/>
        </p:nvSpPr>
        <p:spPr>
          <a:xfrm>
            <a:off x="8063797" y="5419310"/>
            <a:ext cx="546945" cy="461537"/>
          </a:xfrm>
          <a:prstGeom prst="rect">
            <a:avLst/>
          </a:prstGeom>
          <a:noFill/>
        </p:spPr>
        <p:txBody>
          <a:bodyPr wrap="none" rtlCol="0">
            <a:spAutoFit/>
          </a:bodyPr>
          <a:lstStyle/>
          <a:p>
            <a:r>
              <a:rPr lang="en-US" altLang="zh-CN" sz="2400">
                <a:solidFill>
                  <a:srgbClr val="FFFFFF"/>
                </a:solidFill>
                <a:latin typeface="微软雅黑" panose="020B0503020204020204" pitchFamily="34" charset="-122"/>
                <a:ea typeface="微软雅黑" panose="020B0503020204020204" pitchFamily="34" charset="-122"/>
              </a:rPr>
              <a:t>06</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04" name="TextBox 66"/>
          <p:cNvSpPr txBox="1"/>
          <p:nvPr/>
        </p:nvSpPr>
        <p:spPr>
          <a:xfrm>
            <a:off x="5144599" y="4259700"/>
            <a:ext cx="1849023" cy="584547"/>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3200">
                <a:solidFill>
                  <a:srgbClr val="FFFFFF"/>
                </a:solidFill>
              </a:rPr>
              <a:t>思路方法</a:t>
            </a:r>
            <a:endParaRPr lang="zh-CN" altLang="en-US" sz="3200" dirty="0">
              <a:solidFill>
                <a:srgbClr val="FFFFFF"/>
              </a:solidFill>
            </a:endParaRPr>
          </a:p>
        </p:txBody>
      </p:sp>
      <p:sp>
        <p:nvSpPr>
          <p:cNvPr id="105" name="矩形 104"/>
          <p:cNvSpPr/>
          <p:nvPr/>
        </p:nvSpPr>
        <p:spPr>
          <a:xfrm>
            <a:off x="519162" y="1973822"/>
            <a:ext cx="2425069" cy="1118255"/>
          </a:xfrm>
          <a:prstGeom prst="rect">
            <a:avLst/>
          </a:prstGeom>
          <a:noFill/>
        </p:spPr>
        <p:txBody>
          <a:bodyPr wrap="square" rtlCol="0">
            <a:spAutoFit/>
          </a:bodyPr>
          <a:lstStyle/>
          <a:p>
            <a:pPr algn="just">
              <a:lnSpc>
                <a:spcPts val="2000"/>
              </a:lnSpc>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6" name="矩形 105"/>
          <p:cNvSpPr/>
          <p:nvPr/>
        </p:nvSpPr>
        <p:spPr>
          <a:xfrm>
            <a:off x="154944" y="3700572"/>
            <a:ext cx="2425069" cy="1118255"/>
          </a:xfrm>
          <a:prstGeom prst="rect">
            <a:avLst/>
          </a:prstGeom>
          <a:noFill/>
        </p:spPr>
        <p:txBody>
          <a:bodyPr wrap="square" rtlCol="0">
            <a:spAutoFit/>
          </a:bodyPr>
          <a:lstStyle/>
          <a:p>
            <a:pPr algn="just">
              <a:lnSpc>
                <a:spcPts val="2000"/>
              </a:lnSpc>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矩形 106"/>
          <p:cNvSpPr/>
          <p:nvPr/>
        </p:nvSpPr>
        <p:spPr>
          <a:xfrm>
            <a:off x="733262" y="5481376"/>
            <a:ext cx="2425069" cy="1118255"/>
          </a:xfrm>
          <a:prstGeom prst="rect">
            <a:avLst/>
          </a:prstGeom>
          <a:noFill/>
        </p:spPr>
        <p:txBody>
          <a:bodyPr wrap="square" rtlCol="0">
            <a:spAutoFit/>
          </a:bodyPr>
          <a:lstStyle/>
          <a:p>
            <a:pPr algn="just">
              <a:lnSpc>
                <a:spcPts val="2000"/>
              </a:lnSpc>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8" name="矩形 107"/>
          <p:cNvSpPr/>
          <p:nvPr/>
        </p:nvSpPr>
        <p:spPr>
          <a:xfrm>
            <a:off x="8978381" y="1960962"/>
            <a:ext cx="2425069" cy="1118255"/>
          </a:xfrm>
          <a:prstGeom prst="rect">
            <a:avLst/>
          </a:prstGeom>
          <a:noFill/>
        </p:spPr>
        <p:txBody>
          <a:bodyPr wrap="square" rtlCol="0">
            <a:spAutoFit/>
          </a:bodyPr>
          <a:lstStyle/>
          <a:p>
            <a:pPr algn="just">
              <a:lnSpc>
                <a:spcPts val="2000"/>
              </a:lnSpc>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9" name="矩形 108"/>
          <p:cNvSpPr/>
          <p:nvPr/>
        </p:nvSpPr>
        <p:spPr>
          <a:xfrm>
            <a:off x="9618461" y="3700571"/>
            <a:ext cx="2425069" cy="1118255"/>
          </a:xfrm>
          <a:prstGeom prst="rect">
            <a:avLst/>
          </a:prstGeom>
          <a:noFill/>
        </p:spPr>
        <p:txBody>
          <a:bodyPr wrap="square" rtlCol="0">
            <a:spAutoFit/>
          </a:bodyPr>
          <a:lstStyle/>
          <a:p>
            <a:pPr algn="just">
              <a:lnSpc>
                <a:spcPts val="2000"/>
              </a:lnSpc>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0" name="矩形 109"/>
          <p:cNvSpPr/>
          <p:nvPr/>
        </p:nvSpPr>
        <p:spPr>
          <a:xfrm>
            <a:off x="8912416" y="5408174"/>
            <a:ext cx="2425069" cy="1118255"/>
          </a:xfrm>
          <a:prstGeom prst="rect">
            <a:avLst/>
          </a:prstGeom>
          <a:noFill/>
        </p:spPr>
        <p:txBody>
          <a:bodyPr wrap="square" rtlCol="0">
            <a:spAutoFit/>
          </a:bodyPr>
          <a:lstStyle/>
          <a:p>
            <a:pPr algn="just">
              <a:lnSpc>
                <a:spcPts val="2000"/>
              </a:lnSpc>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cBhvr>
                                        <p:cTn id="28" dur="500" fill="hold"/>
                                        <p:tgtEl>
                                          <p:spTgt spid="84"/>
                                        </p:tgtEl>
                                        <p:attrNameLst>
                                          <p:attrName>ppt_w</p:attrName>
                                        </p:attrNameLst>
                                      </p:cBhvr>
                                      <p:tavLst>
                                        <p:tav tm="0">
                                          <p:val>
                                            <p:fltVal val="0"/>
                                          </p:val>
                                        </p:tav>
                                        <p:tav tm="100000">
                                          <p:val>
                                            <p:strVal val="#ppt_w"/>
                                          </p:val>
                                        </p:tav>
                                      </p:tavLst>
                                    </p:anim>
                                    <p:anim calcmode="lin" valueType="num">
                                      <p:cBhvr>
                                        <p:cTn id="29" dur="500" fill="hold"/>
                                        <p:tgtEl>
                                          <p:spTgt spid="84"/>
                                        </p:tgtEl>
                                        <p:attrNameLst>
                                          <p:attrName>ppt_h</p:attrName>
                                        </p:attrNameLst>
                                      </p:cBhvr>
                                      <p:tavLst>
                                        <p:tav tm="0">
                                          <p:val>
                                            <p:fltVal val="0"/>
                                          </p:val>
                                        </p:tav>
                                        <p:tav tm="100000">
                                          <p:val>
                                            <p:strVal val="#ppt_h"/>
                                          </p:val>
                                        </p:tav>
                                      </p:tavLst>
                                    </p:anim>
                                    <p:animEffect transition="in" filter="fade">
                                      <p:cBhvr>
                                        <p:cTn id="30" dur="500"/>
                                        <p:tgtEl>
                                          <p:spTgt spid="84"/>
                                        </p:tgtEl>
                                      </p:cBhvr>
                                    </p:animEffect>
                                  </p:childTnLst>
                                </p:cTn>
                              </p:par>
                            </p:childTnLst>
                          </p:cTn>
                        </p:par>
                        <p:par>
                          <p:cTn id="31" fill="hold">
                            <p:stCondLst>
                              <p:cond delay="1000"/>
                            </p:stCondLst>
                            <p:childTnLst>
                              <p:par>
                                <p:cTn id="32" presetID="47" presetClass="entr" presetSubtype="0" fill="hold" grpId="0"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fade">
                                      <p:cBhvr>
                                        <p:cTn id="34" dur="500"/>
                                        <p:tgtEl>
                                          <p:spTgt spid="97"/>
                                        </p:tgtEl>
                                      </p:cBhvr>
                                    </p:animEffect>
                                    <p:anim calcmode="lin" valueType="num">
                                      <p:cBhvr>
                                        <p:cTn id="35" dur="500" fill="hold"/>
                                        <p:tgtEl>
                                          <p:spTgt spid="97"/>
                                        </p:tgtEl>
                                        <p:attrNameLst>
                                          <p:attrName>ppt_x</p:attrName>
                                        </p:attrNameLst>
                                      </p:cBhvr>
                                      <p:tavLst>
                                        <p:tav tm="0">
                                          <p:val>
                                            <p:strVal val="#ppt_x"/>
                                          </p:val>
                                        </p:tav>
                                        <p:tav tm="100000">
                                          <p:val>
                                            <p:strVal val="#ppt_x"/>
                                          </p:val>
                                        </p:tav>
                                      </p:tavLst>
                                    </p:anim>
                                    <p:anim calcmode="lin" valueType="num">
                                      <p:cBhvr>
                                        <p:cTn id="36" dur="500" fill="hold"/>
                                        <p:tgtEl>
                                          <p:spTgt spid="97"/>
                                        </p:tgtEl>
                                        <p:attrNameLst>
                                          <p:attrName>ppt_y</p:attrName>
                                        </p:attrNameLst>
                                      </p:cBhvr>
                                      <p:tavLst>
                                        <p:tav tm="0">
                                          <p:val>
                                            <p:strVal val="#ppt_y-.1"/>
                                          </p:val>
                                        </p:tav>
                                        <p:tav tm="100000">
                                          <p:val>
                                            <p:strVal val="#ppt_y"/>
                                          </p:val>
                                        </p:tav>
                                      </p:tavLst>
                                    </p:anim>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104"/>
                                        </p:tgtEl>
                                        <p:attrNameLst>
                                          <p:attrName>style.visibility</p:attrName>
                                        </p:attrNameLst>
                                      </p:cBhvr>
                                      <p:to>
                                        <p:strVal val="visible"/>
                                      </p:to>
                                    </p:set>
                                    <p:anim by="(-#ppt_w*2)" calcmode="lin" valueType="num">
                                      <p:cBhvr rctx="PPT">
                                        <p:cTn id="39" dur="200" autoRev="1" fill="hold">
                                          <p:stCondLst>
                                            <p:cond delay="0"/>
                                          </p:stCondLst>
                                        </p:cTn>
                                        <p:tgtEl>
                                          <p:spTgt spid="104"/>
                                        </p:tgtEl>
                                        <p:attrNameLst>
                                          <p:attrName>ppt_w</p:attrName>
                                        </p:attrNameLst>
                                      </p:cBhvr>
                                    </p:anim>
                                    <p:anim by="(#ppt_w*0.50)" calcmode="lin" valueType="num">
                                      <p:cBhvr>
                                        <p:cTn id="40" dur="200" decel="50000" autoRev="1" fill="hold">
                                          <p:stCondLst>
                                            <p:cond delay="0"/>
                                          </p:stCondLst>
                                        </p:cTn>
                                        <p:tgtEl>
                                          <p:spTgt spid="104"/>
                                        </p:tgtEl>
                                        <p:attrNameLst>
                                          <p:attrName>ppt_x</p:attrName>
                                        </p:attrNameLst>
                                      </p:cBhvr>
                                    </p:anim>
                                    <p:anim from="(-#ppt_h/2)" to="(#ppt_y)" calcmode="lin" valueType="num">
                                      <p:cBhvr>
                                        <p:cTn id="41" dur="400" fill="hold">
                                          <p:stCondLst>
                                            <p:cond delay="0"/>
                                          </p:stCondLst>
                                        </p:cTn>
                                        <p:tgtEl>
                                          <p:spTgt spid="104"/>
                                        </p:tgtEl>
                                        <p:attrNameLst>
                                          <p:attrName>ppt_y</p:attrName>
                                        </p:attrNameLst>
                                      </p:cBhvr>
                                    </p:anim>
                                    <p:animRot by="21600000">
                                      <p:cBhvr>
                                        <p:cTn id="42" dur="400" fill="hold">
                                          <p:stCondLst>
                                            <p:cond delay="0"/>
                                          </p:stCondLst>
                                        </p:cTn>
                                        <p:tgtEl>
                                          <p:spTgt spid="104"/>
                                        </p:tgtEl>
                                        <p:attrNameLst>
                                          <p:attrName>r</p:attrName>
                                        </p:attrNameLst>
                                      </p:cBhvr>
                                    </p:animRot>
                                  </p:childTnLst>
                                </p:cTn>
                              </p:par>
                            </p:childTnLst>
                          </p:cTn>
                        </p:par>
                        <p:par>
                          <p:cTn id="43" fill="hold">
                            <p:stCondLst>
                              <p:cond delay="1519"/>
                            </p:stCondLst>
                            <p:childTnLst>
                              <p:par>
                                <p:cTn id="44" presetID="21" presetClass="entr" presetSubtype="1" fill="hold" grpId="0" nodeType="after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wheel(1)">
                                      <p:cBhvr>
                                        <p:cTn id="46" dur="2000"/>
                                        <p:tgtEl>
                                          <p:spTgt spid="83"/>
                                        </p:tgtEl>
                                      </p:cBhvr>
                                    </p:animEffect>
                                  </p:childTnLst>
                                </p:cTn>
                              </p:par>
                            </p:childTnLst>
                          </p:cTn>
                        </p:par>
                        <p:par>
                          <p:cTn id="47" fill="hold">
                            <p:stCondLst>
                              <p:cond delay="3519"/>
                            </p:stCondLst>
                            <p:childTnLst>
                              <p:par>
                                <p:cTn id="48" presetID="22" presetClass="entr" presetSubtype="2" fill="hold" grpId="0"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right)">
                                      <p:cBhvr>
                                        <p:cTn id="50" dur="500"/>
                                        <p:tgtEl>
                                          <p:spTgt spid="92"/>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right)">
                                      <p:cBhvr>
                                        <p:cTn id="53" dur="500"/>
                                        <p:tgtEl>
                                          <p:spTgt spid="9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wipe(right)">
                                      <p:cBhvr>
                                        <p:cTn id="56" dur="500"/>
                                        <p:tgtEl>
                                          <p:spTgt spid="96"/>
                                        </p:tgtEl>
                                      </p:cBhvr>
                                    </p:animEffect>
                                  </p:childTnLst>
                                </p:cTn>
                              </p:par>
                            </p:childTnLst>
                          </p:cTn>
                        </p:par>
                        <p:par>
                          <p:cTn id="57" fill="hold">
                            <p:stCondLst>
                              <p:cond delay="4019"/>
                            </p:stCondLst>
                            <p:childTnLst>
                              <p:par>
                                <p:cTn id="58" presetID="53" presetClass="entr" presetSubtype="16" fill="hold" grpId="0" nodeType="after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p:cTn id="60" dur="500" fill="hold"/>
                                        <p:tgtEl>
                                          <p:spTgt spid="85"/>
                                        </p:tgtEl>
                                        <p:attrNameLst>
                                          <p:attrName>ppt_w</p:attrName>
                                        </p:attrNameLst>
                                      </p:cBhvr>
                                      <p:tavLst>
                                        <p:tav tm="0">
                                          <p:val>
                                            <p:fltVal val="0"/>
                                          </p:val>
                                        </p:tav>
                                        <p:tav tm="100000">
                                          <p:val>
                                            <p:strVal val="#ppt_w"/>
                                          </p:val>
                                        </p:tav>
                                      </p:tavLst>
                                    </p:anim>
                                    <p:anim calcmode="lin" valueType="num">
                                      <p:cBhvr>
                                        <p:cTn id="61" dur="500" fill="hold"/>
                                        <p:tgtEl>
                                          <p:spTgt spid="85"/>
                                        </p:tgtEl>
                                        <p:attrNameLst>
                                          <p:attrName>ppt_h</p:attrName>
                                        </p:attrNameLst>
                                      </p:cBhvr>
                                      <p:tavLst>
                                        <p:tav tm="0">
                                          <p:val>
                                            <p:fltVal val="0"/>
                                          </p:val>
                                        </p:tav>
                                        <p:tav tm="100000">
                                          <p:val>
                                            <p:strVal val="#ppt_h"/>
                                          </p:val>
                                        </p:tav>
                                      </p:tavLst>
                                    </p:anim>
                                    <p:animEffect transition="in" filter="fade">
                                      <p:cBhvr>
                                        <p:cTn id="62" dur="500"/>
                                        <p:tgtEl>
                                          <p:spTgt spid="8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anim calcmode="lin" valueType="num">
                                      <p:cBhvr>
                                        <p:cTn id="65" dur="500" fill="hold"/>
                                        <p:tgtEl>
                                          <p:spTgt spid="87"/>
                                        </p:tgtEl>
                                        <p:attrNameLst>
                                          <p:attrName>ppt_w</p:attrName>
                                        </p:attrNameLst>
                                      </p:cBhvr>
                                      <p:tavLst>
                                        <p:tav tm="0">
                                          <p:val>
                                            <p:fltVal val="0"/>
                                          </p:val>
                                        </p:tav>
                                        <p:tav tm="100000">
                                          <p:val>
                                            <p:strVal val="#ppt_w"/>
                                          </p:val>
                                        </p:tav>
                                      </p:tavLst>
                                    </p:anim>
                                    <p:anim calcmode="lin" valueType="num">
                                      <p:cBhvr>
                                        <p:cTn id="66" dur="500" fill="hold"/>
                                        <p:tgtEl>
                                          <p:spTgt spid="87"/>
                                        </p:tgtEl>
                                        <p:attrNameLst>
                                          <p:attrName>ppt_h</p:attrName>
                                        </p:attrNameLst>
                                      </p:cBhvr>
                                      <p:tavLst>
                                        <p:tav tm="0">
                                          <p:val>
                                            <p:fltVal val="0"/>
                                          </p:val>
                                        </p:tav>
                                        <p:tav tm="100000">
                                          <p:val>
                                            <p:strVal val="#ppt_h"/>
                                          </p:val>
                                        </p:tav>
                                      </p:tavLst>
                                    </p:anim>
                                    <p:animEffect transition="in" filter="fade">
                                      <p:cBhvr>
                                        <p:cTn id="67" dur="500"/>
                                        <p:tgtEl>
                                          <p:spTgt spid="8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86"/>
                                        </p:tgtEl>
                                        <p:attrNameLst>
                                          <p:attrName>style.visibility</p:attrName>
                                        </p:attrNameLst>
                                      </p:cBhvr>
                                      <p:to>
                                        <p:strVal val="visible"/>
                                      </p:to>
                                    </p:set>
                                    <p:anim calcmode="lin" valueType="num">
                                      <p:cBhvr>
                                        <p:cTn id="70" dur="500" fill="hold"/>
                                        <p:tgtEl>
                                          <p:spTgt spid="86"/>
                                        </p:tgtEl>
                                        <p:attrNameLst>
                                          <p:attrName>ppt_w</p:attrName>
                                        </p:attrNameLst>
                                      </p:cBhvr>
                                      <p:tavLst>
                                        <p:tav tm="0">
                                          <p:val>
                                            <p:fltVal val="0"/>
                                          </p:val>
                                        </p:tav>
                                        <p:tav tm="100000">
                                          <p:val>
                                            <p:strVal val="#ppt_w"/>
                                          </p:val>
                                        </p:tav>
                                      </p:tavLst>
                                    </p:anim>
                                    <p:anim calcmode="lin" valueType="num">
                                      <p:cBhvr>
                                        <p:cTn id="71" dur="500" fill="hold"/>
                                        <p:tgtEl>
                                          <p:spTgt spid="86"/>
                                        </p:tgtEl>
                                        <p:attrNameLst>
                                          <p:attrName>ppt_h</p:attrName>
                                        </p:attrNameLst>
                                      </p:cBhvr>
                                      <p:tavLst>
                                        <p:tav tm="0">
                                          <p:val>
                                            <p:fltVal val="0"/>
                                          </p:val>
                                        </p:tav>
                                        <p:tav tm="100000">
                                          <p:val>
                                            <p:strVal val="#ppt_h"/>
                                          </p:val>
                                        </p:tav>
                                      </p:tavLst>
                                    </p:anim>
                                    <p:animEffect transition="in" filter="fade">
                                      <p:cBhvr>
                                        <p:cTn id="72" dur="500"/>
                                        <p:tgtEl>
                                          <p:spTgt spid="86"/>
                                        </p:tgtEl>
                                      </p:cBhvr>
                                    </p:animEffect>
                                  </p:childTnLst>
                                </p:cTn>
                              </p:par>
                            </p:childTnLst>
                          </p:cTn>
                        </p:par>
                        <p:par>
                          <p:cTn id="73" fill="hold">
                            <p:stCondLst>
                              <p:cond delay="4519"/>
                            </p:stCondLst>
                            <p:childTnLst>
                              <p:par>
                                <p:cTn id="74" presetID="31" presetClass="entr" presetSubtype="0" fill="hold" grpId="0" nodeType="afterEffect">
                                  <p:stCondLst>
                                    <p:cond delay="0"/>
                                  </p:stCondLst>
                                  <p:childTnLst>
                                    <p:set>
                                      <p:cBhvr>
                                        <p:cTn id="75" dur="1" fill="hold">
                                          <p:stCondLst>
                                            <p:cond delay="0"/>
                                          </p:stCondLst>
                                        </p:cTn>
                                        <p:tgtEl>
                                          <p:spTgt spid="98"/>
                                        </p:tgtEl>
                                        <p:attrNameLst>
                                          <p:attrName>style.visibility</p:attrName>
                                        </p:attrNameLst>
                                      </p:cBhvr>
                                      <p:to>
                                        <p:strVal val="visible"/>
                                      </p:to>
                                    </p:set>
                                    <p:anim calcmode="lin" valueType="num">
                                      <p:cBhvr>
                                        <p:cTn id="76" dur="400" fill="hold"/>
                                        <p:tgtEl>
                                          <p:spTgt spid="98"/>
                                        </p:tgtEl>
                                        <p:attrNameLst>
                                          <p:attrName>ppt_w</p:attrName>
                                        </p:attrNameLst>
                                      </p:cBhvr>
                                      <p:tavLst>
                                        <p:tav tm="0">
                                          <p:val>
                                            <p:fltVal val="0"/>
                                          </p:val>
                                        </p:tav>
                                        <p:tav tm="100000">
                                          <p:val>
                                            <p:strVal val="#ppt_w"/>
                                          </p:val>
                                        </p:tav>
                                      </p:tavLst>
                                    </p:anim>
                                    <p:anim calcmode="lin" valueType="num">
                                      <p:cBhvr>
                                        <p:cTn id="77" dur="400" fill="hold"/>
                                        <p:tgtEl>
                                          <p:spTgt spid="98"/>
                                        </p:tgtEl>
                                        <p:attrNameLst>
                                          <p:attrName>ppt_h</p:attrName>
                                        </p:attrNameLst>
                                      </p:cBhvr>
                                      <p:tavLst>
                                        <p:tav tm="0">
                                          <p:val>
                                            <p:fltVal val="0"/>
                                          </p:val>
                                        </p:tav>
                                        <p:tav tm="100000">
                                          <p:val>
                                            <p:strVal val="#ppt_h"/>
                                          </p:val>
                                        </p:tav>
                                      </p:tavLst>
                                    </p:anim>
                                    <p:anim calcmode="lin" valueType="num">
                                      <p:cBhvr>
                                        <p:cTn id="78" dur="400" fill="hold"/>
                                        <p:tgtEl>
                                          <p:spTgt spid="98"/>
                                        </p:tgtEl>
                                        <p:attrNameLst>
                                          <p:attrName>style.rotation</p:attrName>
                                        </p:attrNameLst>
                                      </p:cBhvr>
                                      <p:tavLst>
                                        <p:tav tm="0">
                                          <p:val>
                                            <p:fltVal val="90"/>
                                          </p:val>
                                        </p:tav>
                                        <p:tav tm="100000">
                                          <p:val>
                                            <p:fltVal val="0"/>
                                          </p:val>
                                        </p:tav>
                                      </p:tavLst>
                                    </p:anim>
                                    <p:animEffect transition="in" filter="fade">
                                      <p:cBhvr>
                                        <p:cTn id="79" dur="400"/>
                                        <p:tgtEl>
                                          <p:spTgt spid="98"/>
                                        </p:tgtEl>
                                      </p:cBhvr>
                                    </p:animEffect>
                                  </p:childTnLst>
                                </p:cTn>
                              </p:par>
                            </p:childTnLst>
                          </p:cTn>
                        </p:par>
                        <p:par>
                          <p:cTn id="80" fill="hold">
                            <p:stCondLst>
                              <p:cond delay="5019"/>
                            </p:stCondLst>
                            <p:childTnLst>
                              <p:par>
                                <p:cTn id="81" presetID="22" presetClass="entr" presetSubtype="2" fill="hold" grpId="0" nodeType="afterEffect">
                                  <p:stCondLst>
                                    <p:cond delay="0"/>
                                  </p:stCondLst>
                                  <p:childTnLst>
                                    <p:set>
                                      <p:cBhvr>
                                        <p:cTn id="82" dur="1" fill="hold">
                                          <p:stCondLst>
                                            <p:cond delay="0"/>
                                          </p:stCondLst>
                                        </p:cTn>
                                        <p:tgtEl>
                                          <p:spTgt spid="105"/>
                                        </p:tgtEl>
                                        <p:attrNameLst>
                                          <p:attrName>style.visibility</p:attrName>
                                        </p:attrNameLst>
                                      </p:cBhvr>
                                      <p:to>
                                        <p:strVal val="visible"/>
                                      </p:to>
                                    </p:set>
                                    <p:animEffect transition="in" filter="wipe(right)">
                                      <p:cBhvr>
                                        <p:cTn id="83" dur="500"/>
                                        <p:tgtEl>
                                          <p:spTgt spid="105"/>
                                        </p:tgtEl>
                                      </p:cBhvr>
                                    </p:animEffect>
                                  </p:childTnLst>
                                </p:cTn>
                              </p:par>
                            </p:childTnLst>
                          </p:cTn>
                        </p:par>
                        <p:par>
                          <p:cTn id="84" fill="hold">
                            <p:stCondLst>
                              <p:cond delay="5519"/>
                            </p:stCondLst>
                            <p:childTnLst>
                              <p:par>
                                <p:cTn id="85" presetID="31" presetClass="entr" presetSubtype="0" fill="hold" grpId="0" nodeType="afterEffect">
                                  <p:stCondLst>
                                    <p:cond delay="0"/>
                                  </p:stCondLst>
                                  <p:childTnLst>
                                    <p:set>
                                      <p:cBhvr>
                                        <p:cTn id="86" dur="1" fill="hold">
                                          <p:stCondLst>
                                            <p:cond delay="0"/>
                                          </p:stCondLst>
                                        </p:cTn>
                                        <p:tgtEl>
                                          <p:spTgt spid="99"/>
                                        </p:tgtEl>
                                        <p:attrNameLst>
                                          <p:attrName>style.visibility</p:attrName>
                                        </p:attrNameLst>
                                      </p:cBhvr>
                                      <p:to>
                                        <p:strVal val="visible"/>
                                      </p:to>
                                    </p:set>
                                    <p:anim calcmode="lin" valueType="num">
                                      <p:cBhvr>
                                        <p:cTn id="87" dur="400" fill="hold"/>
                                        <p:tgtEl>
                                          <p:spTgt spid="99"/>
                                        </p:tgtEl>
                                        <p:attrNameLst>
                                          <p:attrName>ppt_w</p:attrName>
                                        </p:attrNameLst>
                                      </p:cBhvr>
                                      <p:tavLst>
                                        <p:tav tm="0">
                                          <p:val>
                                            <p:fltVal val="0"/>
                                          </p:val>
                                        </p:tav>
                                        <p:tav tm="100000">
                                          <p:val>
                                            <p:strVal val="#ppt_w"/>
                                          </p:val>
                                        </p:tav>
                                      </p:tavLst>
                                    </p:anim>
                                    <p:anim calcmode="lin" valueType="num">
                                      <p:cBhvr>
                                        <p:cTn id="88" dur="400" fill="hold"/>
                                        <p:tgtEl>
                                          <p:spTgt spid="99"/>
                                        </p:tgtEl>
                                        <p:attrNameLst>
                                          <p:attrName>ppt_h</p:attrName>
                                        </p:attrNameLst>
                                      </p:cBhvr>
                                      <p:tavLst>
                                        <p:tav tm="0">
                                          <p:val>
                                            <p:fltVal val="0"/>
                                          </p:val>
                                        </p:tav>
                                        <p:tav tm="100000">
                                          <p:val>
                                            <p:strVal val="#ppt_h"/>
                                          </p:val>
                                        </p:tav>
                                      </p:tavLst>
                                    </p:anim>
                                    <p:anim calcmode="lin" valueType="num">
                                      <p:cBhvr>
                                        <p:cTn id="89" dur="400" fill="hold"/>
                                        <p:tgtEl>
                                          <p:spTgt spid="99"/>
                                        </p:tgtEl>
                                        <p:attrNameLst>
                                          <p:attrName>style.rotation</p:attrName>
                                        </p:attrNameLst>
                                      </p:cBhvr>
                                      <p:tavLst>
                                        <p:tav tm="0">
                                          <p:val>
                                            <p:fltVal val="90"/>
                                          </p:val>
                                        </p:tav>
                                        <p:tav tm="100000">
                                          <p:val>
                                            <p:fltVal val="0"/>
                                          </p:val>
                                        </p:tav>
                                      </p:tavLst>
                                    </p:anim>
                                    <p:animEffect transition="in" filter="fade">
                                      <p:cBhvr>
                                        <p:cTn id="90" dur="400"/>
                                        <p:tgtEl>
                                          <p:spTgt spid="99"/>
                                        </p:tgtEl>
                                      </p:cBhvr>
                                    </p:animEffect>
                                  </p:childTnLst>
                                </p:cTn>
                              </p:par>
                            </p:childTnLst>
                          </p:cTn>
                        </p:par>
                        <p:par>
                          <p:cTn id="91" fill="hold">
                            <p:stCondLst>
                              <p:cond delay="6019"/>
                            </p:stCondLst>
                            <p:childTnLst>
                              <p:par>
                                <p:cTn id="92" presetID="31" presetClass="entr" presetSubtype="0" fill="hold" grpId="0" nodeType="after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400" fill="hold"/>
                                        <p:tgtEl>
                                          <p:spTgt spid="100"/>
                                        </p:tgtEl>
                                        <p:attrNameLst>
                                          <p:attrName>ppt_w</p:attrName>
                                        </p:attrNameLst>
                                      </p:cBhvr>
                                      <p:tavLst>
                                        <p:tav tm="0">
                                          <p:val>
                                            <p:fltVal val="0"/>
                                          </p:val>
                                        </p:tav>
                                        <p:tav tm="100000">
                                          <p:val>
                                            <p:strVal val="#ppt_w"/>
                                          </p:val>
                                        </p:tav>
                                      </p:tavLst>
                                    </p:anim>
                                    <p:anim calcmode="lin" valueType="num">
                                      <p:cBhvr>
                                        <p:cTn id="95" dur="400" fill="hold"/>
                                        <p:tgtEl>
                                          <p:spTgt spid="100"/>
                                        </p:tgtEl>
                                        <p:attrNameLst>
                                          <p:attrName>ppt_h</p:attrName>
                                        </p:attrNameLst>
                                      </p:cBhvr>
                                      <p:tavLst>
                                        <p:tav tm="0">
                                          <p:val>
                                            <p:fltVal val="0"/>
                                          </p:val>
                                        </p:tav>
                                        <p:tav tm="100000">
                                          <p:val>
                                            <p:strVal val="#ppt_h"/>
                                          </p:val>
                                        </p:tav>
                                      </p:tavLst>
                                    </p:anim>
                                    <p:anim calcmode="lin" valueType="num">
                                      <p:cBhvr>
                                        <p:cTn id="96" dur="400" fill="hold"/>
                                        <p:tgtEl>
                                          <p:spTgt spid="100"/>
                                        </p:tgtEl>
                                        <p:attrNameLst>
                                          <p:attrName>style.rotation</p:attrName>
                                        </p:attrNameLst>
                                      </p:cBhvr>
                                      <p:tavLst>
                                        <p:tav tm="0">
                                          <p:val>
                                            <p:fltVal val="90"/>
                                          </p:val>
                                        </p:tav>
                                        <p:tav tm="100000">
                                          <p:val>
                                            <p:fltVal val="0"/>
                                          </p:val>
                                        </p:tav>
                                      </p:tavLst>
                                    </p:anim>
                                    <p:animEffect transition="in" filter="fade">
                                      <p:cBhvr>
                                        <p:cTn id="97" dur="400"/>
                                        <p:tgtEl>
                                          <p:spTgt spid="100"/>
                                        </p:tgtEl>
                                      </p:cBhvr>
                                    </p:animEffect>
                                  </p:childTnLst>
                                </p:cTn>
                              </p:par>
                            </p:childTnLst>
                          </p:cTn>
                        </p:par>
                        <p:par>
                          <p:cTn id="98" fill="hold">
                            <p:stCondLst>
                              <p:cond delay="6519"/>
                            </p:stCondLst>
                            <p:childTnLst>
                              <p:par>
                                <p:cTn id="99" presetID="21" presetClass="entr" presetSubtype="1" fill="hold" grpId="0" nodeType="after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wheel(1)">
                                      <p:cBhvr>
                                        <p:cTn id="101" dur="2000"/>
                                        <p:tgtEl>
                                          <p:spTgt spid="82"/>
                                        </p:tgtEl>
                                      </p:cBhvr>
                                    </p:animEffect>
                                  </p:childTnLst>
                                </p:cTn>
                              </p:par>
                            </p:childTnLst>
                          </p:cTn>
                        </p:par>
                        <p:par>
                          <p:cTn id="102" fill="hold">
                            <p:stCondLst>
                              <p:cond delay="8519"/>
                            </p:stCondLst>
                            <p:childTnLst>
                              <p:par>
                                <p:cTn id="103" presetID="22" presetClass="entr" presetSubtype="8" fill="hold" grpId="0" nodeType="afterEffect">
                                  <p:stCondLst>
                                    <p:cond delay="0"/>
                                  </p:stCondLst>
                                  <p:childTnLst>
                                    <p:set>
                                      <p:cBhvr>
                                        <p:cTn id="104" dur="1" fill="hold">
                                          <p:stCondLst>
                                            <p:cond delay="0"/>
                                          </p:stCondLst>
                                        </p:cTn>
                                        <p:tgtEl>
                                          <p:spTgt spid="95"/>
                                        </p:tgtEl>
                                        <p:attrNameLst>
                                          <p:attrName>style.visibility</p:attrName>
                                        </p:attrNameLst>
                                      </p:cBhvr>
                                      <p:to>
                                        <p:strVal val="visible"/>
                                      </p:to>
                                    </p:set>
                                    <p:animEffect transition="in" filter="wipe(left)">
                                      <p:cBhvr>
                                        <p:cTn id="105" dur="500"/>
                                        <p:tgtEl>
                                          <p:spTgt spid="95"/>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93"/>
                                        </p:tgtEl>
                                        <p:attrNameLst>
                                          <p:attrName>style.visibility</p:attrName>
                                        </p:attrNameLst>
                                      </p:cBhvr>
                                      <p:to>
                                        <p:strVal val="visible"/>
                                      </p:to>
                                    </p:set>
                                    <p:animEffect transition="in" filter="wipe(left)">
                                      <p:cBhvr>
                                        <p:cTn id="108" dur="500"/>
                                        <p:tgtEl>
                                          <p:spTgt spid="93"/>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91"/>
                                        </p:tgtEl>
                                        <p:attrNameLst>
                                          <p:attrName>style.visibility</p:attrName>
                                        </p:attrNameLst>
                                      </p:cBhvr>
                                      <p:to>
                                        <p:strVal val="visible"/>
                                      </p:to>
                                    </p:set>
                                    <p:animEffect transition="in" filter="wipe(left)">
                                      <p:cBhvr>
                                        <p:cTn id="111" dur="500"/>
                                        <p:tgtEl>
                                          <p:spTgt spid="91"/>
                                        </p:tgtEl>
                                      </p:cBhvr>
                                    </p:animEffect>
                                  </p:childTnLst>
                                </p:cTn>
                              </p:par>
                            </p:childTnLst>
                          </p:cTn>
                        </p:par>
                        <p:par>
                          <p:cTn id="112" fill="hold">
                            <p:stCondLst>
                              <p:cond delay="9019"/>
                            </p:stCondLst>
                            <p:childTnLst>
                              <p:par>
                                <p:cTn id="113" presetID="53" presetClass="entr" presetSubtype="16" fill="hold" grpId="0" nodeType="afterEffect">
                                  <p:stCondLst>
                                    <p:cond delay="0"/>
                                  </p:stCondLst>
                                  <p:childTnLst>
                                    <p:set>
                                      <p:cBhvr>
                                        <p:cTn id="114" dur="1" fill="hold">
                                          <p:stCondLst>
                                            <p:cond delay="0"/>
                                          </p:stCondLst>
                                        </p:cTn>
                                        <p:tgtEl>
                                          <p:spTgt spid="88"/>
                                        </p:tgtEl>
                                        <p:attrNameLst>
                                          <p:attrName>style.visibility</p:attrName>
                                        </p:attrNameLst>
                                      </p:cBhvr>
                                      <p:to>
                                        <p:strVal val="visible"/>
                                      </p:to>
                                    </p:set>
                                    <p:anim calcmode="lin" valueType="num">
                                      <p:cBhvr>
                                        <p:cTn id="115" dur="500" fill="hold"/>
                                        <p:tgtEl>
                                          <p:spTgt spid="88"/>
                                        </p:tgtEl>
                                        <p:attrNameLst>
                                          <p:attrName>ppt_w</p:attrName>
                                        </p:attrNameLst>
                                      </p:cBhvr>
                                      <p:tavLst>
                                        <p:tav tm="0">
                                          <p:val>
                                            <p:fltVal val="0"/>
                                          </p:val>
                                        </p:tav>
                                        <p:tav tm="100000">
                                          <p:val>
                                            <p:strVal val="#ppt_w"/>
                                          </p:val>
                                        </p:tav>
                                      </p:tavLst>
                                    </p:anim>
                                    <p:anim calcmode="lin" valueType="num">
                                      <p:cBhvr>
                                        <p:cTn id="116" dur="500" fill="hold"/>
                                        <p:tgtEl>
                                          <p:spTgt spid="88"/>
                                        </p:tgtEl>
                                        <p:attrNameLst>
                                          <p:attrName>ppt_h</p:attrName>
                                        </p:attrNameLst>
                                      </p:cBhvr>
                                      <p:tavLst>
                                        <p:tav tm="0">
                                          <p:val>
                                            <p:fltVal val="0"/>
                                          </p:val>
                                        </p:tav>
                                        <p:tav tm="100000">
                                          <p:val>
                                            <p:strVal val="#ppt_h"/>
                                          </p:val>
                                        </p:tav>
                                      </p:tavLst>
                                    </p:anim>
                                    <p:animEffect transition="in" filter="fade">
                                      <p:cBhvr>
                                        <p:cTn id="117" dur="500"/>
                                        <p:tgtEl>
                                          <p:spTgt spid="88"/>
                                        </p:tgtEl>
                                      </p:cBhvr>
                                    </p:animEffect>
                                  </p:childTnLst>
                                </p:cTn>
                              </p:par>
                            </p:childTnLst>
                          </p:cTn>
                        </p:par>
                        <p:par>
                          <p:cTn id="118" fill="hold">
                            <p:stCondLst>
                              <p:cond delay="9519"/>
                            </p:stCondLst>
                            <p:childTnLst>
                              <p:par>
                                <p:cTn id="119" presetID="31" presetClass="entr" presetSubtype="0" fill="hold" grpId="0" nodeType="afterEffect">
                                  <p:stCondLst>
                                    <p:cond delay="0"/>
                                  </p:stCondLst>
                                  <p:childTnLst>
                                    <p:set>
                                      <p:cBhvr>
                                        <p:cTn id="120" dur="1" fill="hold">
                                          <p:stCondLst>
                                            <p:cond delay="0"/>
                                          </p:stCondLst>
                                        </p:cTn>
                                        <p:tgtEl>
                                          <p:spTgt spid="101"/>
                                        </p:tgtEl>
                                        <p:attrNameLst>
                                          <p:attrName>style.visibility</p:attrName>
                                        </p:attrNameLst>
                                      </p:cBhvr>
                                      <p:to>
                                        <p:strVal val="visible"/>
                                      </p:to>
                                    </p:set>
                                    <p:anim calcmode="lin" valueType="num">
                                      <p:cBhvr>
                                        <p:cTn id="121" dur="400" fill="hold"/>
                                        <p:tgtEl>
                                          <p:spTgt spid="101"/>
                                        </p:tgtEl>
                                        <p:attrNameLst>
                                          <p:attrName>ppt_w</p:attrName>
                                        </p:attrNameLst>
                                      </p:cBhvr>
                                      <p:tavLst>
                                        <p:tav tm="0">
                                          <p:val>
                                            <p:fltVal val="0"/>
                                          </p:val>
                                        </p:tav>
                                        <p:tav tm="100000">
                                          <p:val>
                                            <p:strVal val="#ppt_w"/>
                                          </p:val>
                                        </p:tav>
                                      </p:tavLst>
                                    </p:anim>
                                    <p:anim calcmode="lin" valueType="num">
                                      <p:cBhvr>
                                        <p:cTn id="122" dur="400" fill="hold"/>
                                        <p:tgtEl>
                                          <p:spTgt spid="101"/>
                                        </p:tgtEl>
                                        <p:attrNameLst>
                                          <p:attrName>ppt_h</p:attrName>
                                        </p:attrNameLst>
                                      </p:cBhvr>
                                      <p:tavLst>
                                        <p:tav tm="0">
                                          <p:val>
                                            <p:fltVal val="0"/>
                                          </p:val>
                                        </p:tav>
                                        <p:tav tm="100000">
                                          <p:val>
                                            <p:strVal val="#ppt_h"/>
                                          </p:val>
                                        </p:tav>
                                      </p:tavLst>
                                    </p:anim>
                                    <p:anim calcmode="lin" valueType="num">
                                      <p:cBhvr>
                                        <p:cTn id="123" dur="400" fill="hold"/>
                                        <p:tgtEl>
                                          <p:spTgt spid="101"/>
                                        </p:tgtEl>
                                        <p:attrNameLst>
                                          <p:attrName>style.rotation</p:attrName>
                                        </p:attrNameLst>
                                      </p:cBhvr>
                                      <p:tavLst>
                                        <p:tav tm="0">
                                          <p:val>
                                            <p:fltVal val="90"/>
                                          </p:val>
                                        </p:tav>
                                        <p:tav tm="100000">
                                          <p:val>
                                            <p:fltVal val="0"/>
                                          </p:val>
                                        </p:tav>
                                      </p:tavLst>
                                    </p:anim>
                                    <p:animEffect transition="in" filter="fade">
                                      <p:cBhvr>
                                        <p:cTn id="124" dur="400"/>
                                        <p:tgtEl>
                                          <p:spTgt spid="101"/>
                                        </p:tgtEl>
                                      </p:cBhvr>
                                    </p:animEffect>
                                  </p:childTnLst>
                                </p:cTn>
                              </p:par>
                            </p:childTnLst>
                          </p:cTn>
                        </p:par>
                        <p:par>
                          <p:cTn id="125" fill="hold">
                            <p:stCondLst>
                              <p:cond delay="10019"/>
                            </p:stCondLst>
                            <p:childTnLst>
                              <p:par>
                                <p:cTn id="126" presetID="53" presetClass="entr" presetSubtype="16" fill="hold" grpId="0" nodeType="afterEffect">
                                  <p:stCondLst>
                                    <p:cond delay="0"/>
                                  </p:stCondLst>
                                  <p:childTnLst>
                                    <p:set>
                                      <p:cBhvr>
                                        <p:cTn id="127" dur="1" fill="hold">
                                          <p:stCondLst>
                                            <p:cond delay="0"/>
                                          </p:stCondLst>
                                        </p:cTn>
                                        <p:tgtEl>
                                          <p:spTgt spid="90"/>
                                        </p:tgtEl>
                                        <p:attrNameLst>
                                          <p:attrName>style.visibility</p:attrName>
                                        </p:attrNameLst>
                                      </p:cBhvr>
                                      <p:to>
                                        <p:strVal val="visible"/>
                                      </p:to>
                                    </p:set>
                                    <p:anim calcmode="lin" valueType="num">
                                      <p:cBhvr>
                                        <p:cTn id="128" dur="500" fill="hold"/>
                                        <p:tgtEl>
                                          <p:spTgt spid="90"/>
                                        </p:tgtEl>
                                        <p:attrNameLst>
                                          <p:attrName>ppt_w</p:attrName>
                                        </p:attrNameLst>
                                      </p:cBhvr>
                                      <p:tavLst>
                                        <p:tav tm="0">
                                          <p:val>
                                            <p:fltVal val="0"/>
                                          </p:val>
                                        </p:tav>
                                        <p:tav tm="100000">
                                          <p:val>
                                            <p:strVal val="#ppt_w"/>
                                          </p:val>
                                        </p:tav>
                                      </p:tavLst>
                                    </p:anim>
                                    <p:anim calcmode="lin" valueType="num">
                                      <p:cBhvr>
                                        <p:cTn id="129" dur="500" fill="hold"/>
                                        <p:tgtEl>
                                          <p:spTgt spid="90"/>
                                        </p:tgtEl>
                                        <p:attrNameLst>
                                          <p:attrName>ppt_h</p:attrName>
                                        </p:attrNameLst>
                                      </p:cBhvr>
                                      <p:tavLst>
                                        <p:tav tm="0">
                                          <p:val>
                                            <p:fltVal val="0"/>
                                          </p:val>
                                        </p:tav>
                                        <p:tav tm="100000">
                                          <p:val>
                                            <p:strVal val="#ppt_h"/>
                                          </p:val>
                                        </p:tav>
                                      </p:tavLst>
                                    </p:anim>
                                    <p:animEffect transition="in" filter="fade">
                                      <p:cBhvr>
                                        <p:cTn id="130" dur="500"/>
                                        <p:tgtEl>
                                          <p:spTgt spid="90"/>
                                        </p:tgtEl>
                                      </p:cBhvr>
                                    </p:animEffect>
                                  </p:childTnLst>
                                </p:cTn>
                              </p:par>
                            </p:childTnLst>
                          </p:cTn>
                        </p:par>
                        <p:par>
                          <p:cTn id="131" fill="hold">
                            <p:stCondLst>
                              <p:cond delay="10519"/>
                            </p:stCondLst>
                            <p:childTnLst>
                              <p:par>
                                <p:cTn id="132" presetID="31" presetClass="entr" presetSubtype="0" fill="hold" grpId="0" nodeType="afterEffect">
                                  <p:stCondLst>
                                    <p:cond delay="0"/>
                                  </p:stCondLst>
                                  <p:childTnLst>
                                    <p:set>
                                      <p:cBhvr>
                                        <p:cTn id="133" dur="1" fill="hold">
                                          <p:stCondLst>
                                            <p:cond delay="0"/>
                                          </p:stCondLst>
                                        </p:cTn>
                                        <p:tgtEl>
                                          <p:spTgt spid="102"/>
                                        </p:tgtEl>
                                        <p:attrNameLst>
                                          <p:attrName>style.visibility</p:attrName>
                                        </p:attrNameLst>
                                      </p:cBhvr>
                                      <p:to>
                                        <p:strVal val="visible"/>
                                      </p:to>
                                    </p:set>
                                    <p:anim calcmode="lin" valueType="num">
                                      <p:cBhvr>
                                        <p:cTn id="134" dur="400" fill="hold"/>
                                        <p:tgtEl>
                                          <p:spTgt spid="102"/>
                                        </p:tgtEl>
                                        <p:attrNameLst>
                                          <p:attrName>ppt_w</p:attrName>
                                        </p:attrNameLst>
                                      </p:cBhvr>
                                      <p:tavLst>
                                        <p:tav tm="0">
                                          <p:val>
                                            <p:fltVal val="0"/>
                                          </p:val>
                                        </p:tav>
                                        <p:tav tm="100000">
                                          <p:val>
                                            <p:strVal val="#ppt_w"/>
                                          </p:val>
                                        </p:tav>
                                      </p:tavLst>
                                    </p:anim>
                                    <p:anim calcmode="lin" valueType="num">
                                      <p:cBhvr>
                                        <p:cTn id="135" dur="400" fill="hold"/>
                                        <p:tgtEl>
                                          <p:spTgt spid="102"/>
                                        </p:tgtEl>
                                        <p:attrNameLst>
                                          <p:attrName>ppt_h</p:attrName>
                                        </p:attrNameLst>
                                      </p:cBhvr>
                                      <p:tavLst>
                                        <p:tav tm="0">
                                          <p:val>
                                            <p:fltVal val="0"/>
                                          </p:val>
                                        </p:tav>
                                        <p:tav tm="100000">
                                          <p:val>
                                            <p:strVal val="#ppt_h"/>
                                          </p:val>
                                        </p:tav>
                                      </p:tavLst>
                                    </p:anim>
                                    <p:anim calcmode="lin" valueType="num">
                                      <p:cBhvr>
                                        <p:cTn id="136" dur="400" fill="hold"/>
                                        <p:tgtEl>
                                          <p:spTgt spid="102"/>
                                        </p:tgtEl>
                                        <p:attrNameLst>
                                          <p:attrName>style.rotation</p:attrName>
                                        </p:attrNameLst>
                                      </p:cBhvr>
                                      <p:tavLst>
                                        <p:tav tm="0">
                                          <p:val>
                                            <p:fltVal val="90"/>
                                          </p:val>
                                        </p:tav>
                                        <p:tav tm="100000">
                                          <p:val>
                                            <p:fltVal val="0"/>
                                          </p:val>
                                        </p:tav>
                                      </p:tavLst>
                                    </p:anim>
                                    <p:animEffect transition="in" filter="fade">
                                      <p:cBhvr>
                                        <p:cTn id="137" dur="400"/>
                                        <p:tgtEl>
                                          <p:spTgt spid="102"/>
                                        </p:tgtEl>
                                      </p:cBhvr>
                                    </p:animEffect>
                                  </p:childTnLst>
                                </p:cTn>
                              </p:par>
                            </p:childTnLst>
                          </p:cTn>
                        </p:par>
                        <p:par>
                          <p:cTn id="138" fill="hold">
                            <p:stCondLst>
                              <p:cond delay="11019"/>
                            </p:stCondLst>
                            <p:childTnLst>
                              <p:par>
                                <p:cTn id="139" presetID="53" presetClass="entr" presetSubtype="16" fill="hold" grpId="0" nodeType="afterEffect">
                                  <p:stCondLst>
                                    <p:cond delay="0"/>
                                  </p:stCondLst>
                                  <p:childTnLst>
                                    <p:set>
                                      <p:cBhvr>
                                        <p:cTn id="140" dur="1" fill="hold">
                                          <p:stCondLst>
                                            <p:cond delay="0"/>
                                          </p:stCondLst>
                                        </p:cTn>
                                        <p:tgtEl>
                                          <p:spTgt spid="89"/>
                                        </p:tgtEl>
                                        <p:attrNameLst>
                                          <p:attrName>style.visibility</p:attrName>
                                        </p:attrNameLst>
                                      </p:cBhvr>
                                      <p:to>
                                        <p:strVal val="visible"/>
                                      </p:to>
                                    </p:set>
                                    <p:anim calcmode="lin" valueType="num">
                                      <p:cBhvr>
                                        <p:cTn id="141" dur="500" fill="hold"/>
                                        <p:tgtEl>
                                          <p:spTgt spid="89"/>
                                        </p:tgtEl>
                                        <p:attrNameLst>
                                          <p:attrName>ppt_w</p:attrName>
                                        </p:attrNameLst>
                                      </p:cBhvr>
                                      <p:tavLst>
                                        <p:tav tm="0">
                                          <p:val>
                                            <p:fltVal val="0"/>
                                          </p:val>
                                        </p:tav>
                                        <p:tav tm="100000">
                                          <p:val>
                                            <p:strVal val="#ppt_w"/>
                                          </p:val>
                                        </p:tav>
                                      </p:tavLst>
                                    </p:anim>
                                    <p:anim calcmode="lin" valueType="num">
                                      <p:cBhvr>
                                        <p:cTn id="142" dur="500" fill="hold"/>
                                        <p:tgtEl>
                                          <p:spTgt spid="89"/>
                                        </p:tgtEl>
                                        <p:attrNameLst>
                                          <p:attrName>ppt_h</p:attrName>
                                        </p:attrNameLst>
                                      </p:cBhvr>
                                      <p:tavLst>
                                        <p:tav tm="0">
                                          <p:val>
                                            <p:fltVal val="0"/>
                                          </p:val>
                                        </p:tav>
                                        <p:tav tm="100000">
                                          <p:val>
                                            <p:strVal val="#ppt_h"/>
                                          </p:val>
                                        </p:tav>
                                      </p:tavLst>
                                    </p:anim>
                                    <p:animEffect transition="in" filter="fade">
                                      <p:cBhvr>
                                        <p:cTn id="143" dur="500"/>
                                        <p:tgtEl>
                                          <p:spTgt spid="89"/>
                                        </p:tgtEl>
                                      </p:cBhvr>
                                    </p:animEffect>
                                  </p:childTnLst>
                                </p:cTn>
                              </p:par>
                            </p:childTnLst>
                          </p:cTn>
                        </p:par>
                        <p:par>
                          <p:cTn id="144" fill="hold">
                            <p:stCondLst>
                              <p:cond delay="11519"/>
                            </p:stCondLst>
                            <p:childTnLst>
                              <p:par>
                                <p:cTn id="145" presetID="31" presetClass="entr" presetSubtype="0" fill="hold" grpId="0" nodeType="afterEffect">
                                  <p:stCondLst>
                                    <p:cond delay="0"/>
                                  </p:stCondLst>
                                  <p:childTnLst>
                                    <p:set>
                                      <p:cBhvr>
                                        <p:cTn id="146" dur="1" fill="hold">
                                          <p:stCondLst>
                                            <p:cond delay="0"/>
                                          </p:stCondLst>
                                        </p:cTn>
                                        <p:tgtEl>
                                          <p:spTgt spid="103"/>
                                        </p:tgtEl>
                                        <p:attrNameLst>
                                          <p:attrName>style.visibility</p:attrName>
                                        </p:attrNameLst>
                                      </p:cBhvr>
                                      <p:to>
                                        <p:strVal val="visible"/>
                                      </p:to>
                                    </p:set>
                                    <p:anim calcmode="lin" valueType="num">
                                      <p:cBhvr>
                                        <p:cTn id="147" dur="400" fill="hold"/>
                                        <p:tgtEl>
                                          <p:spTgt spid="103"/>
                                        </p:tgtEl>
                                        <p:attrNameLst>
                                          <p:attrName>ppt_w</p:attrName>
                                        </p:attrNameLst>
                                      </p:cBhvr>
                                      <p:tavLst>
                                        <p:tav tm="0">
                                          <p:val>
                                            <p:fltVal val="0"/>
                                          </p:val>
                                        </p:tav>
                                        <p:tav tm="100000">
                                          <p:val>
                                            <p:strVal val="#ppt_w"/>
                                          </p:val>
                                        </p:tav>
                                      </p:tavLst>
                                    </p:anim>
                                    <p:anim calcmode="lin" valueType="num">
                                      <p:cBhvr>
                                        <p:cTn id="148" dur="400" fill="hold"/>
                                        <p:tgtEl>
                                          <p:spTgt spid="103"/>
                                        </p:tgtEl>
                                        <p:attrNameLst>
                                          <p:attrName>ppt_h</p:attrName>
                                        </p:attrNameLst>
                                      </p:cBhvr>
                                      <p:tavLst>
                                        <p:tav tm="0">
                                          <p:val>
                                            <p:fltVal val="0"/>
                                          </p:val>
                                        </p:tav>
                                        <p:tav tm="100000">
                                          <p:val>
                                            <p:strVal val="#ppt_h"/>
                                          </p:val>
                                        </p:tav>
                                      </p:tavLst>
                                    </p:anim>
                                    <p:anim calcmode="lin" valueType="num">
                                      <p:cBhvr>
                                        <p:cTn id="149" dur="400" fill="hold"/>
                                        <p:tgtEl>
                                          <p:spTgt spid="103"/>
                                        </p:tgtEl>
                                        <p:attrNameLst>
                                          <p:attrName>style.rotation</p:attrName>
                                        </p:attrNameLst>
                                      </p:cBhvr>
                                      <p:tavLst>
                                        <p:tav tm="0">
                                          <p:val>
                                            <p:fltVal val="90"/>
                                          </p:val>
                                        </p:tav>
                                        <p:tav tm="100000">
                                          <p:val>
                                            <p:fltVal val="0"/>
                                          </p:val>
                                        </p:tav>
                                      </p:tavLst>
                                    </p:anim>
                                    <p:animEffect transition="in" filter="fade">
                                      <p:cBhvr>
                                        <p:cTn id="150" dur="400"/>
                                        <p:tgtEl>
                                          <p:spTgt spid="103"/>
                                        </p:tgtEl>
                                      </p:cBhvr>
                                    </p:animEffect>
                                  </p:childTnLst>
                                </p:cTn>
                              </p:par>
                            </p:childTnLst>
                          </p:cTn>
                        </p:par>
                        <p:par>
                          <p:cTn id="151" fill="hold">
                            <p:stCondLst>
                              <p:cond delay="12019"/>
                            </p:stCondLst>
                            <p:childTnLst>
                              <p:par>
                                <p:cTn id="152" presetID="22" presetClass="entr" presetSubtype="2" fill="hold" grpId="0" nodeType="afterEffect">
                                  <p:stCondLst>
                                    <p:cond delay="0"/>
                                  </p:stCondLst>
                                  <p:childTnLst>
                                    <p:set>
                                      <p:cBhvr>
                                        <p:cTn id="153" dur="1" fill="hold">
                                          <p:stCondLst>
                                            <p:cond delay="0"/>
                                          </p:stCondLst>
                                        </p:cTn>
                                        <p:tgtEl>
                                          <p:spTgt spid="106"/>
                                        </p:tgtEl>
                                        <p:attrNameLst>
                                          <p:attrName>style.visibility</p:attrName>
                                        </p:attrNameLst>
                                      </p:cBhvr>
                                      <p:to>
                                        <p:strVal val="visible"/>
                                      </p:to>
                                    </p:set>
                                    <p:animEffect transition="in" filter="wipe(right)">
                                      <p:cBhvr>
                                        <p:cTn id="154" dur="500"/>
                                        <p:tgtEl>
                                          <p:spTgt spid="106"/>
                                        </p:tgtEl>
                                      </p:cBhvr>
                                    </p:animEffect>
                                  </p:childTnLst>
                                </p:cTn>
                              </p:par>
                            </p:childTnLst>
                          </p:cTn>
                        </p:par>
                        <p:par>
                          <p:cTn id="155" fill="hold">
                            <p:stCondLst>
                              <p:cond delay="12519"/>
                            </p:stCondLst>
                            <p:childTnLst>
                              <p:par>
                                <p:cTn id="156" presetID="22" presetClass="entr" presetSubtype="2" fill="hold" grpId="0" nodeType="afterEffect">
                                  <p:stCondLst>
                                    <p:cond delay="0"/>
                                  </p:stCondLst>
                                  <p:childTnLst>
                                    <p:set>
                                      <p:cBhvr>
                                        <p:cTn id="157" dur="1" fill="hold">
                                          <p:stCondLst>
                                            <p:cond delay="0"/>
                                          </p:stCondLst>
                                        </p:cTn>
                                        <p:tgtEl>
                                          <p:spTgt spid="107"/>
                                        </p:tgtEl>
                                        <p:attrNameLst>
                                          <p:attrName>style.visibility</p:attrName>
                                        </p:attrNameLst>
                                      </p:cBhvr>
                                      <p:to>
                                        <p:strVal val="visible"/>
                                      </p:to>
                                    </p:set>
                                    <p:animEffect transition="in" filter="wipe(right)">
                                      <p:cBhvr>
                                        <p:cTn id="158" dur="500"/>
                                        <p:tgtEl>
                                          <p:spTgt spid="107"/>
                                        </p:tgtEl>
                                      </p:cBhvr>
                                    </p:animEffect>
                                  </p:childTnLst>
                                </p:cTn>
                              </p:par>
                            </p:childTnLst>
                          </p:cTn>
                        </p:par>
                        <p:par>
                          <p:cTn id="159" fill="hold">
                            <p:stCondLst>
                              <p:cond delay="13019"/>
                            </p:stCondLst>
                            <p:childTnLst>
                              <p:par>
                                <p:cTn id="160" presetID="22" presetClass="entr" presetSubtype="2" fill="hold" grpId="0" nodeType="afterEffect">
                                  <p:stCondLst>
                                    <p:cond delay="0"/>
                                  </p:stCondLst>
                                  <p:childTnLst>
                                    <p:set>
                                      <p:cBhvr>
                                        <p:cTn id="161" dur="1" fill="hold">
                                          <p:stCondLst>
                                            <p:cond delay="0"/>
                                          </p:stCondLst>
                                        </p:cTn>
                                        <p:tgtEl>
                                          <p:spTgt spid="108"/>
                                        </p:tgtEl>
                                        <p:attrNameLst>
                                          <p:attrName>style.visibility</p:attrName>
                                        </p:attrNameLst>
                                      </p:cBhvr>
                                      <p:to>
                                        <p:strVal val="visible"/>
                                      </p:to>
                                    </p:set>
                                    <p:animEffect transition="in" filter="wipe(right)">
                                      <p:cBhvr>
                                        <p:cTn id="162" dur="500"/>
                                        <p:tgtEl>
                                          <p:spTgt spid="108"/>
                                        </p:tgtEl>
                                      </p:cBhvr>
                                    </p:animEffect>
                                  </p:childTnLst>
                                </p:cTn>
                              </p:par>
                            </p:childTnLst>
                          </p:cTn>
                        </p:par>
                        <p:par>
                          <p:cTn id="163" fill="hold">
                            <p:stCondLst>
                              <p:cond delay="13519"/>
                            </p:stCondLst>
                            <p:childTnLst>
                              <p:par>
                                <p:cTn id="164" presetID="22" presetClass="entr" presetSubtype="2" fill="hold" grpId="0" nodeType="afterEffect">
                                  <p:stCondLst>
                                    <p:cond delay="0"/>
                                  </p:stCondLst>
                                  <p:childTnLst>
                                    <p:set>
                                      <p:cBhvr>
                                        <p:cTn id="165" dur="1" fill="hold">
                                          <p:stCondLst>
                                            <p:cond delay="0"/>
                                          </p:stCondLst>
                                        </p:cTn>
                                        <p:tgtEl>
                                          <p:spTgt spid="109"/>
                                        </p:tgtEl>
                                        <p:attrNameLst>
                                          <p:attrName>style.visibility</p:attrName>
                                        </p:attrNameLst>
                                      </p:cBhvr>
                                      <p:to>
                                        <p:strVal val="visible"/>
                                      </p:to>
                                    </p:set>
                                    <p:animEffect transition="in" filter="wipe(right)">
                                      <p:cBhvr>
                                        <p:cTn id="166" dur="500"/>
                                        <p:tgtEl>
                                          <p:spTgt spid="109"/>
                                        </p:tgtEl>
                                      </p:cBhvr>
                                    </p:animEffect>
                                  </p:childTnLst>
                                </p:cTn>
                              </p:par>
                            </p:childTnLst>
                          </p:cTn>
                        </p:par>
                        <p:par>
                          <p:cTn id="167" fill="hold">
                            <p:stCondLst>
                              <p:cond delay="14019"/>
                            </p:stCondLst>
                            <p:childTnLst>
                              <p:par>
                                <p:cTn id="168" presetID="22" presetClass="entr" presetSubtype="2" fill="hold" grpId="0" nodeType="afterEffect">
                                  <p:stCondLst>
                                    <p:cond delay="0"/>
                                  </p:stCondLst>
                                  <p:childTnLst>
                                    <p:set>
                                      <p:cBhvr>
                                        <p:cTn id="169" dur="1" fill="hold">
                                          <p:stCondLst>
                                            <p:cond delay="0"/>
                                          </p:stCondLst>
                                        </p:cTn>
                                        <p:tgtEl>
                                          <p:spTgt spid="110"/>
                                        </p:tgtEl>
                                        <p:attrNameLst>
                                          <p:attrName>style.visibility</p:attrName>
                                        </p:attrNameLst>
                                      </p:cBhvr>
                                      <p:to>
                                        <p:strVal val="visible"/>
                                      </p:to>
                                    </p:set>
                                    <p:animEffect transition="in" filter="wipe(right)">
                                      <p:cBhvr>
                                        <p:cTn id="17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99" grpId="0"/>
      <p:bldP spid="100" grpId="0"/>
      <p:bldP spid="101" grpId="0"/>
      <p:bldP spid="102" grpId="0"/>
      <p:bldP spid="103" grpId="0"/>
      <p:bldP spid="104" grpId="0"/>
      <p:bldP spid="105" grpId="0"/>
      <p:bldP spid="106" grpId="0"/>
      <p:bldP spid="107" grpId="0"/>
      <p:bldP spid="108" grpId="0"/>
      <p:bldP spid="109" grpId="0"/>
      <p:bldP spid="1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38719" y="119422"/>
            <a:ext cx="876863" cy="876863"/>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53840" y="279461"/>
            <a:ext cx="4096233" cy="530336"/>
          </a:xfrm>
          <a:prstGeom prst="roundRect">
            <a:avLst>
              <a:gd name="adj" fmla="val 50000"/>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6"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研究思路与方法</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2" name="组合 21"/>
          <p:cNvGrpSpPr/>
          <p:nvPr/>
        </p:nvGrpSpPr>
        <p:grpSpPr>
          <a:xfrm>
            <a:off x="437193" y="355900"/>
            <a:ext cx="575681" cy="375975"/>
            <a:chOff x="1404979" y="1483879"/>
            <a:chExt cx="1402526" cy="915986"/>
          </a:xfrm>
        </p:grpSpPr>
        <p:sp>
          <p:nvSpPr>
            <p:cNvPr id="23" name="Freeform 62"/>
            <p:cNvSpPr>
              <a:spLocks noEditPoints="1"/>
            </p:cNvSpPr>
            <p:nvPr/>
          </p:nvSpPr>
          <p:spPr bwMode="auto">
            <a:xfrm>
              <a:off x="1404979" y="1483879"/>
              <a:ext cx="1402526" cy="915986"/>
            </a:xfrm>
            <a:custGeom>
              <a:avLst/>
              <a:gdLst>
                <a:gd name="T0" fmla="*/ 0 w 1130"/>
                <a:gd name="T1" fmla="*/ 430 h 738"/>
                <a:gd name="T2" fmla="*/ 868 w 1130"/>
                <a:gd name="T3" fmla="*/ 738 h 738"/>
                <a:gd name="T4" fmla="*/ 1130 w 1130"/>
                <a:gd name="T5" fmla="*/ 0 h 738"/>
                <a:gd name="T6" fmla="*/ 0 w 1130"/>
                <a:gd name="T7" fmla="*/ 430 h 738"/>
                <a:gd name="T8" fmla="*/ 784 w 1130"/>
                <a:gd name="T9" fmla="*/ 602 h 738"/>
                <a:gd name="T10" fmla="*/ 301 w 1130"/>
                <a:gd name="T11" fmla="*/ 430 h 738"/>
                <a:gd name="T12" fmla="*/ 931 w 1130"/>
                <a:gd name="T13" fmla="*/ 189 h 738"/>
                <a:gd name="T14" fmla="*/ 784 w 1130"/>
                <a:gd name="T15" fmla="*/ 602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738">
                  <a:moveTo>
                    <a:pt x="0" y="430"/>
                  </a:moveTo>
                  <a:lnTo>
                    <a:pt x="868" y="738"/>
                  </a:lnTo>
                  <a:lnTo>
                    <a:pt x="1130" y="0"/>
                  </a:lnTo>
                  <a:lnTo>
                    <a:pt x="0" y="430"/>
                  </a:lnTo>
                  <a:close/>
                  <a:moveTo>
                    <a:pt x="784" y="602"/>
                  </a:moveTo>
                  <a:lnTo>
                    <a:pt x="301" y="430"/>
                  </a:lnTo>
                  <a:lnTo>
                    <a:pt x="931" y="189"/>
                  </a:lnTo>
                  <a:lnTo>
                    <a:pt x="784" y="60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29" name="Freeform 63"/>
            <p:cNvSpPr/>
            <p:nvPr/>
          </p:nvSpPr>
          <p:spPr bwMode="auto">
            <a:xfrm>
              <a:off x="1618461" y="2013860"/>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4"/>
            <p:cNvSpPr/>
            <p:nvPr/>
          </p:nvSpPr>
          <p:spPr bwMode="auto">
            <a:xfrm>
              <a:off x="1691690" y="2039925"/>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5"/>
            <p:cNvSpPr/>
            <p:nvPr/>
          </p:nvSpPr>
          <p:spPr bwMode="auto">
            <a:xfrm>
              <a:off x="1766160" y="206598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6"/>
            <p:cNvSpPr/>
            <p:nvPr/>
          </p:nvSpPr>
          <p:spPr bwMode="auto">
            <a:xfrm>
              <a:off x="1839389" y="2092054"/>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7"/>
            <p:cNvSpPr/>
            <p:nvPr/>
          </p:nvSpPr>
          <p:spPr bwMode="auto">
            <a:xfrm>
              <a:off x="1913860" y="211811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8"/>
            <p:cNvSpPr/>
            <p:nvPr/>
          </p:nvSpPr>
          <p:spPr bwMode="auto">
            <a:xfrm>
              <a:off x="1987089" y="214418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9"/>
            <p:cNvSpPr/>
            <p:nvPr/>
          </p:nvSpPr>
          <p:spPr bwMode="auto">
            <a:xfrm>
              <a:off x="2061559" y="2170248"/>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0"/>
            <p:cNvSpPr/>
            <p:nvPr/>
          </p:nvSpPr>
          <p:spPr bwMode="auto">
            <a:xfrm>
              <a:off x="2134789" y="219631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1"/>
            <p:cNvSpPr/>
            <p:nvPr/>
          </p:nvSpPr>
          <p:spPr bwMode="auto">
            <a:xfrm>
              <a:off x="2208018" y="222237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2"/>
            <p:cNvSpPr/>
            <p:nvPr/>
          </p:nvSpPr>
          <p:spPr bwMode="auto">
            <a:xfrm>
              <a:off x="2282488" y="2248442"/>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3"/>
            <p:cNvSpPr/>
            <p:nvPr/>
          </p:nvSpPr>
          <p:spPr bwMode="auto">
            <a:xfrm>
              <a:off x="2355718" y="227450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4"/>
            <p:cNvSpPr/>
            <p:nvPr/>
          </p:nvSpPr>
          <p:spPr bwMode="auto">
            <a:xfrm>
              <a:off x="2430188" y="2300571"/>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5"/>
            <p:cNvSpPr/>
            <p:nvPr/>
          </p:nvSpPr>
          <p:spPr bwMode="auto">
            <a:xfrm>
              <a:off x="2659805" y="1614202"/>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6"/>
            <p:cNvSpPr/>
            <p:nvPr/>
          </p:nvSpPr>
          <p:spPr bwMode="auto">
            <a:xfrm>
              <a:off x="2638705" y="1683708"/>
              <a:ext cx="52129" cy="21100"/>
            </a:xfrm>
            <a:custGeom>
              <a:avLst/>
              <a:gdLst>
                <a:gd name="T0" fmla="*/ 38 w 42"/>
                <a:gd name="T1" fmla="*/ 17 h 17"/>
                <a:gd name="T2" fmla="*/ 0 w 42"/>
                <a:gd name="T3" fmla="*/ 3 h 17"/>
                <a:gd name="T4" fmla="*/ 3 w 42"/>
                <a:gd name="T5" fmla="*/ 0 h 17"/>
                <a:gd name="T6" fmla="*/ 42 w 42"/>
                <a:gd name="T7" fmla="*/ 14 h 17"/>
                <a:gd name="T8" fmla="*/ 38 w 42"/>
                <a:gd name="T9" fmla="*/ 17 h 17"/>
              </a:gdLst>
              <a:ahLst/>
              <a:cxnLst>
                <a:cxn ang="0">
                  <a:pos x="T0" y="T1"/>
                </a:cxn>
                <a:cxn ang="0">
                  <a:pos x="T2" y="T3"/>
                </a:cxn>
                <a:cxn ang="0">
                  <a:pos x="T4" y="T5"/>
                </a:cxn>
                <a:cxn ang="0">
                  <a:pos x="T6" y="T7"/>
                </a:cxn>
                <a:cxn ang="0">
                  <a:pos x="T8" y="T9"/>
                </a:cxn>
              </a:cxnLst>
              <a:rect l="0" t="0" r="r" b="b"/>
              <a:pathLst>
                <a:path w="42" h="17">
                  <a:moveTo>
                    <a:pt x="38" y="17"/>
                  </a:moveTo>
                  <a:lnTo>
                    <a:pt x="0" y="3"/>
                  </a:lnTo>
                  <a:lnTo>
                    <a:pt x="3" y="0"/>
                  </a:lnTo>
                  <a:lnTo>
                    <a:pt x="42" y="14"/>
                  </a:lnTo>
                  <a:lnTo>
                    <a:pt x="38" y="17"/>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7"/>
            <p:cNvSpPr/>
            <p:nvPr/>
          </p:nvSpPr>
          <p:spPr bwMode="auto">
            <a:xfrm>
              <a:off x="2616364" y="174824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8"/>
            <p:cNvSpPr/>
            <p:nvPr/>
          </p:nvSpPr>
          <p:spPr bwMode="auto">
            <a:xfrm>
              <a:off x="2590299" y="181403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9"/>
            <p:cNvSpPr/>
            <p:nvPr/>
          </p:nvSpPr>
          <p:spPr bwMode="auto">
            <a:xfrm>
              <a:off x="2569199" y="1878572"/>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80"/>
            <p:cNvSpPr/>
            <p:nvPr/>
          </p:nvSpPr>
          <p:spPr bwMode="auto">
            <a:xfrm>
              <a:off x="2546858" y="1944354"/>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1"/>
            <p:cNvSpPr/>
            <p:nvPr/>
          </p:nvSpPr>
          <p:spPr bwMode="auto">
            <a:xfrm>
              <a:off x="2520794" y="2008895"/>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82"/>
            <p:cNvSpPr/>
            <p:nvPr/>
          </p:nvSpPr>
          <p:spPr bwMode="auto">
            <a:xfrm>
              <a:off x="2499694" y="2074678"/>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3"/>
            <p:cNvSpPr/>
            <p:nvPr/>
          </p:nvSpPr>
          <p:spPr bwMode="auto">
            <a:xfrm>
              <a:off x="2477353" y="213921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84"/>
            <p:cNvSpPr/>
            <p:nvPr/>
          </p:nvSpPr>
          <p:spPr bwMode="auto">
            <a:xfrm>
              <a:off x="2451288" y="220500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 name="Freeform 30"/>
          <p:cNvSpPr/>
          <p:nvPr/>
        </p:nvSpPr>
        <p:spPr bwMode="auto">
          <a:xfrm>
            <a:off x="5978642" y="1956958"/>
            <a:ext cx="1731355" cy="2604306"/>
          </a:xfrm>
          <a:custGeom>
            <a:avLst/>
            <a:gdLst>
              <a:gd name="T0" fmla="*/ 335 w 360"/>
              <a:gd name="T1" fmla="*/ 426 h 542"/>
              <a:gd name="T2" fmla="*/ 227 w 360"/>
              <a:gd name="T3" fmla="*/ 426 h 542"/>
              <a:gd name="T4" fmla="*/ 227 w 360"/>
              <a:gd name="T5" fmla="*/ 520 h 542"/>
              <a:gd name="T6" fmla="*/ 133 w 360"/>
              <a:gd name="T7" fmla="*/ 520 h 542"/>
              <a:gd name="T8" fmla="*/ 133 w 360"/>
              <a:gd name="T9" fmla="*/ 426 h 542"/>
              <a:gd name="T10" fmla="*/ 25 w 360"/>
              <a:gd name="T11" fmla="*/ 426 h 542"/>
              <a:gd name="T12" fmla="*/ 25 w 360"/>
              <a:gd name="T13" fmla="*/ 318 h 542"/>
              <a:gd name="T14" fmla="*/ 120 w 360"/>
              <a:gd name="T15" fmla="*/ 318 h 542"/>
              <a:gd name="T16" fmla="*/ 120 w 360"/>
              <a:gd name="T17" fmla="*/ 224 h 542"/>
              <a:gd name="T18" fmla="*/ 25 w 360"/>
              <a:gd name="T19" fmla="*/ 224 h 542"/>
              <a:gd name="T20" fmla="*/ 25 w 360"/>
              <a:gd name="T21" fmla="*/ 116 h 542"/>
              <a:gd name="T22" fmla="*/ 133 w 360"/>
              <a:gd name="T23" fmla="*/ 116 h 542"/>
              <a:gd name="T24" fmla="*/ 133 w 360"/>
              <a:gd name="T25" fmla="*/ 22 h 542"/>
              <a:gd name="T26" fmla="*/ 227 w 360"/>
              <a:gd name="T27" fmla="*/ 22 h 542"/>
              <a:gd name="T28" fmla="*/ 227 w 360"/>
              <a:gd name="T29" fmla="*/ 116 h 542"/>
              <a:gd name="T30" fmla="*/ 335 w 360"/>
              <a:gd name="T31" fmla="*/ 116 h 542"/>
              <a:gd name="T32" fmla="*/ 335 w 360"/>
              <a:gd name="T33" fmla="*/ 224 h 542"/>
              <a:gd name="T34" fmla="*/ 241 w 360"/>
              <a:gd name="T35" fmla="*/ 224 h 542"/>
              <a:gd name="T36" fmla="*/ 241 w 360"/>
              <a:gd name="T37" fmla="*/ 318 h 542"/>
              <a:gd name="T38" fmla="*/ 335 w 360"/>
              <a:gd name="T39" fmla="*/ 318 h 542"/>
              <a:gd name="T40" fmla="*/ 335 w 360"/>
              <a:gd name="T41" fmla="*/ 426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0" h="542">
                <a:moveTo>
                  <a:pt x="335" y="426"/>
                </a:moveTo>
                <a:cubicBezTo>
                  <a:pt x="335" y="426"/>
                  <a:pt x="253" y="400"/>
                  <a:pt x="227" y="426"/>
                </a:cubicBezTo>
                <a:cubicBezTo>
                  <a:pt x="205" y="448"/>
                  <a:pt x="249" y="498"/>
                  <a:pt x="227" y="520"/>
                </a:cubicBezTo>
                <a:cubicBezTo>
                  <a:pt x="205" y="542"/>
                  <a:pt x="155" y="542"/>
                  <a:pt x="133" y="520"/>
                </a:cubicBezTo>
                <a:cubicBezTo>
                  <a:pt x="111" y="498"/>
                  <a:pt x="155" y="448"/>
                  <a:pt x="133" y="426"/>
                </a:cubicBezTo>
                <a:cubicBezTo>
                  <a:pt x="108" y="400"/>
                  <a:pt x="25" y="426"/>
                  <a:pt x="25" y="426"/>
                </a:cubicBezTo>
                <a:cubicBezTo>
                  <a:pt x="25" y="426"/>
                  <a:pt x="0" y="343"/>
                  <a:pt x="25" y="318"/>
                </a:cubicBezTo>
                <a:cubicBezTo>
                  <a:pt x="47" y="296"/>
                  <a:pt x="97" y="340"/>
                  <a:pt x="120" y="318"/>
                </a:cubicBezTo>
                <a:cubicBezTo>
                  <a:pt x="142" y="296"/>
                  <a:pt x="142" y="246"/>
                  <a:pt x="120" y="224"/>
                </a:cubicBezTo>
                <a:cubicBezTo>
                  <a:pt x="97" y="202"/>
                  <a:pt x="47" y="246"/>
                  <a:pt x="25" y="224"/>
                </a:cubicBezTo>
                <a:cubicBezTo>
                  <a:pt x="0" y="198"/>
                  <a:pt x="25" y="116"/>
                  <a:pt x="25" y="116"/>
                </a:cubicBezTo>
                <a:cubicBezTo>
                  <a:pt x="25" y="116"/>
                  <a:pt x="108" y="141"/>
                  <a:pt x="133" y="116"/>
                </a:cubicBezTo>
                <a:cubicBezTo>
                  <a:pt x="155" y="94"/>
                  <a:pt x="111" y="44"/>
                  <a:pt x="133" y="22"/>
                </a:cubicBezTo>
                <a:cubicBezTo>
                  <a:pt x="155" y="0"/>
                  <a:pt x="205" y="0"/>
                  <a:pt x="227" y="22"/>
                </a:cubicBezTo>
                <a:cubicBezTo>
                  <a:pt x="249" y="44"/>
                  <a:pt x="205" y="94"/>
                  <a:pt x="227" y="116"/>
                </a:cubicBezTo>
                <a:cubicBezTo>
                  <a:pt x="253" y="141"/>
                  <a:pt x="335" y="116"/>
                  <a:pt x="335" y="116"/>
                </a:cubicBezTo>
                <a:cubicBezTo>
                  <a:pt x="335" y="116"/>
                  <a:pt x="360" y="198"/>
                  <a:pt x="335" y="224"/>
                </a:cubicBezTo>
                <a:cubicBezTo>
                  <a:pt x="313" y="246"/>
                  <a:pt x="263" y="202"/>
                  <a:pt x="241" y="224"/>
                </a:cubicBezTo>
                <a:cubicBezTo>
                  <a:pt x="218" y="246"/>
                  <a:pt x="218" y="296"/>
                  <a:pt x="241" y="318"/>
                </a:cubicBezTo>
                <a:cubicBezTo>
                  <a:pt x="263" y="340"/>
                  <a:pt x="313" y="296"/>
                  <a:pt x="335" y="318"/>
                </a:cubicBezTo>
                <a:cubicBezTo>
                  <a:pt x="360" y="343"/>
                  <a:pt x="335" y="426"/>
                  <a:pt x="335" y="426"/>
                </a:cubicBezTo>
                <a:close/>
              </a:path>
            </a:pathLst>
          </a:custGeom>
          <a:solidFill>
            <a:srgbClr val="F9B46A"/>
          </a:solidFill>
          <a:ln w="38100" cap="flat">
            <a:solidFill>
              <a:srgbClr val="EEF2F5"/>
            </a:solidFill>
            <a:prstDash val="solid"/>
            <a:miter lim="800000"/>
          </a:ln>
        </p:spPr>
        <p:txBody>
          <a:bodyPr vert="horz" wrap="square" lIns="60960" tIns="30480" rIns="60960" bIns="30480" numCol="1" anchor="t" anchorCtr="0" compatLnSpc="1"/>
          <a:lstStyle/>
          <a:p>
            <a:endParaRPr lang="uk-UA" sz="1200"/>
          </a:p>
        </p:txBody>
      </p:sp>
      <p:sp>
        <p:nvSpPr>
          <p:cNvPr id="52" name="Freeform 32"/>
          <p:cNvSpPr/>
          <p:nvPr/>
        </p:nvSpPr>
        <p:spPr bwMode="auto">
          <a:xfrm>
            <a:off x="5542166" y="3880358"/>
            <a:ext cx="2604307" cy="1734264"/>
          </a:xfrm>
          <a:custGeom>
            <a:avLst/>
            <a:gdLst>
              <a:gd name="T0" fmla="*/ 116 w 542"/>
              <a:gd name="T1" fmla="*/ 335 h 361"/>
              <a:gd name="T2" fmla="*/ 116 w 542"/>
              <a:gd name="T3" fmla="*/ 228 h 361"/>
              <a:gd name="T4" fmla="*/ 22 w 542"/>
              <a:gd name="T5" fmla="*/ 228 h 361"/>
              <a:gd name="T6" fmla="*/ 22 w 542"/>
              <a:gd name="T7" fmla="*/ 133 h 361"/>
              <a:gd name="T8" fmla="*/ 116 w 542"/>
              <a:gd name="T9" fmla="*/ 133 h 361"/>
              <a:gd name="T10" fmla="*/ 116 w 542"/>
              <a:gd name="T11" fmla="*/ 26 h 361"/>
              <a:gd name="T12" fmla="*/ 224 w 542"/>
              <a:gd name="T13" fmla="*/ 26 h 361"/>
              <a:gd name="T14" fmla="*/ 224 w 542"/>
              <a:gd name="T15" fmla="*/ 120 h 361"/>
              <a:gd name="T16" fmla="*/ 318 w 542"/>
              <a:gd name="T17" fmla="*/ 120 h 361"/>
              <a:gd name="T18" fmla="*/ 318 w 542"/>
              <a:gd name="T19" fmla="*/ 26 h 361"/>
              <a:gd name="T20" fmla="*/ 426 w 542"/>
              <a:gd name="T21" fmla="*/ 26 h 361"/>
              <a:gd name="T22" fmla="*/ 426 w 542"/>
              <a:gd name="T23" fmla="*/ 133 h 361"/>
              <a:gd name="T24" fmla="*/ 520 w 542"/>
              <a:gd name="T25" fmla="*/ 133 h 361"/>
              <a:gd name="T26" fmla="*/ 520 w 542"/>
              <a:gd name="T27" fmla="*/ 228 h 361"/>
              <a:gd name="T28" fmla="*/ 426 w 542"/>
              <a:gd name="T29" fmla="*/ 228 h 361"/>
              <a:gd name="T30" fmla="*/ 426 w 542"/>
              <a:gd name="T31" fmla="*/ 335 h 361"/>
              <a:gd name="T32" fmla="*/ 318 w 542"/>
              <a:gd name="T33" fmla="*/ 335 h 361"/>
              <a:gd name="T34" fmla="*/ 318 w 542"/>
              <a:gd name="T35" fmla="*/ 241 h 361"/>
              <a:gd name="T36" fmla="*/ 224 w 542"/>
              <a:gd name="T37" fmla="*/ 241 h 361"/>
              <a:gd name="T38" fmla="*/ 224 w 542"/>
              <a:gd name="T39" fmla="*/ 335 h 361"/>
              <a:gd name="T40" fmla="*/ 116 w 542"/>
              <a:gd name="T41" fmla="*/ 335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2" h="361">
                <a:moveTo>
                  <a:pt x="116" y="335"/>
                </a:moveTo>
                <a:cubicBezTo>
                  <a:pt x="116" y="335"/>
                  <a:pt x="142" y="253"/>
                  <a:pt x="116" y="228"/>
                </a:cubicBezTo>
                <a:cubicBezTo>
                  <a:pt x="94" y="205"/>
                  <a:pt x="44" y="250"/>
                  <a:pt x="22" y="228"/>
                </a:cubicBezTo>
                <a:cubicBezTo>
                  <a:pt x="0" y="205"/>
                  <a:pt x="0" y="156"/>
                  <a:pt x="22" y="133"/>
                </a:cubicBezTo>
                <a:cubicBezTo>
                  <a:pt x="44" y="111"/>
                  <a:pt x="94" y="156"/>
                  <a:pt x="116" y="133"/>
                </a:cubicBezTo>
                <a:cubicBezTo>
                  <a:pt x="142" y="108"/>
                  <a:pt x="116" y="26"/>
                  <a:pt x="116" y="26"/>
                </a:cubicBezTo>
                <a:cubicBezTo>
                  <a:pt x="116" y="26"/>
                  <a:pt x="199" y="0"/>
                  <a:pt x="224" y="26"/>
                </a:cubicBezTo>
                <a:cubicBezTo>
                  <a:pt x="246" y="48"/>
                  <a:pt x="202" y="98"/>
                  <a:pt x="224" y="120"/>
                </a:cubicBezTo>
                <a:cubicBezTo>
                  <a:pt x="246" y="142"/>
                  <a:pt x="296" y="142"/>
                  <a:pt x="318" y="120"/>
                </a:cubicBezTo>
                <a:cubicBezTo>
                  <a:pt x="340" y="98"/>
                  <a:pt x="296" y="48"/>
                  <a:pt x="318" y="26"/>
                </a:cubicBezTo>
                <a:cubicBezTo>
                  <a:pt x="344" y="0"/>
                  <a:pt x="426" y="26"/>
                  <a:pt x="426" y="26"/>
                </a:cubicBezTo>
                <a:cubicBezTo>
                  <a:pt x="426" y="26"/>
                  <a:pt x="401" y="108"/>
                  <a:pt x="426" y="133"/>
                </a:cubicBezTo>
                <a:cubicBezTo>
                  <a:pt x="448" y="156"/>
                  <a:pt x="498" y="111"/>
                  <a:pt x="520" y="133"/>
                </a:cubicBezTo>
                <a:cubicBezTo>
                  <a:pt x="542" y="156"/>
                  <a:pt x="542" y="205"/>
                  <a:pt x="520" y="228"/>
                </a:cubicBezTo>
                <a:cubicBezTo>
                  <a:pt x="498" y="250"/>
                  <a:pt x="448" y="205"/>
                  <a:pt x="426" y="228"/>
                </a:cubicBezTo>
                <a:cubicBezTo>
                  <a:pt x="401" y="253"/>
                  <a:pt x="426" y="335"/>
                  <a:pt x="426" y="335"/>
                </a:cubicBezTo>
                <a:cubicBezTo>
                  <a:pt x="426" y="335"/>
                  <a:pt x="344" y="361"/>
                  <a:pt x="318" y="335"/>
                </a:cubicBezTo>
                <a:cubicBezTo>
                  <a:pt x="296" y="313"/>
                  <a:pt x="340" y="263"/>
                  <a:pt x="318" y="241"/>
                </a:cubicBezTo>
                <a:cubicBezTo>
                  <a:pt x="296" y="219"/>
                  <a:pt x="246" y="219"/>
                  <a:pt x="224" y="241"/>
                </a:cubicBezTo>
                <a:cubicBezTo>
                  <a:pt x="202" y="263"/>
                  <a:pt x="246" y="313"/>
                  <a:pt x="224" y="335"/>
                </a:cubicBezTo>
                <a:cubicBezTo>
                  <a:pt x="199" y="361"/>
                  <a:pt x="116" y="335"/>
                  <a:pt x="116" y="335"/>
                </a:cubicBezTo>
                <a:close/>
              </a:path>
            </a:pathLst>
          </a:custGeom>
          <a:solidFill>
            <a:srgbClr val="ED6568"/>
          </a:solidFill>
          <a:ln w="38100" cap="flat">
            <a:solidFill>
              <a:srgbClr val="EEF2F5"/>
            </a:solidFill>
            <a:prstDash val="solid"/>
            <a:miter lim="800000"/>
          </a:ln>
        </p:spPr>
        <p:txBody>
          <a:bodyPr vert="horz" wrap="square" lIns="60960" tIns="30480" rIns="60960" bIns="30480" numCol="1" anchor="t" anchorCtr="0" compatLnSpc="1"/>
          <a:lstStyle/>
          <a:p>
            <a:endParaRPr lang="uk-UA" sz="1200"/>
          </a:p>
        </p:txBody>
      </p:sp>
      <p:sp>
        <p:nvSpPr>
          <p:cNvPr id="53" name="Freeform 34"/>
          <p:cNvSpPr/>
          <p:nvPr/>
        </p:nvSpPr>
        <p:spPr bwMode="auto">
          <a:xfrm>
            <a:off x="4050871" y="2394884"/>
            <a:ext cx="2610127" cy="1728444"/>
          </a:xfrm>
          <a:custGeom>
            <a:avLst/>
            <a:gdLst>
              <a:gd name="T0" fmla="*/ 117 w 543"/>
              <a:gd name="T1" fmla="*/ 335 h 360"/>
              <a:gd name="T2" fmla="*/ 117 w 543"/>
              <a:gd name="T3" fmla="*/ 227 h 360"/>
              <a:gd name="T4" fmla="*/ 22 w 543"/>
              <a:gd name="T5" fmla="*/ 227 h 360"/>
              <a:gd name="T6" fmla="*/ 22 w 543"/>
              <a:gd name="T7" fmla="*/ 133 h 360"/>
              <a:gd name="T8" fmla="*/ 117 w 543"/>
              <a:gd name="T9" fmla="*/ 133 h 360"/>
              <a:gd name="T10" fmla="*/ 117 w 543"/>
              <a:gd name="T11" fmla="*/ 25 h 360"/>
              <a:gd name="T12" fmla="*/ 224 w 543"/>
              <a:gd name="T13" fmla="*/ 25 h 360"/>
              <a:gd name="T14" fmla="*/ 224 w 543"/>
              <a:gd name="T15" fmla="*/ 119 h 360"/>
              <a:gd name="T16" fmla="*/ 319 w 543"/>
              <a:gd name="T17" fmla="*/ 119 h 360"/>
              <a:gd name="T18" fmla="*/ 319 w 543"/>
              <a:gd name="T19" fmla="*/ 25 h 360"/>
              <a:gd name="T20" fmla="*/ 426 w 543"/>
              <a:gd name="T21" fmla="*/ 25 h 360"/>
              <a:gd name="T22" fmla="*/ 426 w 543"/>
              <a:gd name="T23" fmla="*/ 133 h 360"/>
              <a:gd name="T24" fmla="*/ 521 w 543"/>
              <a:gd name="T25" fmla="*/ 133 h 360"/>
              <a:gd name="T26" fmla="*/ 521 w 543"/>
              <a:gd name="T27" fmla="*/ 227 h 360"/>
              <a:gd name="T28" fmla="*/ 426 w 543"/>
              <a:gd name="T29" fmla="*/ 227 h 360"/>
              <a:gd name="T30" fmla="*/ 426 w 543"/>
              <a:gd name="T31" fmla="*/ 335 h 360"/>
              <a:gd name="T32" fmla="*/ 319 w 543"/>
              <a:gd name="T33" fmla="*/ 335 h 360"/>
              <a:gd name="T34" fmla="*/ 319 w 543"/>
              <a:gd name="T35" fmla="*/ 240 h 360"/>
              <a:gd name="T36" fmla="*/ 224 w 543"/>
              <a:gd name="T37" fmla="*/ 240 h 360"/>
              <a:gd name="T38" fmla="*/ 224 w 543"/>
              <a:gd name="T39" fmla="*/ 335 h 360"/>
              <a:gd name="T40" fmla="*/ 117 w 543"/>
              <a:gd name="T41" fmla="*/ 3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3" h="360">
                <a:moveTo>
                  <a:pt x="117" y="335"/>
                </a:moveTo>
                <a:cubicBezTo>
                  <a:pt x="117" y="335"/>
                  <a:pt x="142" y="252"/>
                  <a:pt x="117" y="227"/>
                </a:cubicBezTo>
                <a:cubicBezTo>
                  <a:pt x="94" y="205"/>
                  <a:pt x="45" y="249"/>
                  <a:pt x="22" y="227"/>
                </a:cubicBezTo>
                <a:cubicBezTo>
                  <a:pt x="0" y="205"/>
                  <a:pt x="0" y="155"/>
                  <a:pt x="22" y="133"/>
                </a:cubicBezTo>
                <a:cubicBezTo>
                  <a:pt x="45" y="111"/>
                  <a:pt x="94" y="155"/>
                  <a:pt x="117" y="133"/>
                </a:cubicBezTo>
                <a:cubicBezTo>
                  <a:pt x="142" y="107"/>
                  <a:pt x="117" y="25"/>
                  <a:pt x="117" y="25"/>
                </a:cubicBezTo>
                <a:cubicBezTo>
                  <a:pt x="117" y="25"/>
                  <a:pt x="199" y="0"/>
                  <a:pt x="224" y="25"/>
                </a:cubicBezTo>
                <a:cubicBezTo>
                  <a:pt x="246" y="47"/>
                  <a:pt x="202" y="97"/>
                  <a:pt x="224" y="119"/>
                </a:cubicBezTo>
                <a:cubicBezTo>
                  <a:pt x="246" y="142"/>
                  <a:pt x="296" y="142"/>
                  <a:pt x="319" y="119"/>
                </a:cubicBezTo>
                <a:cubicBezTo>
                  <a:pt x="341" y="97"/>
                  <a:pt x="296" y="47"/>
                  <a:pt x="319" y="25"/>
                </a:cubicBezTo>
                <a:cubicBezTo>
                  <a:pt x="344" y="0"/>
                  <a:pt x="426" y="25"/>
                  <a:pt x="426" y="25"/>
                </a:cubicBezTo>
                <a:cubicBezTo>
                  <a:pt x="426" y="25"/>
                  <a:pt x="401" y="107"/>
                  <a:pt x="426" y="133"/>
                </a:cubicBezTo>
                <a:cubicBezTo>
                  <a:pt x="448" y="155"/>
                  <a:pt x="498" y="111"/>
                  <a:pt x="521" y="133"/>
                </a:cubicBezTo>
                <a:cubicBezTo>
                  <a:pt x="543" y="155"/>
                  <a:pt x="543" y="205"/>
                  <a:pt x="521" y="227"/>
                </a:cubicBezTo>
                <a:cubicBezTo>
                  <a:pt x="498" y="249"/>
                  <a:pt x="448" y="205"/>
                  <a:pt x="426" y="227"/>
                </a:cubicBezTo>
                <a:cubicBezTo>
                  <a:pt x="401" y="252"/>
                  <a:pt x="426" y="335"/>
                  <a:pt x="426" y="335"/>
                </a:cubicBezTo>
                <a:cubicBezTo>
                  <a:pt x="426" y="335"/>
                  <a:pt x="344" y="360"/>
                  <a:pt x="319" y="335"/>
                </a:cubicBezTo>
                <a:cubicBezTo>
                  <a:pt x="296" y="313"/>
                  <a:pt x="341" y="263"/>
                  <a:pt x="319" y="240"/>
                </a:cubicBezTo>
                <a:cubicBezTo>
                  <a:pt x="296" y="218"/>
                  <a:pt x="246" y="218"/>
                  <a:pt x="224" y="240"/>
                </a:cubicBezTo>
                <a:cubicBezTo>
                  <a:pt x="202" y="263"/>
                  <a:pt x="246" y="313"/>
                  <a:pt x="224" y="335"/>
                </a:cubicBezTo>
                <a:cubicBezTo>
                  <a:pt x="199" y="360"/>
                  <a:pt x="117" y="335"/>
                  <a:pt x="117" y="335"/>
                </a:cubicBezTo>
                <a:close/>
              </a:path>
            </a:pathLst>
          </a:custGeom>
          <a:solidFill>
            <a:srgbClr val="5ABE9E"/>
          </a:solidFill>
          <a:ln w="38100" cap="flat">
            <a:solidFill>
              <a:srgbClr val="EEF2F5"/>
            </a:solidFill>
            <a:prstDash val="solid"/>
            <a:miter lim="800000"/>
          </a:ln>
        </p:spPr>
        <p:txBody>
          <a:bodyPr vert="horz" wrap="square" lIns="60960" tIns="30480" rIns="60960" bIns="30480" numCol="1" anchor="t" anchorCtr="0" compatLnSpc="1"/>
          <a:lstStyle/>
          <a:p>
            <a:endParaRPr lang="uk-UA" sz="1200"/>
          </a:p>
        </p:txBody>
      </p:sp>
      <p:sp>
        <p:nvSpPr>
          <p:cNvPr id="54" name="Freeform 36"/>
          <p:cNvSpPr/>
          <p:nvPr/>
        </p:nvSpPr>
        <p:spPr bwMode="auto">
          <a:xfrm>
            <a:off x="4488802" y="3443882"/>
            <a:ext cx="1734264" cy="2607216"/>
          </a:xfrm>
          <a:custGeom>
            <a:avLst/>
            <a:gdLst>
              <a:gd name="T0" fmla="*/ 335 w 361"/>
              <a:gd name="T1" fmla="*/ 426 h 543"/>
              <a:gd name="T2" fmla="*/ 228 w 361"/>
              <a:gd name="T3" fmla="*/ 426 h 543"/>
              <a:gd name="T4" fmla="*/ 228 w 361"/>
              <a:gd name="T5" fmla="*/ 521 h 543"/>
              <a:gd name="T6" fmla="*/ 133 w 361"/>
              <a:gd name="T7" fmla="*/ 521 h 543"/>
              <a:gd name="T8" fmla="*/ 133 w 361"/>
              <a:gd name="T9" fmla="*/ 426 h 543"/>
              <a:gd name="T10" fmla="*/ 26 w 361"/>
              <a:gd name="T11" fmla="*/ 426 h 543"/>
              <a:gd name="T12" fmla="*/ 26 w 361"/>
              <a:gd name="T13" fmla="*/ 319 h 543"/>
              <a:gd name="T14" fmla="*/ 120 w 361"/>
              <a:gd name="T15" fmla="*/ 319 h 543"/>
              <a:gd name="T16" fmla="*/ 120 w 361"/>
              <a:gd name="T17" fmla="*/ 224 h 543"/>
              <a:gd name="T18" fmla="*/ 26 w 361"/>
              <a:gd name="T19" fmla="*/ 224 h 543"/>
              <a:gd name="T20" fmla="*/ 26 w 361"/>
              <a:gd name="T21" fmla="*/ 117 h 543"/>
              <a:gd name="T22" fmla="*/ 133 w 361"/>
              <a:gd name="T23" fmla="*/ 117 h 543"/>
              <a:gd name="T24" fmla="*/ 133 w 361"/>
              <a:gd name="T25" fmla="*/ 22 h 543"/>
              <a:gd name="T26" fmla="*/ 228 w 361"/>
              <a:gd name="T27" fmla="*/ 22 h 543"/>
              <a:gd name="T28" fmla="*/ 228 w 361"/>
              <a:gd name="T29" fmla="*/ 117 h 543"/>
              <a:gd name="T30" fmla="*/ 335 w 361"/>
              <a:gd name="T31" fmla="*/ 117 h 543"/>
              <a:gd name="T32" fmla="*/ 335 w 361"/>
              <a:gd name="T33" fmla="*/ 224 h 543"/>
              <a:gd name="T34" fmla="*/ 241 w 361"/>
              <a:gd name="T35" fmla="*/ 224 h 543"/>
              <a:gd name="T36" fmla="*/ 241 w 361"/>
              <a:gd name="T37" fmla="*/ 319 h 543"/>
              <a:gd name="T38" fmla="*/ 335 w 361"/>
              <a:gd name="T39" fmla="*/ 319 h 543"/>
              <a:gd name="T40" fmla="*/ 335 w 361"/>
              <a:gd name="T41" fmla="*/ 42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1" h="543">
                <a:moveTo>
                  <a:pt x="335" y="426"/>
                </a:moveTo>
                <a:cubicBezTo>
                  <a:pt x="335" y="426"/>
                  <a:pt x="253" y="401"/>
                  <a:pt x="228" y="426"/>
                </a:cubicBezTo>
                <a:cubicBezTo>
                  <a:pt x="205" y="449"/>
                  <a:pt x="250" y="498"/>
                  <a:pt x="228" y="521"/>
                </a:cubicBezTo>
                <a:cubicBezTo>
                  <a:pt x="205" y="543"/>
                  <a:pt x="155" y="543"/>
                  <a:pt x="133" y="521"/>
                </a:cubicBezTo>
                <a:cubicBezTo>
                  <a:pt x="111" y="498"/>
                  <a:pt x="155" y="449"/>
                  <a:pt x="133" y="426"/>
                </a:cubicBezTo>
                <a:cubicBezTo>
                  <a:pt x="108" y="401"/>
                  <a:pt x="26" y="426"/>
                  <a:pt x="26" y="426"/>
                </a:cubicBezTo>
                <a:cubicBezTo>
                  <a:pt x="26" y="426"/>
                  <a:pt x="0" y="344"/>
                  <a:pt x="26" y="319"/>
                </a:cubicBezTo>
                <a:cubicBezTo>
                  <a:pt x="48" y="296"/>
                  <a:pt x="98" y="341"/>
                  <a:pt x="120" y="319"/>
                </a:cubicBezTo>
                <a:cubicBezTo>
                  <a:pt x="142" y="296"/>
                  <a:pt x="142" y="247"/>
                  <a:pt x="120" y="224"/>
                </a:cubicBezTo>
                <a:cubicBezTo>
                  <a:pt x="98" y="202"/>
                  <a:pt x="48" y="247"/>
                  <a:pt x="26" y="224"/>
                </a:cubicBezTo>
                <a:cubicBezTo>
                  <a:pt x="0" y="199"/>
                  <a:pt x="26" y="117"/>
                  <a:pt x="26" y="117"/>
                </a:cubicBezTo>
                <a:cubicBezTo>
                  <a:pt x="26" y="117"/>
                  <a:pt x="108" y="142"/>
                  <a:pt x="133" y="117"/>
                </a:cubicBezTo>
                <a:cubicBezTo>
                  <a:pt x="155" y="95"/>
                  <a:pt x="111" y="45"/>
                  <a:pt x="133" y="22"/>
                </a:cubicBezTo>
                <a:cubicBezTo>
                  <a:pt x="155" y="0"/>
                  <a:pt x="205" y="0"/>
                  <a:pt x="228" y="22"/>
                </a:cubicBezTo>
                <a:cubicBezTo>
                  <a:pt x="250" y="45"/>
                  <a:pt x="205" y="95"/>
                  <a:pt x="228" y="117"/>
                </a:cubicBezTo>
                <a:cubicBezTo>
                  <a:pt x="253" y="142"/>
                  <a:pt x="335" y="117"/>
                  <a:pt x="335" y="117"/>
                </a:cubicBezTo>
                <a:cubicBezTo>
                  <a:pt x="335" y="117"/>
                  <a:pt x="361" y="199"/>
                  <a:pt x="335" y="224"/>
                </a:cubicBezTo>
                <a:cubicBezTo>
                  <a:pt x="313" y="247"/>
                  <a:pt x="263" y="202"/>
                  <a:pt x="241" y="224"/>
                </a:cubicBezTo>
                <a:cubicBezTo>
                  <a:pt x="219" y="247"/>
                  <a:pt x="219" y="296"/>
                  <a:pt x="241" y="319"/>
                </a:cubicBezTo>
                <a:cubicBezTo>
                  <a:pt x="263" y="341"/>
                  <a:pt x="313" y="296"/>
                  <a:pt x="335" y="319"/>
                </a:cubicBezTo>
                <a:cubicBezTo>
                  <a:pt x="361" y="344"/>
                  <a:pt x="335" y="426"/>
                  <a:pt x="335" y="426"/>
                </a:cubicBezTo>
                <a:close/>
              </a:path>
            </a:pathLst>
          </a:custGeom>
          <a:solidFill>
            <a:srgbClr val="778495"/>
          </a:solidFill>
          <a:ln w="38100" cap="flat">
            <a:solidFill>
              <a:srgbClr val="EEF2F5"/>
            </a:solidFill>
            <a:prstDash val="solid"/>
            <a:miter lim="800000"/>
          </a:ln>
        </p:spPr>
        <p:txBody>
          <a:bodyPr vert="horz" wrap="square" lIns="60960" tIns="30480" rIns="60960" bIns="30480" numCol="1" anchor="t" anchorCtr="0" compatLnSpc="1"/>
          <a:lstStyle/>
          <a:p>
            <a:endParaRPr lang="uk-UA" sz="1200"/>
          </a:p>
        </p:txBody>
      </p:sp>
      <p:sp>
        <p:nvSpPr>
          <p:cNvPr id="55" name="文本框 54"/>
          <p:cNvSpPr txBox="1"/>
          <p:nvPr/>
        </p:nvSpPr>
        <p:spPr>
          <a:xfrm>
            <a:off x="8847607" y="4912268"/>
            <a:ext cx="3027680" cy="1076325"/>
          </a:xfrm>
          <a:prstGeom prst="rect">
            <a:avLst/>
          </a:prstGeom>
          <a:noFill/>
          <a:effectLst/>
        </p:spPr>
        <p:txBody>
          <a:bodyPr wrap="none" rtlCol="0">
            <a:spAutoFit/>
          </a:bodyPr>
          <a:lstStyle/>
          <a:p>
            <a:r>
              <a:rPr lang="zh-CN" altLang="en-US" sz="1600">
                <a:solidFill>
                  <a:srgbClr val="004C80"/>
                </a:solidFill>
                <a:latin typeface="微软雅黑" panose="020B0503020204020204" pitchFamily="34" charset="-122"/>
                <a:ea typeface="微软雅黑" panose="020B0503020204020204" pitchFamily="34" charset="-122"/>
              </a:rPr>
              <a:t> 单击此处输入标题</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endParaRPr lang="zh-CN" altLang="en-US" sz="1600" dirty="0">
              <a:solidFill>
                <a:srgbClr val="004C80"/>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008741" y="2538486"/>
            <a:ext cx="3027680" cy="1076325"/>
          </a:xfrm>
          <a:prstGeom prst="rect">
            <a:avLst/>
          </a:prstGeom>
          <a:noFill/>
          <a:effectLst/>
        </p:spPr>
        <p:txBody>
          <a:bodyPr wrap="none" rtlCol="0">
            <a:spAutoFit/>
          </a:bodyPr>
          <a:lstStyle/>
          <a:p>
            <a:r>
              <a:rPr lang="zh-CN" altLang="en-US" sz="1600">
                <a:solidFill>
                  <a:srgbClr val="004C80"/>
                </a:solidFill>
                <a:latin typeface="微软雅黑" panose="020B0503020204020204" pitchFamily="34" charset="-122"/>
                <a:ea typeface="微软雅黑" panose="020B0503020204020204" pitchFamily="34" charset="-122"/>
              </a:rPr>
              <a:t> 单击此处输入标题</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endParaRPr lang="zh-CN" altLang="en-US" sz="1600" dirty="0">
              <a:solidFill>
                <a:srgbClr val="004C80"/>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1002858" y="4912268"/>
            <a:ext cx="3057247" cy="1384995"/>
          </a:xfrm>
          <a:prstGeom prst="rect">
            <a:avLst/>
          </a:prstGeom>
          <a:noFill/>
          <a:effectLst/>
        </p:spPr>
        <p:txBody>
          <a:bodyPr wrap="none" rtlCol="0">
            <a:spAutoFit/>
          </a:bodyPr>
          <a:lstStyle/>
          <a:p>
            <a:r>
              <a:rPr lang="zh-CN" altLang="en-US" sz="1600">
                <a:solidFill>
                  <a:srgbClr val="004C80"/>
                </a:solidFill>
                <a:latin typeface="微软雅黑" panose="020B0503020204020204" pitchFamily="34" charset="-122"/>
                <a:ea typeface="微软雅黑" panose="020B0503020204020204" pitchFamily="34" charset="-122"/>
              </a:rPr>
              <a:t> 单击此处输入标题</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8847607" y="2541753"/>
            <a:ext cx="3027680" cy="1076325"/>
          </a:xfrm>
          <a:prstGeom prst="rect">
            <a:avLst/>
          </a:prstGeom>
          <a:noFill/>
          <a:effectLst/>
        </p:spPr>
        <p:txBody>
          <a:bodyPr wrap="none" rtlCol="0">
            <a:spAutoFit/>
          </a:bodyPr>
          <a:lstStyle/>
          <a:p>
            <a:r>
              <a:rPr lang="zh-CN" altLang="en-US" sz="1600">
                <a:solidFill>
                  <a:srgbClr val="004C80"/>
                </a:solidFill>
                <a:latin typeface="微软雅黑" panose="020B0503020204020204" pitchFamily="34" charset="-122"/>
                <a:ea typeface="微软雅黑" panose="020B0503020204020204" pitchFamily="34" charset="-122"/>
              </a:rPr>
              <a:t> 单击此处输入标题</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endParaRPr lang="zh-CN" altLang="en-US" sz="1600" dirty="0">
              <a:solidFill>
                <a:srgbClr val="004C8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2" presetClass="entr" presetSubtype="9"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750" fill="hold"/>
                                        <p:tgtEl>
                                          <p:spTgt spid="53"/>
                                        </p:tgtEl>
                                        <p:attrNameLst>
                                          <p:attrName>ppt_x</p:attrName>
                                        </p:attrNameLst>
                                      </p:cBhvr>
                                      <p:tavLst>
                                        <p:tav tm="0">
                                          <p:val>
                                            <p:strVal val="0-#ppt_w/2"/>
                                          </p:val>
                                        </p:tav>
                                        <p:tav tm="100000">
                                          <p:val>
                                            <p:strVal val="#ppt_x"/>
                                          </p:val>
                                        </p:tav>
                                      </p:tavLst>
                                    </p:anim>
                                    <p:anim calcmode="lin" valueType="num">
                                      <p:cBhvr additive="base">
                                        <p:cTn id="28" dur="750" fill="hold"/>
                                        <p:tgtEl>
                                          <p:spTgt spid="53"/>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750" fill="hold"/>
                                        <p:tgtEl>
                                          <p:spTgt spid="51"/>
                                        </p:tgtEl>
                                        <p:attrNameLst>
                                          <p:attrName>ppt_x</p:attrName>
                                        </p:attrNameLst>
                                      </p:cBhvr>
                                      <p:tavLst>
                                        <p:tav tm="0">
                                          <p:val>
                                            <p:strVal val="1+#ppt_w/2"/>
                                          </p:val>
                                        </p:tav>
                                        <p:tav tm="100000">
                                          <p:val>
                                            <p:strVal val="#ppt_x"/>
                                          </p:val>
                                        </p:tav>
                                      </p:tavLst>
                                    </p:anim>
                                    <p:anim calcmode="lin" valueType="num">
                                      <p:cBhvr additive="base">
                                        <p:cTn id="32" dur="750" fill="hold"/>
                                        <p:tgtEl>
                                          <p:spTgt spid="51"/>
                                        </p:tgtEl>
                                        <p:attrNameLst>
                                          <p:attrName>ppt_y</p:attrName>
                                        </p:attrNameLst>
                                      </p:cBhvr>
                                      <p:tavLst>
                                        <p:tav tm="0">
                                          <p:val>
                                            <p:strVal val="0-#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750" fill="hold"/>
                                        <p:tgtEl>
                                          <p:spTgt spid="54"/>
                                        </p:tgtEl>
                                        <p:attrNameLst>
                                          <p:attrName>ppt_x</p:attrName>
                                        </p:attrNameLst>
                                      </p:cBhvr>
                                      <p:tavLst>
                                        <p:tav tm="0">
                                          <p:val>
                                            <p:strVal val="0-#ppt_w/2"/>
                                          </p:val>
                                        </p:tav>
                                        <p:tav tm="100000">
                                          <p:val>
                                            <p:strVal val="#ppt_x"/>
                                          </p:val>
                                        </p:tav>
                                      </p:tavLst>
                                    </p:anim>
                                    <p:anim calcmode="lin" valueType="num">
                                      <p:cBhvr additive="base">
                                        <p:cTn id="36" dur="75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750" fill="hold"/>
                                        <p:tgtEl>
                                          <p:spTgt spid="52"/>
                                        </p:tgtEl>
                                        <p:attrNameLst>
                                          <p:attrName>ppt_x</p:attrName>
                                        </p:attrNameLst>
                                      </p:cBhvr>
                                      <p:tavLst>
                                        <p:tav tm="0">
                                          <p:val>
                                            <p:strVal val="1+#ppt_w/2"/>
                                          </p:val>
                                        </p:tav>
                                        <p:tav tm="100000">
                                          <p:val>
                                            <p:strVal val="#ppt_x"/>
                                          </p:val>
                                        </p:tav>
                                      </p:tavLst>
                                    </p:anim>
                                    <p:anim calcmode="lin" valueType="num">
                                      <p:cBhvr additive="base">
                                        <p:cTn id="40" dur="750" fill="hold"/>
                                        <p:tgtEl>
                                          <p:spTgt spid="5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75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51" grpId="0" animBg="1"/>
      <p:bldP spid="52" grpId="0" animBg="1"/>
      <p:bldP spid="53" grpId="0" animBg="1"/>
      <p:bldP spid="54" grpId="0" animBg="1"/>
      <p:bldP spid="55" grpId="0" bldLvl="0" animBg="1"/>
      <p:bldP spid="56" grpId="0" bldLvl="0" animBg="1"/>
      <p:bldP spid="57" grpId="0"/>
      <p:bldP spid="5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38719" y="119422"/>
            <a:ext cx="876863" cy="876863"/>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53840" y="279461"/>
            <a:ext cx="4096233" cy="530336"/>
          </a:xfrm>
          <a:prstGeom prst="roundRect">
            <a:avLst>
              <a:gd name="adj" fmla="val 50000"/>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47258" y="251853"/>
            <a:ext cx="2709396" cy="52322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研究思路与方法</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2" name="组合 21"/>
          <p:cNvGrpSpPr/>
          <p:nvPr/>
        </p:nvGrpSpPr>
        <p:grpSpPr>
          <a:xfrm>
            <a:off x="437193" y="355900"/>
            <a:ext cx="575681" cy="375975"/>
            <a:chOff x="1404979" y="1483879"/>
            <a:chExt cx="1402526" cy="915986"/>
          </a:xfrm>
        </p:grpSpPr>
        <p:sp>
          <p:nvSpPr>
            <p:cNvPr id="23" name="Freeform 62"/>
            <p:cNvSpPr>
              <a:spLocks noEditPoints="1"/>
            </p:cNvSpPr>
            <p:nvPr/>
          </p:nvSpPr>
          <p:spPr bwMode="auto">
            <a:xfrm>
              <a:off x="1404979" y="1483879"/>
              <a:ext cx="1402526" cy="915986"/>
            </a:xfrm>
            <a:custGeom>
              <a:avLst/>
              <a:gdLst>
                <a:gd name="T0" fmla="*/ 0 w 1130"/>
                <a:gd name="T1" fmla="*/ 430 h 738"/>
                <a:gd name="T2" fmla="*/ 868 w 1130"/>
                <a:gd name="T3" fmla="*/ 738 h 738"/>
                <a:gd name="T4" fmla="*/ 1130 w 1130"/>
                <a:gd name="T5" fmla="*/ 0 h 738"/>
                <a:gd name="T6" fmla="*/ 0 w 1130"/>
                <a:gd name="T7" fmla="*/ 430 h 738"/>
                <a:gd name="T8" fmla="*/ 784 w 1130"/>
                <a:gd name="T9" fmla="*/ 602 h 738"/>
                <a:gd name="T10" fmla="*/ 301 w 1130"/>
                <a:gd name="T11" fmla="*/ 430 h 738"/>
                <a:gd name="T12" fmla="*/ 931 w 1130"/>
                <a:gd name="T13" fmla="*/ 189 h 738"/>
                <a:gd name="T14" fmla="*/ 784 w 1130"/>
                <a:gd name="T15" fmla="*/ 602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738">
                  <a:moveTo>
                    <a:pt x="0" y="430"/>
                  </a:moveTo>
                  <a:lnTo>
                    <a:pt x="868" y="738"/>
                  </a:lnTo>
                  <a:lnTo>
                    <a:pt x="1130" y="0"/>
                  </a:lnTo>
                  <a:lnTo>
                    <a:pt x="0" y="430"/>
                  </a:lnTo>
                  <a:close/>
                  <a:moveTo>
                    <a:pt x="784" y="602"/>
                  </a:moveTo>
                  <a:lnTo>
                    <a:pt x="301" y="430"/>
                  </a:lnTo>
                  <a:lnTo>
                    <a:pt x="931" y="189"/>
                  </a:lnTo>
                  <a:lnTo>
                    <a:pt x="784" y="60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29" name="Freeform 63"/>
            <p:cNvSpPr/>
            <p:nvPr/>
          </p:nvSpPr>
          <p:spPr bwMode="auto">
            <a:xfrm>
              <a:off x="1618461" y="2013860"/>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4"/>
            <p:cNvSpPr/>
            <p:nvPr/>
          </p:nvSpPr>
          <p:spPr bwMode="auto">
            <a:xfrm>
              <a:off x="1691690" y="2039925"/>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5"/>
            <p:cNvSpPr/>
            <p:nvPr/>
          </p:nvSpPr>
          <p:spPr bwMode="auto">
            <a:xfrm>
              <a:off x="1766160" y="206598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6"/>
            <p:cNvSpPr/>
            <p:nvPr/>
          </p:nvSpPr>
          <p:spPr bwMode="auto">
            <a:xfrm>
              <a:off x="1839389" y="2092054"/>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7"/>
            <p:cNvSpPr/>
            <p:nvPr/>
          </p:nvSpPr>
          <p:spPr bwMode="auto">
            <a:xfrm>
              <a:off x="1913860" y="211811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8"/>
            <p:cNvSpPr/>
            <p:nvPr/>
          </p:nvSpPr>
          <p:spPr bwMode="auto">
            <a:xfrm>
              <a:off x="1987089" y="214418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9"/>
            <p:cNvSpPr/>
            <p:nvPr/>
          </p:nvSpPr>
          <p:spPr bwMode="auto">
            <a:xfrm>
              <a:off x="2061559" y="2170248"/>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0"/>
            <p:cNvSpPr/>
            <p:nvPr/>
          </p:nvSpPr>
          <p:spPr bwMode="auto">
            <a:xfrm>
              <a:off x="2134789" y="219631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1"/>
            <p:cNvSpPr/>
            <p:nvPr/>
          </p:nvSpPr>
          <p:spPr bwMode="auto">
            <a:xfrm>
              <a:off x="2208018" y="222237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2"/>
            <p:cNvSpPr/>
            <p:nvPr/>
          </p:nvSpPr>
          <p:spPr bwMode="auto">
            <a:xfrm>
              <a:off x="2282488" y="2248442"/>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3"/>
            <p:cNvSpPr/>
            <p:nvPr/>
          </p:nvSpPr>
          <p:spPr bwMode="auto">
            <a:xfrm>
              <a:off x="2355718" y="227450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4"/>
            <p:cNvSpPr/>
            <p:nvPr/>
          </p:nvSpPr>
          <p:spPr bwMode="auto">
            <a:xfrm>
              <a:off x="2430188" y="2300571"/>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5"/>
            <p:cNvSpPr/>
            <p:nvPr/>
          </p:nvSpPr>
          <p:spPr bwMode="auto">
            <a:xfrm>
              <a:off x="2659805" y="1614202"/>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6"/>
            <p:cNvSpPr/>
            <p:nvPr/>
          </p:nvSpPr>
          <p:spPr bwMode="auto">
            <a:xfrm>
              <a:off x="2638705" y="1683708"/>
              <a:ext cx="52129" cy="21100"/>
            </a:xfrm>
            <a:custGeom>
              <a:avLst/>
              <a:gdLst>
                <a:gd name="T0" fmla="*/ 38 w 42"/>
                <a:gd name="T1" fmla="*/ 17 h 17"/>
                <a:gd name="T2" fmla="*/ 0 w 42"/>
                <a:gd name="T3" fmla="*/ 3 h 17"/>
                <a:gd name="T4" fmla="*/ 3 w 42"/>
                <a:gd name="T5" fmla="*/ 0 h 17"/>
                <a:gd name="T6" fmla="*/ 42 w 42"/>
                <a:gd name="T7" fmla="*/ 14 h 17"/>
                <a:gd name="T8" fmla="*/ 38 w 42"/>
                <a:gd name="T9" fmla="*/ 17 h 17"/>
              </a:gdLst>
              <a:ahLst/>
              <a:cxnLst>
                <a:cxn ang="0">
                  <a:pos x="T0" y="T1"/>
                </a:cxn>
                <a:cxn ang="0">
                  <a:pos x="T2" y="T3"/>
                </a:cxn>
                <a:cxn ang="0">
                  <a:pos x="T4" y="T5"/>
                </a:cxn>
                <a:cxn ang="0">
                  <a:pos x="T6" y="T7"/>
                </a:cxn>
                <a:cxn ang="0">
                  <a:pos x="T8" y="T9"/>
                </a:cxn>
              </a:cxnLst>
              <a:rect l="0" t="0" r="r" b="b"/>
              <a:pathLst>
                <a:path w="42" h="17">
                  <a:moveTo>
                    <a:pt x="38" y="17"/>
                  </a:moveTo>
                  <a:lnTo>
                    <a:pt x="0" y="3"/>
                  </a:lnTo>
                  <a:lnTo>
                    <a:pt x="3" y="0"/>
                  </a:lnTo>
                  <a:lnTo>
                    <a:pt x="42" y="14"/>
                  </a:lnTo>
                  <a:lnTo>
                    <a:pt x="38" y="17"/>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7"/>
            <p:cNvSpPr/>
            <p:nvPr/>
          </p:nvSpPr>
          <p:spPr bwMode="auto">
            <a:xfrm>
              <a:off x="2616364" y="174824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8"/>
            <p:cNvSpPr/>
            <p:nvPr/>
          </p:nvSpPr>
          <p:spPr bwMode="auto">
            <a:xfrm>
              <a:off x="2590299" y="181403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9"/>
            <p:cNvSpPr/>
            <p:nvPr/>
          </p:nvSpPr>
          <p:spPr bwMode="auto">
            <a:xfrm>
              <a:off x="2569199" y="1878572"/>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80"/>
            <p:cNvSpPr/>
            <p:nvPr/>
          </p:nvSpPr>
          <p:spPr bwMode="auto">
            <a:xfrm>
              <a:off x="2546858" y="1944354"/>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1"/>
            <p:cNvSpPr/>
            <p:nvPr/>
          </p:nvSpPr>
          <p:spPr bwMode="auto">
            <a:xfrm>
              <a:off x="2520794" y="2008895"/>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82"/>
            <p:cNvSpPr/>
            <p:nvPr/>
          </p:nvSpPr>
          <p:spPr bwMode="auto">
            <a:xfrm>
              <a:off x="2499694" y="2074678"/>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3"/>
            <p:cNvSpPr/>
            <p:nvPr/>
          </p:nvSpPr>
          <p:spPr bwMode="auto">
            <a:xfrm>
              <a:off x="2477353" y="213921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84"/>
            <p:cNvSpPr/>
            <p:nvPr/>
          </p:nvSpPr>
          <p:spPr bwMode="auto">
            <a:xfrm>
              <a:off x="2451288" y="220500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351772" y="2524729"/>
            <a:ext cx="1107996" cy="2119865"/>
            <a:chOff x="124694" y="2347215"/>
            <a:chExt cx="1107996" cy="2119865"/>
          </a:xfrm>
        </p:grpSpPr>
        <p:grpSp>
          <p:nvGrpSpPr>
            <p:cNvPr id="52" name="组合 51"/>
            <p:cNvGrpSpPr/>
            <p:nvPr/>
          </p:nvGrpSpPr>
          <p:grpSpPr>
            <a:xfrm>
              <a:off x="770183" y="2347215"/>
              <a:ext cx="179916" cy="1100108"/>
              <a:chOff x="4524245" y="3111810"/>
              <a:chExt cx="134937" cy="825081"/>
            </a:xfrm>
          </p:grpSpPr>
          <p:cxnSp>
            <p:nvCxnSpPr>
              <p:cNvPr id="54" name="直接连接符 53"/>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3" name="矩形 52"/>
            <p:cNvSpPr/>
            <p:nvPr/>
          </p:nvSpPr>
          <p:spPr>
            <a:xfrm>
              <a:off x="124694" y="3266751"/>
              <a:ext cx="1107996" cy="1200329"/>
            </a:xfrm>
            <a:prstGeom prst="rect">
              <a:avLst/>
            </a:prstGeom>
          </p:spPr>
          <p:txBody>
            <a:bodyPr wrap="none">
              <a:spAutoFit/>
            </a:bodyPr>
            <a:lstStyle/>
            <a:p>
              <a:r>
                <a:rPr lang="zh-CN" altLang="en-US" sz="7200">
                  <a:solidFill>
                    <a:srgbClr val="5ABE9E"/>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5ABE9E"/>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096856" y="2524729"/>
            <a:ext cx="1107996" cy="2119865"/>
            <a:chOff x="3869778" y="2347215"/>
            <a:chExt cx="1107996" cy="2119865"/>
          </a:xfrm>
        </p:grpSpPr>
        <p:grpSp>
          <p:nvGrpSpPr>
            <p:cNvPr id="58" name="组合 57"/>
            <p:cNvGrpSpPr/>
            <p:nvPr/>
          </p:nvGrpSpPr>
          <p:grpSpPr>
            <a:xfrm>
              <a:off x="4515267" y="2347215"/>
              <a:ext cx="179916" cy="1100108"/>
              <a:chOff x="4524245" y="3111810"/>
              <a:chExt cx="134937" cy="825081"/>
            </a:xfrm>
          </p:grpSpPr>
          <p:cxnSp>
            <p:nvCxnSpPr>
              <p:cNvPr id="60" name="直接连接符 59"/>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3869778" y="3266751"/>
              <a:ext cx="1107996" cy="1200329"/>
            </a:xfrm>
            <a:prstGeom prst="rect">
              <a:avLst/>
            </a:prstGeom>
          </p:spPr>
          <p:txBody>
            <a:bodyPr wrap="none">
              <a:spAutoFit/>
            </a:bodyPr>
            <a:lstStyle/>
            <a:p>
              <a:r>
                <a:rPr lang="zh-CN" altLang="en-US" sz="7200">
                  <a:solidFill>
                    <a:srgbClr val="F9B46A"/>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F9B46A"/>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7841940" y="2524729"/>
            <a:ext cx="1107996" cy="2119865"/>
            <a:chOff x="7614862" y="2347215"/>
            <a:chExt cx="1107996" cy="2119865"/>
          </a:xfrm>
        </p:grpSpPr>
        <p:grpSp>
          <p:nvGrpSpPr>
            <p:cNvPr id="64" name="组合 63"/>
            <p:cNvGrpSpPr/>
            <p:nvPr/>
          </p:nvGrpSpPr>
          <p:grpSpPr>
            <a:xfrm>
              <a:off x="8260351" y="2347215"/>
              <a:ext cx="179916" cy="1100108"/>
              <a:chOff x="4524245" y="3111810"/>
              <a:chExt cx="134937" cy="825081"/>
            </a:xfrm>
          </p:grpSpPr>
          <p:cxnSp>
            <p:nvCxnSpPr>
              <p:cNvPr id="66" name="直接连接符 65"/>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5" name="矩形 64"/>
            <p:cNvSpPr/>
            <p:nvPr/>
          </p:nvSpPr>
          <p:spPr>
            <a:xfrm>
              <a:off x="7614862" y="3266751"/>
              <a:ext cx="1107996" cy="1200329"/>
            </a:xfrm>
            <a:prstGeom prst="rect">
              <a:avLst/>
            </a:prstGeom>
          </p:spPr>
          <p:txBody>
            <a:bodyPr wrap="none">
              <a:spAutoFit/>
            </a:bodyPr>
            <a:lstStyle/>
            <a:p>
              <a:r>
                <a:rPr lang="zh-CN" altLang="en-US" sz="7200">
                  <a:solidFill>
                    <a:srgbClr val="ED6568"/>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ED6568"/>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1340333" y="3629028"/>
            <a:ext cx="1006013" cy="1025234"/>
            <a:chOff x="1113255" y="3451514"/>
            <a:chExt cx="1006013" cy="1025234"/>
          </a:xfrm>
        </p:grpSpPr>
        <p:sp>
          <p:nvSpPr>
            <p:cNvPr id="70"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5ABE9E"/>
            </a:solidFill>
            <a:ln>
              <a:noFill/>
            </a:ln>
          </p:spPr>
          <p:txBody>
            <a:bodyPr/>
            <a:lstStyle/>
            <a:p>
              <a:endParaRPr lang="zh-CN" altLang="en-US" sz="1800"/>
            </a:p>
          </p:txBody>
        </p:sp>
        <p:sp>
          <p:nvSpPr>
            <p:cNvPr id="71" name="文本框 70"/>
            <p:cNvSpPr txBox="1"/>
            <p:nvPr/>
          </p:nvSpPr>
          <p:spPr>
            <a:xfrm>
              <a:off x="1291492" y="3617442"/>
              <a:ext cx="649537" cy="646331"/>
            </a:xfrm>
            <a:prstGeom prst="rect">
              <a:avLst/>
            </a:prstGeom>
            <a:noFill/>
            <a:effectLst/>
          </p:spPr>
          <p:txBody>
            <a:bodyPr wrap="none" rtlCol="0">
              <a:spAutoFit/>
            </a:bodyPr>
            <a:lstStyle/>
            <a:p>
              <a:r>
                <a:rPr lang="en-US" altLang="zh-CN" sz="3600" b="1">
                  <a:solidFill>
                    <a:schemeClr val="bg1"/>
                  </a:solidFill>
                  <a:latin typeface="方正姚体" panose="02010601030101010101" pitchFamily="2" charset="-122"/>
                  <a:ea typeface="方正姚体" panose="02010601030101010101" pitchFamily="2" charset="-122"/>
                </a:rPr>
                <a:t>01</a:t>
              </a:r>
              <a:endParaRPr lang="en-US" altLang="zh-CN" sz="2800" b="1" dirty="0">
                <a:solidFill>
                  <a:schemeClr val="bg1"/>
                </a:solidFill>
                <a:latin typeface="方正姚体" panose="02010601030101010101" pitchFamily="2" charset="-122"/>
                <a:ea typeface="方正姚体" panose="02010601030101010101" pitchFamily="2" charset="-122"/>
              </a:endParaRPr>
            </a:p>
          </p:txBody>
        </p:sp>
      </p:grpSp>
      <p:grpSp>
        <p:nvGrpSpPr>
          <p:cNvPr id="72" name="组合 71"/>
          <p:cNvGrpSpPr/>
          <p:nvPr/>
        </p:nvGrpSpPr>
        <p:grpSpPr>
          <a:xfrm>
            <a:off x="5085417" y="3619360"/>
            <a:ext cx="1006013" cy="1025234"/>
            <a:chOff x="4858339" y="3441846"/>
            <a:chExt cx="1006013" cy="1025234"/>
          </a:xfrm>
        </p:grpSpPr>
        <p:sp>
          <p:nvSpPr>
            <p:cNvPr id="73"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9B46A"/>
            </a:solidFill>
            <a:ln>
              <a:noFill/>
            </a:ln>
          </p:spPr>
          <p:txBody>
            <a:bodyPr/>
            <a:lstStyle/>
            <a:p>
              <a:endParaRPr lang="zh-CN" altLang="en-US" sz="1800"/>
            </a:p>
          </p:txBody>
        </p:sp>
        <p:sp>
          <p:nvSpPr>
            <p:cNvPr id="74" name="文本框 73"/>
            <p:cNvSpPr txBox="1"/>
            <p:nvPr/>
          </p:nvSpPr>
          <p:spPr>
            <a:xfrm>
              <a:off x="5036577" y="3571721"/>
              <a:ext cx="649537" cy="646331"/>
            </a:xfrm>
            <a:prstGeom prst="rect">
              <a:avLst/>
            </a:prstGeom>
            <a:noFill/>
            <a:effectLst/>
          </p:spPr>
          <p:txBody>
            <a:bodyPr wrap="none" rtlCol="0">
              <a:spAutoFit/>
            </a:bodyPr>
            <a:lstStyle/>
            <a:p>
              <a:r>
                <a:rPr lang="en-US" altLang="zh-CN" sz="3600" b="1">
                  <a:solidFill>
                    <a:schemeClr val="bg1"/>
                  </a:solidFill>
                  <a:latin typeface="方正姚体" panose="02010601030101010101" pitchFamily="2" charset="-122"/>
                  <a:ea typeface="方正姚体" panose="02010601030101010101" pitchFamily="2" charset="-122"/>
                </a:rPr>
                <a:t>02</a:t>
              </a:r>
              <a:endParaRPr lang="en-US" altLang="zh-CN" sz="2800" b="1" dirty="0">
                <a:solidFill>
                  <a:schemeClr val="bg1"/>
                </a:solidFill>
                <a:latin typeface="方正姚体" panose="02010601030101010101" pitchFamily="2" charset="-122"/>
                <a:ea typeface="方正姚体" panose="02010601030101010101" pitchFamily="2" charset="-122"/>
              </a:endParaRPr>
            </a:p>
          </p:txBody>
        </p:sp>
      </p:grpSp>
      <p:grpSp>
        <p:nvGrpSpPr>
          <p:cNvPr id="75" name="组合 74"/>
          <p:cNvGrpSpPr/>
          <p:nvPr/>
        </p:nvGrpSpPr>
        <p:grpSpPr>
          <a:xfrm>
            <a:off x="8830501" y="3619360"/>
            <a:ext cx="1006013" cy="1025234"/>
            <a:chOff x="8603423" y="3441846"/>
            <a:chExt cx="1006013" cy="1025234"/>
          </a:xfrm>
        </p:grpSpPr>
        <p:sp>
          <p:nvSpPr>
            <p:cNvPr id="76"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ED6568"/>
            </a:solidFill>
            <a:ln>
              <a:noFill/>
            </a:ln>
          </p:spPr>
          <p:txBody>
            <a:bodyPr/>
            <a:lstStyle/>
            <a:p>
              <a:endParaRPr lang="zh-CN" altLang="en-US" sz="1800"/>
            </a:p>
          </p:txBody>
        </p:sp>
        <p:sp>
          <p:nvSpPr>
            <p:cNvPr id="77" name="文本框 76"/>
            <p:cNvSpPr txBox="1"/>
            <p:nvPr/>
          </p:nvSpPr>
          <p:spPr>
            <a:xfrm>
              <a:off x="8781660" y="3586960"/>
              <a:ext cx="649537" cy="646331"/>
            </a:xfrm>
            <a:prstGeom prst="rect">
              <a:avLst/>
            </a:prstGeom>
            <a:noFill/>
            <a:effectLst/>
          </p:spPr>
          <p:txBody>
            <a:bodyPr wrap="none" rtlCol="0">
              <a:spAutoFit/>
            </a:bodyPr>
            <a:lstStyle/>
            <a:p>
              <a:r>
                <a:rPr lang="en-US" altLang="zh-CN" sz="3600" b="1">
                  <a:solidFill>
                    <a:schemeClr val="bg1"/>
                  </a:solidFill>
                  <a:latin typeface="方正姚体" panose="02010601030101010101" pitchFamily="2" charset="-122"/>
                  <a:ea typeface="方正姚体" panose="02010601030101010101" pitchFamily="2" charset="-122"/>
                </a:rPr>
                <a:t>03</a:t>
              </a:r>
              <a:endParaRPr lang="en-US" altLang="zh-CN" sz="2800" b="1" dirty="0">
                <a:solidFill>
                  <a:schemeClr val="bg1"/>
                </a:solidFill>
                <a:latin typeface="方正姚体" panose="02010601030101010101" pitchFamily="2" charset="-122"/>
                <a:ea typeface="方正姚体" panose="02010601030101010101" pitchFamily="2" charset="-122"/>
              </a:endParaRPr>
            </a:p>
          </p:txBody>
        </p:sp>
      </p:grpSp>
      <p:grpSp>
        <p:nvGrpSpPr>
          <p:cNvPr id="78" name="组合 77"/>
          <p:cNvGrpSpPr/>
          <p:nvPr/>
        </p:nvGrpSpPr>
        <p:grpSpPr>
          <a:xfrm>
            <a:off x="1340333" y="2355136"/>
            <a:ext cx="2877378" cy="992045"/>
            <a:chOff x="1113255" y="2177622"/>
            <a:chExt cx="2877378" cy="992045"/>
          </a:xfrm>
        </p:grpSpPr>
        <p:sp>
          <p:nvSpPr>
            <p:cNvPr id="79" name="矩形 78"/>
            <p:cNvSpPr/>
            <p:nvPr/>
          </p:nvSpPr>
          <p:spPr>
            <a:xfrm>
              <a:off x="1113255" y="2177622"/>
              <a:ext cx="2877378" cy="992045"/>
            </a:xfrm>
            <a:prstGeom prst="rect">
              <a:avLst/>
            </a:prstGeom>
            <a:solidFill>
              <a:srgbClr val="5ABE9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80" name="文本框 79"/>
            <p:cNvSpPr txBox="1"/>
            <p:nvPr/>
          </p:nvSpPr>
          <p:spPr>
            <a:xfrm>
              <a:off x="1516913" y="2306658"/>
              <a:ext cx="2037737" cy="646331"/>
            </a:xfrm>
            <a:prstGeom prst="rect">
              <a:avLst/>
            </a:prstGeom>
            <a:noFill/>
          </p:spPr>
          <p:txBody>
            <a:bodyPr wrap="none" rtlCol="0">
              <a:spAutoFit/>
            </a:bodyPr>
            <a:lstStyle/>
            <a:p>
              <a:r>
                <a:rPr lang="zh-CN" altLang="en-US" sz="3600" b="1">
                  <a:solidFill>
                    <a:srgbClr val="FFFFFF"/>
                  </a:solidFill>
                  <a:latin typeface="微软雅黑" panose="020B0503020204020204" pitchFamily="34" charset="-122"/>
                  <a:ea typeface="微软雅黑" panose="020B0503020204020204" pitchFamily="34" charset="-122"/>
                </a:rPr>
                <a:t>输入标题</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5085417" y="2355136"/>
            <a:ext cx="2877378" cy="992045"/>
            <a:chOff x="4858339" y="2177622"/>
            <a:chExt cx="2877378" cy="992045"/>
          </a:xfrm>
        </p:grpSpPr>
        <p:sp>
          <p:nvSpPr>
            <p:cNvPr id="82" name="矩形 81"/>
            <p:cNvSpPr/>
            <p:nvPr/>
          </p:nvSpPr>
          <p:spPr>
            <a:xfrm>
              <a:off x="4858339" y="2177622"/>
              <a:ext cx="2877378" cy="992045"/>
            </a:xfrm>
            <a:prstGeom prst="rect">
              <a:avLst/>
            </a:prstGeom>
            <a:solidFill>
              <a:srgbClr val="F9B46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83" name="文本框 82"/>
            <p:cNvSpPr txBox="1"/>
            <p:nvPr/>
          </p:nvSpPr>
          <p:spPr>
            <a:xfrm>
              <a:off x="5346660" y="2306658"/>
              <a:ext cx="2037737" cy="646331"/>
            </a:xfrm>
            <a:prstGeom prst="rect">
              <a:avLst/>
            </a:prstGeom>
            <a:noFill/>
          </p:spPr>
          <p:txBody>
            <a:bodyPr wrap="none" rtlCol="0">
              <a:spAutoFit/>
            </a:bodyPr>
            <a:lstStyle/>
            <a:p>
              <a:r>
                <a:rPr lang="zh-CN" altLang="en-US" sz="3600" b="1">
                  <a:solidFill>
                    <a:srgbClr val="FFFFFF"/>
                  </a:solidFill>
                  <a:latin typeface="微软雅黑" panose="020B0503020204020204" pitchFamily="34" charset="-122"/>
                  <a:ea typeface="微软雅黑" panose="020B0503020204020204" pitchFamily="34" charset="-122"/>
                </a:rPr>
                <a:t>输入标题</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8830501" y="2355136"/>
            <a:ext cx="2877378" cy="992045"/>
            <a:chOff x="8603423" y="2177622"/>
            <a:chExt cx="2877378" cy="992045"/>
          </a:xfrm>
        </p:grpSpPr>
        <p:sp>
          <p:nvSpPr>
            <p:cNvPr id="85" name="矩形 84"/>
            <p:cNvSpPr/>
            <p:nvPr/>
          </p:nvSpPr>
          <p:spPr>
            <a:xfrm>
              <a:off x="8603423" y="2177622"/>
              <a:ext cx="2877378" cy="992045"/>
            </a:xfrm>
            <a:prstGeom prst="rect">
              <a:avLst/>
            </a:prstGeom>
            <a:solidFill>
              <a:srgbClr val="ED656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86" name="文本框 85"/>
            <p:cNvSpPr txBox="1"/>
            <p:nvPr/>
          </p:nvSpPr>
          <p:spPr>
            <a:xfrm>
              <a:off x="9023243" y="2301825"/>
              <a:ext cx="2037737" cy="646331"/>
            </a:xfrm>
            <a:prstGeom prst="rect">
              <a:avLst/>
            </a:prstGeom>
            <a:noFill/>
          </p:spPr>
          <p:txBody>
            <a:bodyPr wrap="none" rtlCol="0">
              <a:spAutoFit/>
            </a:bodyPr>
            <a:lstStyle/>
            <a:p>
              <a:r>
                <a:rPr lang="zh-CN" altLang="en-US" sz="3600" b="1">
                  <a:solidFill>
                    <a:srgbClr val="FFFFFF"/>
                  </a:solidFill>
                  <a:latin typeface="微软雅黑" panose="020B0503020204020204" pitchFamily="34" charset="-122"/>
                  <a:ea typeface="微软雅黑" panose="020B0503020204020204" pitchFamily="34" charset="-122"/>
                </a:rPr>
                <a:t>输入标题</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grpSp>
      <p:sp>
        <p:nvSpPr>
          <p:cNvPr id="87" name="TextBox 12"/>
          <p:cNvSpPr txBox="1"/>
          <p:nvPr/>
        </p:nvSpPr>
        <p:spPr>
          <a:xfrm>
            <a:off x="2205917" y="5096522"/>
            <a:ext cx="8234322" cy="1938992"/>
          </a:xfrm>
          <a:prstGeom prst="rect">
            <a:avLst/>
          </a:prstGeom>
          <a:noFill/>
        </p:spPr>
        <p:txBody>
          <a:bodyPr wrap="square" rtlCol="0">
            <a:spAutoFit/>
          </a:bodyPr>
          <a:lstStyle/>
          <a:p>
            <a:pPr>
              <a:lnSpc>
                <a:spcPct val="150000"/>
              </a:lnSpc>
            </a:pP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23" presetClass="entr" presetSubtype="32" fill="hold" nodeType="withEffect">
                                  <p:stCondLst>
                                    <p:cond delay="250"/>
                                  </p:stCondLst>
                                  <p:childTnLst>
                                    <p:set>
                                      <p:cBhvr>
                                        <p:cTn id="26" dur="1" fill="hold">
                                          <p:stCondLst>
                                            <p:cond delay="0"/>
                                          </p:stCondLst>
                                        </p:cTn>
                                        <p:tgtEl>
                                          <p:spTgt spid="69"/>
                                        </p:tgtEl>
                                        <p:attrNameLst>
                                          <p:attrName>style.visibility</p:attrName>
                                        </p:attrNameLst>
                                      </p:cBhvr>
                                      <p:to>
                                        <p:strVal val="visible"/>
                                      </p:to>
                                    </p:set>
                                    <p:anim calcmode="lin" valueType="num">
                                      <p:cBhvr>
                                        <p:cTn id="27" dur="750" fill="hold"/>
                                        <p:tgtEl>
                                          <p:spTgt spid="69"/>
                                        </p:tgtEl>
                                        <p:attrNameLst>
                                          <p:attrName>ppt_w</p:attrName>
                                        </p:attrNameLst>
                                      </p:cBhvr>
                                      <p:tavLst>
                                        <p:tav tm="0">
                                          <p:val>
                                            <p:strVal val="4*#ppt_w"/>
                                          </p:val>
                                        </p:tav>
                                        <p:tav tm="100000">
                                          <p:val>
                                            <p:strVal val="#ppt_w"/>
                                          </p:val>
                                        </p:tav>
                                      </p:tavLst>
                                    </p:anim>
                                    <p:anim calcmode="lin" valueType="num">
                                      <p:cBhvr>
                                        <p:cTn id="28" dur="750" fill="hold"/>
                                        <p:tgtEl>
                                          <p:spTgt spid="69"/>
                                        </p:tgtEl>
                                        <p:attrNameLst>
                                          <p:attrName>ppt_h</p:attrName>
                                        </p:attrNameLst>
                                      </p:cBhvr>
                                      <p:tavLst>
                                        <p:tav tm="0">
                                          <p:val>
                                            <p:strVal val="4*#ppt_h"/>
                                          </p:val>
                                        </p:tav>
                                        <p:tav tm="100000">
                                          <p:val>
                                            <p:strVal val="#ppt_h"/>
                                          </p:val>
                                        </p:tav>
                                      </p:tavLst>
                                    </p:anim>
                                  </p:childTnLst>
                                </p:cTn>
                              </p:par>
                            </p:childTnLst>
                          </p:cTn>
                        </p:par>
                        <p:par>
                          <p:cTn id="29" fill="hold">
                            <p:stCondLst>
                              <p:cond delay="500"/>
                            </p:stCondLst>
                            <p:childTnLst>
                              <p:par>
                                <p:cTn id="30" presetID="26" presetClass="emph" presetSubtype="0" fill="hold" nodeType="afterEffect">
                                  <p:stCondLst>
                                    <p:cond delay="0"/>
                                  </p:stCondLst>
                                  <p:childTnLst>
                                    <p:animEffect transition="out" filter="fade">
                                      <p:cBhvr>
                                        <p:cTn id="31" dur="500" tmFilter="0, 0; .2, .5; .8, .5; 1, 0"/>
                                        <p:tgtEl>
                                          <p:spTgt spid="69"/>
                                        </p:tgtEl>
                                      </p:cBhvr>
                                    </p:animEffect>
                                    <p:animScale>
                                      <p:cBhvr>
                                        <p:cTn id="32" dur="250" autoRev="1" fill="hold"/>
                                        <p:tgtEl>
                                          <p:spTgt spid="69"/>
                                        </p:tgtEl>
                                      </p:cBhvr>
                                      <p:by x="105000" y="105000"/>
                                    </p:animScale>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down)">
                                      <p:cBhvr>
                                        <p:cTn id="36" dur="500"/>
                                        <p:tgtEl>
                                          <p:spTgt spid="51"/>
                                        </p:tgtEl>
                                      </p:cBhvr>
                                    </p:animEffect>
                                  </p:childTnLst>
                                </p:cTn>
                              </p:par>
                            </p:childTnLst>
                          </p:cTn>
                        </p:par>
                        <p:par>
                          <p:cTn id="37" fill="hold">
                            <p:stCondLst>
                              <p:cond delay="1500"/>
                            </p:stCondLst>
                            <p:childTnLst>
                              <p:par>
                                <p:cTn id="38" presetID="30" presetClass="entr" presetSubtype="0" fill="hold" nodeType="after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800" decel="100000"/>
                                        <p:tgtEl>
                                          <p:spTgt spid="78"/>
                                        </p:tgtEl>
                                      </p:cBhvr>
                                    </p:animEffect>
                                    <p:anim calcmode="lin" valueType="num">
                                      <p:cBhvr>
                                        <p:cTn id="41" dur="800" decel="100000" fill="hold"/>
                                        <p:tgtEl>
                                          <p:spTgt spid="78"/>
                                        </p:tgtEl>
                                        <p:attrNameLst>
                                          <p:attrName>style.rotation</p:attrName>
                                        </p:attrNameLst>
                                      </p:cBhvr>
                                      <p:tavLst>
                                        <p:tav tm="0">
                                          <p:val>
                                            <p:fltVal val="-90"/>
                                          </p:val>
                                        </p:tav>
                                        <p:tav tm="100000">
                                          <p:val>
                                            <p:fltVal val="0"/>
                                          </p:val>
                                        </p:tav>
                                      </p:tavLst>
                                    </p:anim>
                                    <p:anim calcmode="lin" valueType="num">
                                      <p:cBhvr>
                                        <p:cTn id="42" dur="800" decel="100000" fill="hold"/>
                                        <p:tgtEl>
                                          <p:spTgt spid="78"/>
                                        </p:tgtEl>
                                        <p:attrNameLst>
                                          <p:attrName>ppt_x</p:attrName>
                                        </p:attrNameLst>
                                      </p:cBhvr>
                                      <p:tavLst>
                                        <p:tav tm="0">
                                          <p:val>
                                            <p:strVal val="#ppt_x+0.4"/>
                                          </p:val>
                                        </p:tav>
                                        <p:tav tm="100000">
                                          <p:val>
                                            <p:strVal val="#ppt_x-0.05"/>
                                          </p:val>
                                        </p:tav>
                                      </p:tavLst>
                                    </p:anim>
                                    <p:anim calcmode="lin" valueType="num">
                                      <p:cBhvr>
                                        <p:cTn id="43" dur="800" decel="100000" fill="hold"/>
                                        <p:tgtEl>
                                          <p:spTgt spid="78"/>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8"/>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8"/>
                                        </p:tgtEl>
                                        <p:attrNameLst>
                                          <p:attrName>ppt_y</p:attrName>
                                        </p:attrNameLst>
                                      </p:cBhvr>
                                      <p:tavLst>
                                        <p:tav tm="0">
                                          <p:val>
                                            <p:strVal val="#ppt_y+0.1"/>
                                          </p:val>
                                        </p:tav>
                                        <p:tav tm="100000">
                                          <p:val>
                                            <p:strVal val="#ppt_y"/>
                                          </p:val>
                                        </p:tav>
                                      </p:tavLst>
                                    </p:anim>
                                  </p:childTnLst>
                                </p:cTn>
                              </p:par>
                            </p:childTnLst>
                          </p:cTn>
                        </p:par>
                        <p:par>
                          <p:cTn id="46" fill="hold">
                            <p:stCondLst>
                              <p:cond delay="2500"/>
                            </p:stCondLst>
                            <p:childTnLst>
                              <p:par>
                                <p:cTn id="47" presetID="23" presetClass="entr" presetSubtype="32" fill="hold" nodeType="after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p:cTn id="49" dur="750" fill="hold"/>
                                        <p:tgtEl>
                                          <p:spTgt spid="72"/>
                                        </p:tgtEl>
                                        <p:attrNameLst>
                                          <p:attrName>ppt_w</p:attrName>
                                        </p:attrNameLst>
                                      </p:cBhvr>
                                      <p:tavLst>
                                        <p:tav tm="0">
                                          <p:val>
                                            <p:strVal val="4*#ppt_w"/>
                                          </p:val>
                                        </p:tav>
                                        <p:tav tm="100000">
                                          <p:val>
                                            <p:strVal val="#ppt_w"/>
                                          </p:val>
                                        </p:tav>
                                      </p:tavLst>
                                    </p:anim>
                                    <p:anim calcmode="lin" valueType="num">
                                      <p:cBhvr>
                                        <p:cTn id="50" dur="750" fill="hold"/>
                                        <p:tgtEl>
                                          <p:spTgt spid="72"/>
                                        </p:tgtEl>
                                        <p:attrNameLst>
                                          <p:attrName>ppt_h</p:attrName>
                                        </p:attrNameLst>
                                      </p:cBhvr>
                                      <p:tavLst>
                                        <p:tav tm="0">
                                          <p:val>
                                            <p:strVal val="4*#ppt_h"/>
                                          </p:val>
                                        </p:tav>
                                        <p:tav tm="100000">
                                          <p:val>
                                            <p:strVal val="#ppt_h"/>
                                          </p:val>
                                        </p:tav>
                                      </p:tavLst>
                                    </p:anim>
                                  </p:childTnLst>
                                </p:cTn>
                              </p:par>
                            </p:childTnLst>
                          </p:cTn>
                        </p:par>
                        <p:par>
                          <p:cTn id="51" fill="hold">
                            <p:stCondLst>
                              <p:cond delay="3500"/>
                            </p:stCondLst>
                            <p:childTnLst>
                              <p:par>
                                <p:cTn id="52" presetID="26" presetClass="emph" presetSubtype="0" fill="hold" nodeType="afterEffect">
                                  <p:stCondLst>
                                    <p:cond delay="0"/>
                                  </p:stCondLst>
                                  <p:childTnLst>
                                    <p:animEffect transition="out" filter="fade">
                                      <p:cBhvr>
                                        <p:cTn id="53" dur="500" tmFilter="0, 0; .2, .5; .8, .5; 1, 0"/>
                                        <p:tgtEl>
                                          <p:spTgt spid="72"/>
                                        </p:tgtEl>
                                      </p:cBhvr>
                                    </p:animEffect>
                                    <p:animScale>
                                      <p:cBhvr>
                                        <p:cTn id="54" dur="250" autoRev="1" fill="hold"/>
                                        <p:tgtEl>
                                          <p:spTgt spid="72"/>
                                        </p:tgtEl>
                                      </p:cBhvr>
                                      <p:by x="105000" y="105000"/>
                                    </p:animScale>
                                  </p:childTnLst>
                                </p:cTn>
                              </p:par>
                            </p:childTnLst>
                          </p:cTn>
                        </p:par>
                        <p:par>
                          <p:cTn id="55" fill="hold">
                            <p:stCondLst>
                              <p:cond delay="4000"/>
                            </p:stCondLst>
                            <p:childTnLst>
                              <p:par>
                                <p:cTn id="56" presetID="22" presetClass="entr" presetSubtype="4" fill="hold" nodeType="after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00"/>
                                        <p:tgtEl>
                                          <p:spTgt spid="57"/>
                                        </p:tgtEl>
                                      </p:cBhvr>
                                    </p:animEffect>
                                  </p:childTnLst>
                                </p:cTn>
                              </p:par>
                            </p:childTnLst>
                          </p:cTn>
                        </p:par>
                        <p:par>
                          <p:cTn id="59" fill="hold">
                            <p:stCondLst>
                              <p:cond delay="4500"/>
                            </p:stCondLst>
                            <p:childTnLst>
                              <p:par>
                                <p:cTn id="60" presetID="30" presetClass="entr" presetSubtype="0"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800" decel="100000"/>
                                        <p:tgtEl>
                                          <p:spTgt spid="81"/>
                                        </p:tgtEl>
                                      </p:cBhvr>
                                    </p:animEffect>
                                    <p:anim calcmode="lin" valueType="num">
                                      <p:cBhvr>
                                        <p:cTn id="63" dur="800" decel="100000" fill="hold"/>
                                        <p:tgtEl>
                                          <p:spTgt spid="81"/>
                                        </p:tgtEl>
                                        <p:attrNameLst>
                                          <p:attrName>style.rotation</p:attrName>
                                        </p:attrNameLst>
                                      </p:cBhvr>
                                      <p:tavLst>
                                        <p:tav tm="0">
                                          <p:val>
                                            <p:fltVal val="-90"/>
                                          </p:val>
                                        </p:tav>
                                        <p:tav tm="100000">
                                          <p:val>
                                            <p:fltVal val="0"/>
                                          </p:val>
                                        </p:tav>
                                      </p:tavLst>
                                    </p:anim>
                                    <p:anim calcmode="lin" valueType="num">
                                      <p:cBhvr>
                                        <p:cTn id="64" dur="800" decel="100000" fill="hold"/>
                                        <p:tgtEl>
                                          <p:spTgt spid="81"/>
                                        </p:tgtEl>
                                        <p:attrNameLst>
                                          <p:attrName>ppt_x</p:attrName>
                                        </p:attrNameLst>
                                      </p:cBhvr>
                                      <p:tavLst>
                                        <p:tav tm="0">
                                          <p:val>
                                            <p:strVal val="#ppt_x+0.4"/>
                                          </p:val>
                                        </p:tav>
                                        <p:tav tm="100000">
                                          <p:val>
                                            <p:strVal val="#ppt_x-0.05"/>
                                          </p:val>
                                        </p:tav>
                                      </p:tavLst>
                                    </p:anim>
                                    <p:anim calcmode="lin" valueType="num">
                                      <p:cBhvr>
                                        <p:cTn id="65" dur="800" decel="100000" fill="hold"/>
                                        <p:tgtEl>
                                          <p:spTgt spid="81"/>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81"/>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81"/>
                                        </p:tgtEl>
                                        <p:attrNameLst>
                                          <p:attrName>ppt_y</p:attrName>
                                        </p:attrNameLst>
                                      </p:cBhvr>
                                      <p:tavLst>
                                        <p:tav tm="0">
                                          <p:val>
                                            <p:strVal val="#ppt_y+0.1"/>
                                          </p:val>
                                        </p:tav>
                                        <p:tav tm="100000">
                                          <p:val>
                                            <p:strVal val="#ppt_y"/>
                                          </p:val>
                                        </p:tav>
                                      </p:tavLst>
                                    </p:anim>
                                  </p:childTnLst>
                                </p:cTn>
                              </p:par>
                            </p:childTnLst>
                          </p:cTn>
                        </p:par>
                        <p:par>
                          <p:cTn id="68" fill="hold">
                            <p:stCondLst>
                              <p:cond delay="5500"/>
                            </p:stCondLst>
                            <p:childTnLst>
                              <p:par>
                                <p:cTn id="69" presetID="23" presetClass="entr" presetSubtype="32"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750" fill="hold"/>
                                        <p:tgtEl>
                                          <p:spTgt spid="75"/>
                                        </p:tgtEl>
                                        <p:attrNameLst>
                                          <p:attrName>ppt_w</p:attrName>
                                        </p:attrNameLst>
                                      </p:cBhvr>
                                      <p:tavLst>
                                        <p:tav tm="0">
                                          <p:val>
                                            <p:strVal val="4*#ppt_w"/>
                                          </p:val>
                                        </p:tav>
                                        <p:tav tm="100000">
                                          <p:val>
                                            <p:strVal val="#ppt_w"/>
                                          </p:val>
                                        </p:tav>
                                      </p:tavLst>
                                    </p:anim>
                                    <p:anim calcmode="lin" valueType="num">
                                      <p:cBhvr>
                                        <p:cTn id="72" dur="750" fill="hold"/>
                                        <p:tgtEl>
                                          <p:spTgt spid="75"/>
                                        </p:tgtEl>
                                        <p:attrNameLst>
                                          <p:attrName>ppt_h</p:attrName>
                                        </p:attrNameLst>
                                      </p:cBhvr>
                                      <p:tavLst>
                                        <p:tav tm="0">
                                          <p:val>
                                            <p:strVal val="4*#ppt_h"/>
                                          </p:val>
                                        </p:tav>
                                        <p:tav tm="100000">
                                          <p:val>
                                            <p:strVal val="#ppt_h"/>
                                          </p:val>
                                        </p:tav>
                                      </p:tavLst>
                                    </p:anim>
                                  </p:childTnLst>
                                </p:cTn>
                              </p:par>
                            </p:childTnLst>
                          </p:cTn>
                        </p:par>
                        <p:par>
                          <p:cTn id="73" fill="hold">
                            <p:stCondLst>
                              <p:cond delay="6500"/>
                            </p:stCondLst>
                            <p:childTnLst>
                              <p:par>
                                <p:cTn id="74" presetID="26" presetClass="emph" presetSubtype="0" fill="hold" nodeType="afterEffect">
                                  <p:stCondLst>
                                    <p:cond delay="0"/>
                                  </p:stCondLst>
                                  <p:childTnLst>
                                    <p:animEffect transition="out" filter="fade">
                                      <p:cBhvr>
                                        <p:cTn id="75" dur="500" tmFilter="0, 0; .2, .5; .8, .5; 1, 0"/>
                                        <p:tgtEl>
                                          <p:spTgt spid="75"/>
                                        </p:tgtEl>
                                      </p:cBhvr>
                                    </p:animEffect>
                                    <p:animScale>
                                      <p:cBhvr>
                                        <p:cTn id="76" dur="250" autoRev="1" fill="hold"/>
                                        <p:tgtEl>
                                          <p:spTgt spid="75"/>
                                        </p:tgtEl>
                                      </p:cBhvr>
                                      <p:by x="105000" y="105000"/>
                                    </p:animScale>
                                  </p:childTnLst>
                                </p:cTn>
                              </p:par>
                            </p:childTnLst>
                          </p:cTn>
                        </p:par>
                        <p:par>
                          <p:cTn id="77" fill="hold">
                            <p:stCondLst>
                              <p:cond delay="7000"/>
                            </p:stCondLst>
                            <p:childTnLst>
                              <p:par>
                                <p:cTn id="78" presetID="22" presetClass="entr" presetSubtype="4" fill="hold"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down)">
                                      <p:cBhvr>
                                        <p:cTn id="80" dur="500"/>
                                        <p:tgtEl>
                                          <p:spTgt spid="63"/>
                                        </p:tgtEl>
                                      </p:cBhvr>
                                    </p:animEffect>
                                  </p:childTnLst>
                                </p:cTn>
                              </p:par>
                            </p:childTnLst>
                          </p:cTn>
                        </p:par>
                        <p:par>
                          <p:cTn id="81" fill="hold">
                            <p:stCondLst>
                              <p:cond delay="7500"/>
                            </p:stCondLst>
                            <p:childTnLst>
                              <p:par>
                                <p:cTn id="82" presetID="30" presetClass="entr" presetSubtype="0" fill="hold" nodeType="after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fade">
                                      <p:cBhvr>
                                        <p:cTn id="84" dur="800" decel="100000"/>
                                        <p:tgtEl>
                                          <p:spTgt spid="84"/>
                                        </p:tgtEl>
                                      </p:cBhvr>
                                    </p:animEffect>
                                    <p:anim calcmode="lin" valueType="num">
                                      <p:cBhvr>
                                        <p:cTn id="85" dur="800" decel="100000" fill="hold"/>
                                        <p:tgtEl>
                                          <p:spTgt spid="84"/>
                                        </p:tgtEl>
                                        <p:attrNameLst>
                                          <p:attrName>style.rotation</p:attrName>
                                        </p:attrNameLst>
                                      </p:cBhvr>
                                      <p:tavLst>
                                        <p:tav tm="0">
                                          <p:val>
                                            <p:fltVal val="-90"/>
                                          </p:val>
                                        </p:tav>
                                        <p:tav tm="100000">
                                          <p:val>
                                            <p:fltVal val="0"/>
                                          </p:val>
                                        </p:tav>
                                      </p:tavLst>
                                    </p:anim>
                                    <p:anim calcmode="lin" valueType="num">
                                      <p:cBhvr>
                                        <p:cTn id="86" dur="800" decel="100000" fill="hold"/>
                                        <p:tgtEl>
                                          <p:spTgt spid="84"/>
                                        </p:tgtEl>
                                        <p:attrNameLst>
                                          <p:attrName>ppt_x</p:attrName>
                                        </p:attrNameLst>
                                      </p:cBhvr>
                                      <p:tavLst>
                                        <p:tav tm="0">
                                          <p:val>
                                            <p:strVal val="#ppt_x+0.4"/>
                                          </p:val>
                                        </p:tav>
                                        <p:tav tm="100000">
                                          <p:val>
                                            <p:strVal val="#ppt_x-0.05"/>
                                          </p:val>
                                        </p:tav>
                                      </p:tavLst>
                                    </p:anim>
                                    <p:anim calcmode="lin" valueType="num">
                                      <p:cBhvr>
                                        <p:cTn id="87" dur="800" decel="100000" fill="hold"/>
                                        <p:tgtEl>
                                          <p:spTgt spid="84"/>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84"/>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84"/>
                                        </p:tgtEl>
                                        <p:attrNameLst>
                                          <p:attrName>ppt_y</p:attrName>
                                        </p:attrNameLst>
                                      </p:cBhvr>
                                      <p:tavLst>
                                        <p:tav tm="0">
                                          <p:val>
                                            <p:strVal val="#ppt_y+0.1"/>
                                          </p:val>
                                        </p:tav>
                                        <p:tav tm="100000">
                                          <p:val>
                                            <p:strVal val="#ppt_y"/>
                                          </p:val>
                                        </p:tav>
                                      </p:tavLst>
                                    </p:anim>
                                  </p:childTnLst>
                                </p:cTn>
                              </p:par>
                            </p:childTnLst>
                          </p:cTn>
                        </p:par>
                        <p:par>
                          <p:cTn id="90" fill="hold">
                            <p:stCondLst>
                              <p:cond delay="8500"/>
                            </p:stCondLst>
                            <p:childTnLst>
                              <p:par>
                                <p:cTn id="91" presetID="42" presetClass="entr" presetSubtype="0" fill="hold" grpId="0"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38719" y="119422"/>
            <a:ext cx="876863" cy="876863"/>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53840" y="279461"/>
            <a:ext cx="4096233" cy="530336"/>
          </a:xfrm>
          <a:prstGeom prst="roundRect">
            <a:avLst>
              <a:gd name="adj" fmla="val 50000"/>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6"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研究思路与方法</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2" name="组合 21"/>
          <p:cNvGrpSpPr/>
          <p:nvPr/>
        </p:nvGrpSpPr>
        <p:grpSpPr>
          <a:xfrm>
            <a:off x="437193" y="355900"/>
            <a:ext cx="575681" cy="375975"/>
            <a:chOff x="1404979" y="1483879"/>
            <a:chExt cx="1402526" cy="915986"/>
          </a:xfrm>
        </p:grpSpPr>
        <p:sp>
          <p:nvSpPr>
            <p:cNvPr id="23" name="Freeform 62"/>
            <p:cNvSpPr>
              <a:spLocks noEditPoints="1"/>
            </p:cNvSpPr>
            <p:nvPr/>
          </p:nvSpPr>
          <p:spPr bwMode="auto">
            <a:xfrm>
              <a:off x="1404979" y="1483879"/>
              <a:ext cx="1402526" cy="915986"/>
            </a:xfrm>
            <a:custGeom>
              <a:avLst/>
              <a:gdLst>
                <a:gd name="T0" fmla="*/ 0 w 1130"/>
                <a:gd name="T1" fmla="*/ 430 h 738"/>
                <a:gd name="T2" fmla="*/ 868 w 1130"/>
                <a:gd name="T3" fmla="*/ 738 h 738"/>
                <a:gd name="T4" fmla="*/ 1130 w 1130"/>
                <a:gd name="T5" fmla="*/ 0 h 738"/>
                <a:gd name="T6" fmla="*/ 0 w 1130"/>
                <a:gd name="T7" fmla="*/ 430 h 738"/>
                <a:gd name="T8" fmla="*/ 784 w 1130"/>
                <a:gd name="T9" fmla="*/ 602 h 738"/>
                <a:gd name="T10" fmla="*/ 301 w 1130"/>
                <a:gd name="T11" fmla="*/ 430 h 738"/>
                <a:gd name="T12" fmla="*/ 931 w 1130"/>
                <a:gd name="T13" fmla="*/ 189 h 738"/>
                <a:gd name="T14" fmla="*/ 784 w 1130"/>
                <a:gd name="T15" fmla="*/ 602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738">
                  <a:moveTo>
                    <a:pt x="0" y="430"/>
                  </a:moveTo>
                  <a:lnTo>
                    <a:pt x="868" y="738"/>
                  </a:lnTo>
                  <a:lnTo>
                    <a:pt x="1130" y="0"/>
                  </a:lnTo>
                  <a:lnTo>
                    <a:pt x="0" y="430"/>
                  </a:lnTo>
                  <a:close/>
                  <a:moveTo>
                    <a:pt x="784" y="602"/>
                  </a:moveTo>
                  <a:lnTo>
                    <a:pt x="301" y="430"/>
                  </a:lnTo>
                  <a:lnTo>
                    <a:pt x="931" y="189"/>
                  </a:lnTo>
                  <a:lnTo>
                    <a:pt x="784" y="60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29" name="Freeform 63"/>
            <p:cNvSpPr/>
            <p:nvPr/>
          </p:nvSpPr>
          <p:spPr bwMode="auto">
            <a:xfrm>
              <a:off x="1618461" y="2013860"/>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4"/>
            <p:cNvSpPr/>
            <p:nvPr/>
          </p:nvSpPr>
          <p:spPr bwMode="auto">
            <a:xfrm>
              <a:off x="1691690" y="2039925"/>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5"/>
            <p:cNvSpPr/>
            <p:nvPr/>
          </p:nvSpPr>
          <p:spPr bwMode="auto">
            <a:xfrm>
              <a:off x="1766160" y="206598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6"/>
            <p:cNvSpPr/>
            <p:nvPr/>
          </p:nvSpPr>
          <p:spPr bwMode="auto">
            <a:xfrm>
              <a:off x="1839389" y="2092054"/>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7"/>
            <p:cNvSpPr/>
            <p:nvPr/>
          </p:nvSpPr>
          <p:spPr bwMode="auto">
            <a:xfrm>
              <a:off x="1913860" y="211811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8"/>
            <p:cNvSpPr/>
            <p:nvPr/>
          </p:nvSpPr>
          <p:spPr bwMode="auto">
            <a:xfrm>
              <a:off x="1987089" y="214418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9"/>
            <p:cNvSpPr/>
            <p:nvPr/>
          </p:nvSpPr>
          <p:spPr bwMode="auto">
            <a:xfrm>
              <a:off x="2061559" y="2170248"/>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0"/>
            <p:cNvSpPr/>
            <p:nvPr/>
          </p:nvSpPr>
          <p:spPr bwMode="auto">
            <a:xfrm>
              <a:off x="2134789" y="219631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1"/>
            <p:cNvSpPr/>
            <p:nvPr/>
          </p:nvSpPr>
          <p:spPr bwMode="auto">
            <a:xfrm>
              <a:off x="2208018" y="222237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2"/>
            <p:cNvSpPr/>
            <p:nvPr/>
          </p:nvSpPr>
          <p:spPr bwMode="auto">
            <a:xfrm>
              <a:off x="2282488" y="2248442"/>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3"/>
            <p:cNvSpPr/>
            <p:nvPr/>
          </p:nvSpPr>
          <p:spPr bwMode="auto">
            <a:xfrm>
              <a:off x="2355718" y="227450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4"/>
            <p:cNvSpPr/>
            <p:nvPr/>
          </p:nvSpPr>
          <p:spPr bwMode="auto">
            <a:xfrm>
              <a:off x="2430188" y="2300571"/>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5"/>
            <p:cNvSpPr/>
            <p:nvPr/>
          </p:nvSpPr>
          <p:spPr bwMode="auto">
            <a:xfrm>
              <a:off x="2659805" y="1614202"/>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6"/>
            <p:cNvSpPr/>
            <p:nvPr/>
          </p:nvSpPr>
          <p:spPr bwMode="auto">
            <a:xfrm>
              <a:off x="2638705" y="1683708"/>
              <a:ext cx="52129" cy="21100"/>
            </a:xfrm>
            <a:custGeom>
              <a:avLst/>
              <a:gdLst>
                <a:gd name="T0" fmla="*/ 38 w 42"/>
                <a:gd name="T1" fmla="*/ 17 h 17"/>
                <a:gd name="T2" fmla="*/ 0 w 42"/>
                <a:gd name="T3" fmla="*/ 3 h 17"/>
                <a:gd name="T4" fmla="*/ 3 w 42"/>
                <a:gd name="T5" fmla="*/ 0 h 17"/>
                <a:gd name="T6" fmla="*/ 42 w 42"/>
                <a:gd name="T7" fmla="*/ 14 h 17"/>
                <a:gd name="T8" fmla="*/ 38 w 42"/>
                <a:gd name="T9" fmla="*/ 17 h 17"/>
              </a:gdLst>
              <a:ahLst/>
              <a:cxnLst>
                <a:cxn ang="0">
                  <a:pos x="T0" y="T1"/>
                </a:cxn>
                <a:cxn ang="0">
                  <a:pos x="T2" y="T3"/>
                </a:cxn>
                <a:cxn ang="0">
                  <a:pos x="T4" y="T5"/>
                </a:cxn>
                <a:cxn ang="0">
                  <a:pos x="T6" y="T7"/>
                </a:cxn>
                <a:cxn ang="0">
                  <a:pos x="T8" y="T9"/>
                </a:cxn>
              </a:cxnLst>
              <a:rect l="0" t="0" r="r" b="b"/>
              <a:pathLst>
                <a:path w="42" h="17">
                  <a:moveTo>
                    <a:pt x="38" y="17"/>
                  </a:moveTo>
                  <a:lnTo>
                    <a:pt x="0" y="3"/>
                  </a:lnTo>
                  <a:lnTo>
                    <a:pt x="3" y="0"/>
                  </a:lnTo>
                  <a:lnTo>
                    <a:pt x="42" y="14"/>
                  </a:lnTo>
                  <a:lnTo>
                    <a:pt x="38" y="17"/>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7"/>
            <p:cNvSpPr/>
            <p:nvPr/>
          </p:nvSpPr>
          <p:spPr bwMode="auto">
            <a:xfrm>
              <a:off x="2616364" y="174824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8"/>
            <p:cNvSpPr/>
            <p:nvPr/>
          </p:nvSpPr>
          <p:spPr bwMode="auto">
            <a:xfrm>
              <a:off x="2590299" y="181403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9"/>
            <p:cNvSpPr/>
            <p:nvPr/>
          </p:nvSpPr>
          <p:spPr bwMode="auto">
            <a:xfrm>
              <a:off x="2569199" y="1878572"/>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80"/>
            <p:cNvSpPr/>
            <p:nvPr/>
          </p:nvSpPr>
          <p:spPr bwMode="auto">
            <a:xfrm>
              <a:off x="2546858" y="1944354"/>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1"/>
            <p:cNvSpPr/>
            <p:nvPr/>
          </p:nvSpPr>
          <p:spPr bwMode="auto">
            <a:xfrm>
              <a:off x="2520794" y="2008895"/>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82"/>
            <p:cNvSpPr/>
            <p:nvPr/>
          </p:nvSpPr>
          <p:spPr bwMode="auto">
            <a:xfrm>
              <a:off x="2499694" y="2074678"/>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3"/>
            <p:cNvSpPr/>
            <p:nvPr/>
          </p:nvSpPr>
          <p:spPr bwMode="auto">
            <a:xfrm>
              <a:off x="2477353" y="213921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84"/>
            <p:cNvSpPr/>
            <p:nvPr/>
          </p:nvSpPr>
          <p:spPr bwMode="auto">
            <a:xfrm>
              <a:off x="2451288" y="220500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4237790" y="2312160"/>
            <a:ext cx="1757290" cy="1757290"/>
            <a:chOff x="4237790" y="2093189"/>
            <a:chExt cx="1757290" cy="1757290"/>
          </a:xfrm>
          <a:effectLst/>
        </p:grpSpPr>
        <p:sp>
          <p:nvSpPr>
            <p:cNvPr id="52" name="泪滴形 51"/>
            <p:cNvSpPr/>
            <p:nvPr/>
          </p:nvSpPr>
          <p:spPr>
            <a:xfrm flipH="1">
              <a:off x="4237790" y="2093189"/>
              <a:ext cx="1757290" cy="1757290"/>
            </a:xfrm>
            <a:prstGeom prst="teardrop">
              <a:avLst/>
            </a:prstGeom>
            <a:solidFill>
              <a:srgbClr val="5ABE9E"/>
            </a:solidFill>
            <a:ln w="38100" cap="flat">
              <a:solidFill>
                <a:srgbClr val="FFFFFF"/>
              </a:solidFill>
              <a:prstDash val="solid"/>
              <a:miter lim="800000"/>
            </a:ln>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53" name="Oval 6"/>
            <p:cNvSpPr>
              <a:spLocks noChangeArrowheads="1"/>
            </p:cNvSpPr>
            <p:nvPr/>
          </p:nvSpPr>
          <p:spPr bwMode="auto">
            <a:xfrm>
              <a:off x="4707638" y="2532708"/>
              <a:ext cx="744537" cy="744538"/>
            </a:xfrm>
            <a:prstGeom prst="ellipse">
              <a:avLst/>
            </a:prstGeom>
            <a:solidFill>
              <a:srgbClr val="FFFFFF"/>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4777631" y="2655583"/>
              <a:ext cx="550151" cy="523220"/>
            </a:xfrm>
            <a:prstGeom prst="rect">
              <a:avLst/>
            </a:prstGeom>
            <a:noFill/>
          </p:spPr>
          <p:txBody>
            <a:bodyPr wrap="none" rtlCol="0">
              <a:spAutoFit/>
            </a:bodyPr>
            <a:lstStyle/>
            <a:p>
              <a:r>
                <a:rPr lang="en-US" altLang="zh-CN" sz="2800" b="1">
                  <a:solidFill>
                    <a:srgbClr val="5ABE9E"/>
                  </a:solidFill>
                  <a:latin typeface="微软雅黑" panose="020B0503020204020204" pitchFamily="34" charset="-122"/>
                  <a:ea typeface="微软雅黑" panose="020B0503020204020204" pitchFamily="34" charset="-122"/>
                </a:rPr>
                <a:t>01</a:t>
              </a:r>
              <a:endParaRPr lang="en-US" altLang="zh-CN" sz="2800" b="1" dirty="0">
                <a:solidFill>
                  <a:srgbClr val="5ABE9E"/>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6198593" y="2312160"/>
            <a:ext cx="1757290" cy="1757290"/>
            <a:chOff x="6198593" y="2093189"/>
            <a:chExt cx="1757290" cy="1757290"/>
          </a:xfrm>
          <a:effectLst/>
        </p:grpSpPr>
        <p:sp>
          <p:nvSpPr>
            <p:cNvPr id="56" name="泪滴形 55"/>
            <p:cNvSpPr/>
            <p:nvPr/>
          </p:nvSpPr>
          <p:spPr>
            <a:xfrm>
              <a:off x="6198593" y="2093189"/>
              <a:ext cx="1757290" cy="1757290"/>
            </a:xfrm>
            <a:prstGeom prst="teardrop">
              <a:avLst/>
            </a:prstGeom>
            <a:solidFill>
              <a:srgbClr val="F9B46A"/>
            </a:solidFill>
            <a:ln w="38100" cap="flat">
              <a:solidFill>
                <a:srgbClr val="FFFFFF"/>
              </a:solidFill>
              <a:prstDash val="solid"/>
              <a:miter lim="800000"/>
            </a:ln>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57" name="Oval 6"/>
            <p:cNvSpPr>
              <a:spLocks noChangeArrowheads="1"/>
            </p:cNvSpPr>
            <p:nvPr/>
          </p:nvSpPr>
          <p:spPr bwMode="auto">
            <a:xfrm>
              <a:off x="6712901" y="2532708"/>
              <a:ext cx="744537" cy="744538"/>
            </a:xfrm>
            <a:prstGeom prst="ellipse">
              <a:avLst/>
            </a:prstGeom>
            <a:solidFill>
              <a:srgbClr val="FFFFFF"/>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783524" y="2656424"/>
              <a:ext cx="550151" cy="523220"/>
            </a:xfrm>
            <a:prstGeom prst="rect">
              <a:avLst/>
            </a:prstGeom>
            <a:noFill/>
          </p:spPr>
          <p:txBody>
            <a:bodyPr wrap="none" rtlCol="0">
              <a:spAutoFit/>
            </a:bodyPr>
            <a:lstStyle/>
            <a:p>
              <a:r>
                <a:rPr lang="en-US" altLang="zh-CN" sz="2800" b="1">
                  <a:solidFill>
                    <a:srgbClr val="F9B46A"/>
                  </a:solidFill>
                  <a:latin typeface="微软雅黑" panose="020B0503020204020204" pitchFamily="34" charset="-122"/>
                  <a:ea typeface="微软雅黑" panose="020B0503020204020204" pitchFamily="34" charset="-122"/>
                </a:rPr>
                <a:t>02</a:t>
              </a:r>
              <a:endParaRPr lang="en-US" altLang="zh-CN" sz="2800" b="1" dirty="0">
                <a:solidFill>
                  <a:srgbClr val="F9B46A"/>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4237790" y="4236337"/>
            <a:ext cx="1757290" cy="1757290"/>
            <a:chOff x="4237790" y="4017366"/>
            <a:chExt cx="1757290" cy="1757290"/>
          </a:xfrm>
          <a:effectLst/>
        </p:grpSpPr>
        <p:sp>
          <p:nvSpPr>
            <p:cNvPr id="60" name="泪滴形 59"/>
            <p:cNvSpPr/>
            <p:nvPr/>
          </p:nvSpPr>
          <p:spPr>
            <a:xfrm flipH="1" flipV="1">
              <a:off x="4237790" y="4017366"/>
              <a:ext cx="1757290" cy="1757290"/>
            </a:xfrm>
            <a:prstGeom prst="teardrop">
              <a:avLst/>
            </a:prstGeom>
            <a:solidFill>
              <a:srgbClr val="778495"/>
            </a:solidFill>
            <a:ln w="38100" cap="flat">
              <a:solidFill>
                <a:srgbClr val="FFFFFF"/>
              </a:solidFill>
              <a:prstDash val="solid"/>
              <a:miter lim="800000"/>
            </a:ln>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61" name="Oval 6"/>
            <p:cNvSpPr>
              <a:spLocks noChangeArrowheads="1"/>
            </p:cNvSpPr>
            <p:nvPr/>
          </p:nvSpPr>
          <p:spPr bwMode="auto">
            <a:xfrm>
              <a:off x="4707638" y="4505887"/>
              <a:ext cx="744537" cy="744538"/>
            </a:xfrm>
            <a:prstGeom prst="ellipse">
              <a:avLst/>
            </a:prstGeom>
            <a:solidFill>
              <a:srgbClr val="FFFFFF"/>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4774512" y="4628762"/>
              <a:ext cx="550151" cy="523220"/>
            </a:xfrm>
            <a:prstGeom prst="rect">
              <a:avLst/>
            </a:prstGeom>
            <a:noFill/>
          </p:spPr>
          <p:txBody>
            <a:bodyPr wrap="none" rtlCol="0">
              <a:spAutoFit/>
            </a:bodyPr>
            <a:lstStyle/>
            <a:p>
              <a:r>
                <a:rPr lang="en-US" altLang="zh-CN" sz="2800" b="1">
                  <a:solidFill>
                    <a:srgbClr val="778495"/>
                  </a:solidFill>
                  <a:latin typeface="微软雅黑" panose="020B0503020204020204" pitchFamily="34" charset="-122"/>
                  <a:ea typeface="微软雅黑" panose="020B0503020204020204" pitchFamily="34" charset="-122"/>
                </a:rPr>
                <a:t>03</a:t>
              </a:r>
              <a:endParaRPr lang="en-US" altLang="zh-CN" sz="2800" b="1" dirty="0">
                <a:solidFill>
                  <a:srgbClr val="778495"/>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6198593" y="4236337"/>
            <a:ext cx="1757290" cy="1757290"/>
            <a:chOff x="6198593" y="4017366"/>
            <a:chExt cx="1757290" cy="1757290"/>
          </a:xfrm>
          <a:effectLst/>
        </p:grpSpPr>
        <p:sp>
          <p:nvSpPr>
            <p:cNvPr id="64" name="泪滴形 63"/>
            <p:cNvSpPr/>
            <p:nvPr/>
          </p:nvSpPr>
          <p:spPr>
            <a:xfrm flipV="1">
              <a:off x="6198593" y="4017366"/>
              <a:ext cx="1757290" cy="1757290"/>
            </a:xfrm>
            <a:prstGeom prst="teardrop">
              <a:avLst/>
            </a:prstGeom>
            <a:solidFill>
              <a:srgbClr val="ED6568"/>
            </a:solidFill>
            <a:ln w="38100" cap="flat">
              <a:solidFill>
                <a:srgbClr val="FFFFFF"/>
              </a:solidFill>
              <a:prstDash val="solid"/>
              <a:miter lim="800000"/>
            </a:ln>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65" name="Oval 6"/>
            <p:cNvSpPr>
              <a:spLocks noChangeArrowheads="1"/>
            </p:cNvSpPr>
            <p:nvPr/>
          </p:nvSpPr>
          <p:spPr bwMode="auto">
            <a:xfrm>
              <a:off x="6712901" y="4505887"/>
              <a:ext cx="744537" cy="744538"/>
            </a:xfrm>
            <a:prstGeom prst="ellipse">
              <a:avLst/>
            </a:prstGeom>
            <a:solidFill>
              <a:srgbClr val="FFFFFF"/>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6786335" y="4643891"/>
              <a:ext cx="550151" cy="523220"/>
            </a:xfrm>
            <a:prstGeom prst="rect">
              <a:avLst/>
            </a:prstGeom>
            <a:noFill/>
          </p:spPr>
          <p:txBody>
            <a:bodyPr wrap="none" rtlCol="0">
              <a:spAutoFit/>
            </a:bodyPr>
            <a:lstStyle/>
            <a:p>
              <a:r>
                <a:rPr lang="en-US" altLang="zh-CN" sz="2800" b="1">
                  <a:solidFill>
                    <a:srgbClr val="ED6568"/>
                  </a:solidFill>
                  <a:latin typeface="微软雅黑" panose="020B0503020204020204" pitchFamily="34" charset="-122"/>
                  <a:ea typeface="微软雅黑" panose="020B0503020204020204" pitchFamily="34" charset="-122"/>
                </a:rPr>
                <a:t>04</a:t>
              </a:r>
              <a:endParaRPr lang="en-US" altLang="zh-CN" sz="2800" b="1" dirty="0">
                <a:solidFill>
                  <a:srgbClr val="ED6568"/>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1177664" y="2233648"/>
            <a:ext cx="3000483" cy="1231107"/>
            <a:chOff x="1177664" y="2014677"/>
            <a:chExt cx="3000483" cy="1231107"/>
          </a:xfrm>
        </p:grpSpPr>
        <p:sp>
          <p:nvSpPr>
            <p:cNvPr id="68" name="TextBox 52"/>
            <p:cNvSpPr txBox="1"/>
            <p:nvPr/>
          </p:nvSpPr>
          <p:spPr>
            <a:xfrm>
              <a:off x="2491680" y="2014677"/>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得出结论一</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TextBox 53"/>
            <p:cNvSpPr txBox="1"/>
            <p:nvPr/>
          </p:nvSpPr>
          <p:spPr>
            <a:xfrm>
              <a:off x="1177664" y="2414787"/>
              <a:ext cx="3000483"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a:solidFill>
                    <a:schemeClr val="tx1">
                      <a:lumMod val="75000"/>
                      <a:lumOff val="25000"/>
                    </a:schemeClr>
                  </a:solidFill>
                </a:rPr>
                <a:t>请在这里输入您的文字内容请在这里输入您的文字内容请在这里输入您的</a:t>
              </a:r>
              <a:endParaRPr lang="zh-CN" altLang="en-US" sz="1600" dirty="0">
                <a:solidFill>
                  <a:schemeClr val="tx1">
                    <a:lumMod val="75000"/>
                    <a:lumOff val="25000"/>
                  </a:schemeClr>
                </a:solidFill>
              </a:endParaRPr>
            </a:p>
          </p:txBody>
        </p:sp>
      </p:grpSp>
      <p:grpSp>
        <p:nvGrpSpPr>
          <p:cNvPr id="70" name="组合 69"/>
          <p:cNvGrpSpPr/>
          <p:nvPr/>
        </p:nvGrpSpPr>
        <p:grpSpPr>
          <a:xfrm>
            <a:off x="8131166" y="2233648"/>
            <a:ext cx="3032726" cy="1477328"/>
            <a:chOff x="8131166" y="2014677"/>
            <a:chExt cx="3032726" cy="1477328"/>
          </a:xfrm>
        </p:grpSpPr>
        <p:sp>
          <p:nvSpPr>
            <p:cNvPr id="71" name="TextBox 52"/>
            <p:cNvSpPr txBox="1"/>
            <p:nvPr/>
          </p:nvSpPr>
          <p:spPr>
            <a:xfrm>
              <a:off x="8131166" y="2014677"/>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得出结论二</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TextBox 53"/>
            <p:cNvSpPr txBox="1"/>
            <p:nvPr/>
          </p:nvSpPr>
          <p:spPr>
            <a:xfrm>
              <a:off x="8163409" y="2414787"/>
              <a:ext cx="30004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a:solidFill>
                    <a:schemeClr val="tx1">
                      <a:lumMod val="75000"/>
                      <a:lumOff val="25000"/>
                    </a:schemeClr>
                  </a:solidFill>
                </a:rPr>
                <a:t>请在这里输入您的文字内容请在这里输入您的文字内容请在这里输入您的文字内容请在这里输入您的文字</a:t>
              </a:r>
              <a:endParaRPr lang="zh-CN" altLang="en-US" sz="1600" dirty="0">
                <a:solidFill>
                  <a:schemeClr val="tx1">
                    <a:lumMod val="75000"/>
                    <a:lumOff val="25000"/>
                  </a:schemeClr>
                </a:solidFill>
              </a:endParaRPr>
            </a:p>
          </p:txBody>
        </p:sp>
      </p:grpSp>
      <p:grpSp>
        <p:nvGrpSpPr>
          <p:cNvPr id="73" name="组合 72"/>
          <p:cNvGrpSpPr/>
          <p:nvPr/>
        </p:nvGrpSpPr>
        <p:grpSpPr>
          <a:xfrm>
            <a:off x="1194477" y="4880595"/>
            <a:ext cx="3000483" cy="1445486"/>
            <a:chOff x="1194477" y="4661624"/>
            <a:chExt cx="3000483" cy="1445486"/>
          </a:xfrm>
        </p:grpSpPr>
        <p:sp>
          <p:nvSpPr>
            <p:cNvPr id="74" name="TextBox 52"/>
            <p:cNvSpPr txBox="1"/>
            <p:nvPr/>
          </p:nvSpPr>
          <p:spPr>
            <a:xfrm>
              <a:off x="2491680" y="4661624"/>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得出结论三</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TextBox 53"/>
            <p:cNvSpPr txBox="1"/>
            <p:nvPr/>
          </p:nvSpPr>
          <p:spPr>
            <a:xfrm>
              <a:off x="1194477" y="5029892"/>
              <a:ext cx="30004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a:solidFill>
                    <a:schemeClr val="tx1">
                      <a:lumMod val="75000"/>
                      <a:lumOff val="25000"/>
                    </a:schemeClr>
                  </a:solidFill>
                </a:rPr>
                <a:t>请在这里输入您的文字内容请在这里输入您的文字内容请在这里输入您的文字内容请在这里输入您的文字</a:t>
              </a:r>
              <a:endParaRPr lang="zh-CN" altLang="en-US" sz="1600" dirty="0">
                <a:solidFill>
                  <a:schemeClr val="tx1">
                    <a:lumMod val="75000"/>
                    <a:lumOff val="25000"/>
                  </a:schemeClr>
                </a:solidFill>
              </a:endParaRPr>
            </a:p>
          </p:txBody>
        </p:sp>
      </p:grpSp>
      <p:grpSp>
        <p:nvGrpSpPr>
          <p:cNvPr id="76" name="组合 75"/>
          <p:cNvGrpSpPr/>
          <p:nvPr/>
        </p:nvGrpSpPr>
        <p:grpSpPr>
          <a:xfrm>
            <a:off x="8131166" y="4880595"/>
            <a:ext cx="3032726" cy="1477328"/>
            <a:chOff x="8131166" y="4661624"/>
            <a:chExt cx="3032726" cy="1477328"/>
          </a:xfrm>
        </p:grpSpPr>
        <p:sp>
          <p:nvSpPr>
            <p:cNvPr id="77" name="TextBox 52"/>
            <p:cNvSpPr txBox="1"/>
            <p:nvPr/>
          </p:nvSpPr>
          <p:spPr>
            <a:xfrm>
              <a:off x="8131166" y="4661624"/>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得出结论四</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TextBox 53"/>
            <p:cNvSpPr txBox="1"/>
            <p:nvPr/>
          </p:nvSpPr>
          <p:spPr>
            <a:xfrm>
              <a:off x="8163409" y="5061734"/>
              <a:ext cx="30004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a:solidFill>
                    <a:schemeClr val="tx1">
                      <a:lumMod val="75000"/>
                      <a:lumOff val="25000"/>
                    </a:schemeClr>
                  </a:solidFill>
                </a:rPr>
                <a:t>请在这里输入您的文字内容请在这里输入您的文字内容请在这里输入您的文字内容请在这里输入您的文字</a:t>
              </a:r>
              <a:endParaRPr lang="zh-CN" altLang="en-US" sz="1600" dirty="0">
                <a:solidFill>
                  <a:schemeClr val="tx1">
                    <a:lumMod val="75000"/>
                    <a:lumOff val="2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2" presetClass="entr" presetSubtype="9"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750" fill="hold"/>
                                        <p:tgtEl>
                                          <p:spTgt spid="51"/>
                                        </p:tgtEl>
                                        <p:attrNameLst>
                                          <p:attrName>ppt_x</p:attrName>
                                        </p:attrNameLst>
                                      </p:cBhvr>
                                      <p:tavLst>
                                        <p:tav tm="0">
                                          <p:val>
                                            <p:strVal val="0-#ppt_w/2"/>
                                          </p:val>
                                        </p:tav>
                                        <p:tav tm="100000">
                                          <p:val>
                                            <p:strVal val="#ppt_x"/>
                                          </p:val>
                                        </p:tav>
                                      </p:tavLst>
                                    </p:anim>
                                    <p:anim calcmode="lin" valueType="num">
                                      <p:cBhvr additive="base">
                                        <p:cTn id="28" dur="750" fill="hold"/>
                                        <p:tgtEl>
                                          <p:spTgt spid="51"/>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750" fill="hold"/>
                                        <p:tgtEl>
                                          <p:spTgt spid="55"/>
                                        </p:tgtEl>
                                        <p:attrNameLst>
                                          <p:attrName>ppt_x</p:attrName>
                                        </p:attrNameLst>
                                      </p:cBhvr>
                                      <p:tavLst>
                                        <p:tav tm="0">
                                          <p:val>
                                            <p:strVal val="1+#ppt_w/2"/>
                                          </p:val>
                                        </p:tav>
                                        <p:tav tm="100000">
                                          <p:val>
                                            <p:strVal val="#ppt_x"/>
                                          </p:val>
                                        </p:tav>
                                      </p:tavLst>
                                    </p:anim>
                                    <p:anim calcmode="lin" valueType="num">
                                      <p:cBhvr additive="base">
                                        <p:cTn id="32" dur="750" fill="hold"/>
                                        <p:tgtEl>
                                          <p:spTgt spid="55"/>
                                        </p:tgtEl>
                                        <p:attrNameLst>
                                          <p:attrName>ppt_y</p:attrName>
                                        </p:attrNameLst>
                                      </p:cBhvr>
                                      <p:tavLst>
                                        <p:tav tm="0">
                                          <p:val>
                                            <p:strVal val="0-#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750" fill="hold"/>
                                        <p:tgtEl>
                                          <p:spTgt spid="63"/>
                                        </p:tgtEl>
                                        <p:attrNameLst>
                                          <p:attrName>ppt_x</p:attrName>
                                        </p:attrNameLst>
                                      </p:cBhvr>
                                      <p:tavLst>
                                        <p:tav tm="0">
                                          <p:val>
                                            <p:strVal val="1+#ppt_w/2"/>
                                          </p:val>
                                        </p:tav>
                                        <p:tav tm="100000">
                                          <p:val>
                                            <p:strVal val="#ppt_x"/>
                                          </p:val>
                                        </p:tav>
                                      </p:tavLst>
                                    </p:anim>
                                    <p:anim calcmode="lin" valueType="num">
                                      <p:cBhvr additive="base">
                                        <p:cTn id="36" dur="750" fill="hold"/>
                                        <p:tgtEl>
                                          <p:spTgt spid="63"/>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additive="base">
                                        <p:cTn id="39" dur="750" fill="hold"/>
                                        <p:tgtEl>
                                          <p:spTgt spid="59"/>
                                        </p:tgtEl>
                                        <p:attrNameLst>
                                          <p:attrName>ppt_x</p:attrName>
                                        </p:attrNameLst>
                                      </p:cBhvr>
                                      <p:tavLst>
                                        <p:tav tm="0">
                                          <p:val>
                                            <p:strVal val="0-#ppt_w/2"/>
                                          </p:val>
                                        </p:tav>
                                        <p:tav tm="100000">
                                          <p:val>
                                            <p:strVal val="#ppt_x"/>
                                          </p:val>
                                        </p:tav>
                                      </p:tavLst>
                                    </p:anim>
                                    <p:anim calcmode="lin" valueType="num">
                                      <p:cBhvr additive="base">
                                        <p:cTn id="40" dur="750" fill="hold"/>
                                        <p:tgtEl>
                                          <p:spTgt spid="59"/>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2"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right)">
                                      <p:cBhvr>
                                        <p:cTn id="44" dur="500"/>
                                        <p:tgtEl>
                                          <p:spTgt spid="67"/>
                                        </p:tgtEl>
                                      </p:cBhvr>
                                    </p:animEffect>
                                  </p:childTnLst>
                                </p:cTn>
                              </p:par>
                              <p:par>
                                <p:cTn id="45" presetID="22" presetClass="entr" presetSubtype="8"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left)">
                                      <p:cBhvr>
                                        <p:cTn id="47" dur="500"/>
                                        <p:tgtEl>
                                          <p:spTgt spid="70"/>
                                        </p:tgtEl>
                                      </p:cBhvr>
                                    </p:animEffect>
                                  </p:childTnLst>
                                </p:cTn>
                              </p:par>
                              <p:par>
                                <p:cTn id="48" presetID="22" presetClass="entr" presetSubtype="2" fill="hold"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wipe(right)">
                                      <p:cBhvr>
                                        <p:cTn id="50" dur="500"/>
                                        <p:tgtEl>
                                          <p:spTgt spid="73"/>
                                        </p:tgtEl>
                                      </p:cBhvr>
                                    </p:animEffect>
                                  </p:childTnLst>
                                </p:cTn>
                              </p:par>
                              <p:par>
                                <p:cTn id="51" presetID="22" presetClass="entr" presetSubtype="8"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left)">
                                      <p:cBhvr>
                                        <p:cTn id="5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5802295" y="2383497"/>
            <a:ext cx="6430649" cy="2208080"/>
          </a:xfrm>
          <a:custGeom>
            <a:avLst/>
            <a:gdLst>
              <a:gd name="connsiteX0" fmla="*/ 6430649 w 6430649"/>
              <a:gd name="connsiteY0" fmla="*/ 0 h 2208080"/>
              <a:gd name="connsiteX1" fmla="*/ 0 w 6430649"/>
              <a:gd name="connsiteY1" fmla="*/ 0 h 2208080"/>
              <a:gd name="connsiteX2" fmla="*/ 0 w 6430649"/>
              <a:gd name="connsiteY2" fmla="*/ 2208080 h 2208080"/>
              <a:gd name="connsiteX3" fmla="*/ 6429663 w 6430649"/>
              <a:gd name="connsiteY3" fmla="*/ 2208080 h 2208080"/>
              <a:gd name="connsiteX4" fmla="*/ 6404680 w 6430649"/>
              <a:gd name="connsiteY4" fmla="*/ 2185335 h 2208080"/>
              <a:gd name="connsiteX5" fmla="*/ 5957750 w 6430649"/>
              <a:gd name="connsiteY5" fmla="*/ 1104489 h 2208080"/>
              <a:gd name="connsiteX6" fmla="*/ 6404680 w 6430649"/>
              <a:gd name="connsiteY6" fmla="*/ 23643 h 220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0649" h="2208080">
                <a:moveTo>
                  <a:pt x="6430649" y="0"/>
                </a:moveTo>
                <a:lnTo>
                  <a:pt x="0" y="0"/>
                </a:lnTo>
                <a:lnTo>
                  <a:pt x="0" y="2208080"/>
                </a:lnTo>
                <a:lnTo>
                  <a:pt x="6429663" y="2208080"/>
                </a:lnTo>
                <a:lnTo>
                  <a:pt x="6404680" y="2185335"/>
                </a:lnTo>
                <a:cubicBezTo>
                  <a:pt x="6128544" y="1908723"/>
                  <a:pt x="5957750" y="1526586"/>
                  <a:pt x="5957750" y="1104489"/>
                </a:cubicBezTo>
                <a:cubicBezTo>
                  <a:pt x="5957750" y="682393"/>
                  <a:pt x="6128544" y="300256"/>
                  <a:pt x="6404680" y="23643"/>
                </a:cubicBezTo>
                <a:close/>
              </a:path>
            </a:pathLst>
          </a:cu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任意多边形 2"/>
          <p:cNvSpPr/>
          <p:nvPr/>
        </p:nvSpPr>
        <p:spPr>
          <a:xfrm>
            <a:off x="-40944" y="2383497"/>
            <a:ext cx="3646650" cy="2208080"/>
          </a:xfrm>
          <a:custGeom>
            <a:avLst/>
            <a:gdLst>
              <a:gd name="connsiteX0" fmla="*/ 3646650 w 3646650"/>
              <a:gd name="connsiteY0" fmla="*/ 0 h 2208080"/>
              <a:gd name="connsiteX1" fmla="*/ 0 w 3646650"/>
              <a:gd name="connsiteY1" fmla="*/ 0 h 2208080"/>
              <a:gd name="connsiteX2" fmla="*/ 0 w 3646650"/>
              <a:gd name="connsiteY2" fmla="*/ 2208080 h 2208080"/>
              <a:gd name="connsiteX3" fmla="*/ 3645664 w 3646650"/>
              <a:gd name="connsiteY3" fmla="*/ 2208080 h 2208080"/>
              <a:gd name="connsiteX4" fmla="*/ 3620681 w 3646650"/>
              <a:gd name="connsiteY4" fmla="*/ 2185335 h 2208080"/>
              <a:gd name="connsiteX5" fmla="*/ 3173751 w 3646650"/>
              <a:gd name="connsiteY5" fmla="*/ 1104489 h 2208080"/>
              <a:gd name="connsiteX6" fmla="*/ 3620681 w 3646650"/>
              <a:gd name="connsiteY6" fmla="*/ 23643 h 220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650" h="2208080">
                <a:moveTo>
                  <a:pt x="3646650" y="0"/>
                </a:moveTo>
                <a:lnTo>
                  <a:pt x="0" y="0"/>
                </a:lnTo>
                <a:lnTo>
                  <a:pt x="0" y="2208080"/>
                </a:lnTo>
                <a:lnTo>
                  <a:pt x="3645664" y="2208080"/>
                </a:lnTo>
                <a:lnTo>
                  <a:pt x="3620681" y="2185335"/>
                </a:lnTo>
                <a:cubicBezTo>
                  <a:pt x="3344545" y="1908723"/>
                  <a:pt x="3173751" y="1526586"/>
                  <a:pt x="3173751" y="1104489"/>
                </a:cubicBezTo>
                <a:cubicBezTo>
                  <a:pt x="3173751" y="682393"/>
                  <a:pt x="3344545" y="300256"/>
                  <a:pt x="3620681" y="23643"/>
                </a:cubicBezTo>
                <a:close/>
              </a:path>
            </a:pathLst>
          </a:cu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文本框 3"/>
          <p:cNvSpPr txBox="1"/>
          <p:nvPr/>
        </p:nvSpPr>
        <p:spPr>
          <a:xfrm>
            <a:off x="617266" y="2318177"/>
            <a:ext cx="1824538" cy="2215991"/>
          </a:xfrm>
          <a:prstGeom prst="rect">
            <a:avLst/>
          </a:prstGeom>
          <a:noFill/>
        </p:spPr>
        <p:txBody>
          <a:bodyPr wrap="none" rtlCol="0">
            <a:spAutoFit/>
          </a:bodyPr>
          <a:lstStyle/>
          <a:p>
            <a:r>
              <a:rPr lang="en-US" altLang="zh-CN" sz="13800" b="1">
                <a:solidFill>
                  <a:schemeClr val="bg1"/>
                </a:solidFill>
                <a:latin typeface="Agency FB" panose="020B0503020202020204" pitchFamily="34" charset="0"/>
                <a:ea typeface="微软雅黑" panose="020B0503020204020204" pitchFamily="34" charset="-122"/>
              </a:rPr>
              <a:t>03</a:t>
            </a:r>
            <a:endParaRPr lang="zh-CN" altLang="en-US" sz="13800" b="1" dirty="0">
              <a:solidFill>
                <a:schemeClr val="bg1"/>
              </a:solidFill>
              <a:latin typeface="Agency FB" panose="020B0503020202020204" pitchFamily="34" charset="0"/>
              <a:ea typeface="微软雅黑" panose="020B0503020204020204" pitchFamily="34" charset="-122"/>
            </a:endParaRPr>
          </a:p>
        </p:txBody>
      </p:sp>
      <p:sp>
        <p:nvSpPr>
          <p:cNvPr id="5" name="文本框 4"/>
          <p:cNvSpPr txBox="1"/>
          <p:nvPr/>
        </p:nvSpPr>
        <p:spPr>
          <a:xfrm>
            <a:off x="6748230" y="2964506"/>
            <a:ext cx="4983480" cy="922020"/>
          </a:xfrm>
          <a:prstGeom prst="rect">
            <a:avLst/>
          </a:prstGeom>
          <a:noFill/>
        </p:spPr>
        <p:txBody>
          <a:bodyPr wrap="none" rtlCol="0">
            <a:spAutoFit/>
          </a:bodyPr>
          <a:lstStyle/>
          <a:p>
            <a:pPr algn="ctr"/>
            <a:r>
              <a:rPr lang="zh-CN" altLang="en-US" sz="5400" b="1">
                <a:solidFill>
                  <a:schemeClr val="bg1"/>
                </a:solidFill>
                <a:latin typeface="微软雅黑" panose="020B0503020204020204" pitchFamily="34" charset="-122"/>
                <a:ea typeface="微软雅黑" panose="020B0503020204020204" pitchFamily="34" charset="-122"/>
              </a:rPr>
              <a:t>论文框架与内容</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3289886" y="2073422"/>
            <a:ext cx="2828230" cy="2828230"/>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4042547" y="2438089"/>
            <a:ext cx="1207091" cy="1957012"/>
            <a:chOff x="4357730" y="1344868"/>
            <a:chExt cx="747186" cy="1211385"/>
          </a:xfrm>
        </p:grpSpPr>
        <p:sp>
          <p:nvSpPr>
            <p:cNvPr id="53" name="Freeform 56"/>
            <p:cNvSpPr/>
            <p:nvPr/>
          </p:nvSpPr>
          <p:spPr bwMode="auto">
            <a:xfrm>
              <a:off x="4357730" y="1344868"/>
              <a:ext cx="747186" cy="881233"/>
            </a:xfrm>
            <a:custGeom>
              <a:avLst/>
              <a:gdLst>
                <a:gd name="T0" fmla="*/ 69 w 172"/>
                <a:gd name="T1" fmla="*/ 14 h 203"/>
                <a:gd name="T2" fmla="*/ 9 w 172"/>
                <a:gd name="T3" fmla="*/ 119 h 203"/>
                <a:gd name="T4" fmla="*/ 57 w 172"/>
                <a:gd name="T5" fmla="*/ 173 h 203"/>
                <a:gd name="T6" fmla="*/ 68 w 172"/>
                <a:gd name="T7" fmla="*/ 203 h 203"/>
                <a:gd name="T8" fmla="*/ 108 w 172"/>
                <a:gd name="T9" fmla="*/ 195 h 203"/>
                <a:gd name="T10" fmla="*/ 148 w 172"/>
                <a:gd name="T11" fmla="*/ 186 h 203"/>
                <a:gd name="T12" fmla="*/ 146 w 172"/>
                <a:gd name="T13" fmla="*/ 154 h 203"/>
                <a:gd name="T14" fmla="*/ 167 w 172"/>
                <a:gd name="T15" fmla="*/ 85 h 203"/>
                <a:gd name="T16" fmla="*/ 69 w 172"/>
                <a:gd name="T17" fmla="*/ 1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03">
                  <a:moveTo>
                    <a:pt x="69" y="14"/>
                  </a:moveTo>
                  <a:cubicBezTo>
                    <a:pt x="5" y="28"/>
                    <a:pt x="0" y="86"/>
                    <a:pt x="9" y="119"/>
                  </a:cubicBezTo>
                  <a:cubicBezTo>
                    <a:pt x="18" y="152"/>
                    <a:pt x="57" y="173"/>
                    <a:pt x="57" y="173"/>
                  </a:cubicBezTo>
                  <a:cubicBezTo>
                    <a:pt x="68" y="203"/>
                    <a:pt x="68" y="203"/>
                    <a:pt x="68" y="203"/>
                  </a:cubicBezTo>
                  <a:cubicBezTo>
                    <a:pt x="108" y="195"/>
                    <a:pt x="108" y="195"/>
                    <a:pt x="108" y="195"/>
                  </a:cubicBezTo>
                  <a:cubicBezTo>
                    <a:pt x="148" y="186"/>
                    <a:pt x="148" y="186"/>
                    <a:pt x="148" y="186"/>
                  </a:cubicBezTo>
                  <a:cubicBezTo>
                    <a:pt x="146" y="154"/>
                    <a:pt x="146" y="154"/>
                    <a:pt x="146" y="154"/>
                  </a:cubicBezTo>
                  <a:cubicBezTo>
                    <a:pt x="146" y="154"/>
                    <a:pt x="172" y="119"/>
                    <a:pt x="167" y="85"/>
                  </a:cubicBezTo>
                  <a:cubicBezTo>
                    <a:pt x="162" y="51"/>
                    <a:pt x="134" y="0"/>
                    <a:pt x="69" y="1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4" name="Freeform 57"/>
            <p:cNvSpPr/>
            <p:nvPr/>
          </p:nvSpPr>
          <p:spPr bwMode="auto">
            <a:xfrm>
              <a:off x="4457024" y="1457814"/>
              <a:ext cx="286711" cy="264370"/>
            </a:xfrm>
            <a:custGeom>
              <a:avLst/>
              <a:gdLst>
                <a:gd name="T0" fmla="*/ 60 w 66"/>
                <a:gd name="T1" fmla="*/ 7 h 61"/>
                <a:gd name="T2" fmla="*/ 45 w 66"/>
                <a:gd name="T3" fmla="*/ 44 h 61"/>
                <a:gd name="T4" fmla="*/ 7 w 66"/>
                <a:gd name="T5" fmla="*/ 53 h 61"/>
                <a:gd name="T6" fmla="*/ 21 w 66"/>
                <a:gd name="T7" fmla="*/ 17 h 61"/>
                <a:gd name="T8" fmla="*/ 60 w 66"/>
                <a:gd name="T9" fmla="*/ 7 h 61"/>
              </a:gdLst>
              <a:ahLst/>
              <a:cxnLst>
                <a:cxn ang="0">
                  <a:pos x="T0" y="T1"/>
                </a:cxn>
                <a:cxn ang="0">
                  <a:pos x="T2" y="T3"/>
                </a:cxn>
                <a:cxn ang="0">
                  <a:pos x="T4" y="T5"/>
                </a:cxn>
                <a:cxn ang="0">
                  <a:pos x="T6" y="T7"/>
                </a:cxn>
                <a:cxn ang="0">
                  <a:pos x="T8" y="T9"/>
                </a:cxn>
              </a:cxnLst>
              <a:rect l="0" t="0" r="r" b="b"/>
              <a:pathLst>
                <a:path w="66" h="61">
                  <a:moveTo>
                    <a:pt x="60" y="7"/>
                  </a:moveTo>
                  <a:cubicBezTo>
                    <a:pt x="66" y="15"/>
                    <a:pt x="60" y="31"/>
                    <a:pt x="45" y="44"/>
                  </a:cubicBezTo>
                  <a:cubicBezTo>
                    <a:pt x="30" y="57"/>
                    <a:pt x="13" y="61"/>
                    <a:pt x="7" y="53"/>
                  </a:cubicBezTo>
                  <a:cubicBezTo>
                    <a:pt x="0" y="46"/>
                    <a:pt x="7" y="29"/>
                    <a:pt x="21" y="17"/>
                  </a:cubicBezTo>
                  <a:cubicBezTo>
                    <a:pt x="36" y="4"/>
                    <a:pt x="53" y="0"/>
                    <a:pt x="60" y="7"/>
                  </a:cubicBezTo>
                  <a:close/>
                </a:path>
              </a:pathLst>
            </a:custGeom>
            <a:solidFill>
              <a:schemeClr val="accent4">
                <a:lumMod val="20000"/>
                <a:lumOff val="80000"/>
              </a:schemeClr>
            </a:solidFill>
            <a:ln>
              <a:noFill/>
            </a:ln>
          </p:spPr>
          <p:txBody>
            <a:bodyPr vert="horz" wrap="square" lIns="91440" tIns="45720" rIns="91440" bIns="45720" numCol="1" anchor="t" anchorCtr="0" compatLnSpc="1"/>
            <a:lstStyle/>
            <a:p>
              <a:endParaRPr lang="zh-CN" altLang="en-US"/>
            </a:p>
          </p:txBody>
        </p:sp>
        <p:sp>
          <p:nvSpPr>
            <p:cNvPr id="55" name="Freeform 58"/>
            <p:cNvSpPr/>
            <p:nvPr/>
          </p:nvSpPr>
          <p:spPr bwMode="auto">
            <a:xfrm>
              <a:off x="4627065" y="2147907"/>
              <a:ext cx="420758" cy="165076"/>
            </a:xfrm>
            <a:custGeom>
              <a:avLst/>
              <a:gdLst>
                <a:gd name="T0" fmla="*/ 88 w 97"/>
                <a:gd name="T1" fmla="*/ 20 h 38"/>
                <a:gd name="T2" fmla="*/ 12 w 97"/>
                <a:gd name="T3" fmla="*/ 37 h 38"/>
                <a:gd name="T4" fmla="*/ 1 w 97"/>
                <a:gd name="T5" fmla="*/ 29 h 38"/>
                <a:gd name="T6" fmla="*/ 1 w 97"/>
                <a:gd name="T7" fmla="*/ 29 h 38"/>
                <a:gd name="T8" fmla="*/ 8 w 97"/>
                <a:gd name="T9" fmla="*/ 18 h 38"/>
                <a:gd name="T10" fmla="*/ 84 w 97"/>
                <a:gd name="T11" fmla="*/ 2 h 38"/>
                <a:gd name="T12" fmla="*/ 96 w 97"/>
                <a:gd name="T13" fmla="*/ 9 h 38"/>
                <a:gd name="T14" fmla="*/ 96 w 97"/>
                <a:gd name="T15" fmla="*/ 9 h 38"/>
                <a:gd name="T16" fmla="*/ 88 w 97"/>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8">
                  <a:moveTo>
                    <a:pt x="88" y="20"/>
                  </a:moveTo>
                  <a:cubicBezTo>
                    <a:pt x="12" y="37"/>
                    <a:pt x="12" y="37"/>
                    <a:pt x="12" y="37"/>
                  </a:cubicBezTo>
                  <a:cubicBezTo>
                    <a:pt x="7" y="38"/>
                    <a:pt x="2" y="34"/>
                    <a:pt x="1" y="29"/>
                  </a:cubicBezTo>
                  <a:cubicBezTo>
                    <a:pt x="1" y="29"/>
                    <a:pt x="1" y="29"/>
                    <a:pt x="1" y="29"/>
                  </a:cubicBezTo>
                  <a:cubicBezTo>
                    <a:pt x="0" y="24"/>
                    <a:pt x="3" y="19"/>
                    <a:pt x="8" y="18"/>
                  </a:cubicBezTo>
                  <a:cubicBezTo>
                    <a:pt x="84" y="2"/>
                    <a:pt x="84" y="2"/>
                    <a:pt x="84" y="2"/>
                  </a:cubicBezTo>
                  <a:cubicBezTo>
                    <a:pt x="89" y="0"/>
                    <a:pt x="94" y="4"/>
                    <a:pt x="96" y="9"/>
                  </a:cubicBezTo>
                  <a:cubicBezTo>
                    <a:pt x="96" y="9"/>
                    <a:pt x="96" y="9"/>
                    <a:pt x="96" y="9"/>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9"/>
            <p:cNvSpPr/>
            <p:nvPr/>
          </p:nvSpPr>
          <p:spPr bwMode="auto">
            <a:xfrm>
              <a:off x="4644442" y="2231066"/>
              <a:ext cx="420758" cy="160111"/>
            </a:xfrm>
            <a:custGeom>
              <a:avLst/>
              <a:gdLst>
                <a:gd name="T0" fmla="*/ 88 w 97"/>
                <a:gd name="T1" fmla="*/ 20 h 37"/>
                <a:gd name="T2" fmla="*/ 12 w 97"/>
                <a:gd name="T3" fmla="*/ 36 h 37"/>
                <a:gd name="T4" fmla="*/ 1 w 97"/>
                <a:gd name="T5" fmla="*/ 29 h 37"/>
                <a:gd name="T6" fmla="*/ 1 w 97"/>
                <a:gd name="T7" fmla="*/ 29 h 37"/>
                <a:gd name="T8" fmla="*/ 8 w 97"/>
                <a:gd name="T9" fmla="*/ 18 h 37"/>
                <a:gd name="T10" fmla="*/ 84 w 97"/>
                <a:gd name="T11" fmla="*/ 1 h 37"/>
                <a:gd name="T12" fmla="*/ 96 w 97"/>
                <a:gd name="T13" fmla="*/ 8 h 37"/>
                <a:gd name="T14" fmla="*/ 96 w 97"/>
                <a:gd name="T15" fmla="*/ 8 h 37"/>
                <a:gd name="T16" fmla="*/ 88 w 97"/>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7">
                  <a:moveTo>
                    <a:pt x="88" y="20"/>
                  </a:moveTo>
                  <a:cubicBezTo>
                    <a:pt x="12" y="36"/>
                    <a:pt x="12" y="36"/>
                    <a:pt x="12" y="36"/>
                  </a:cubicBezTo>
                  <a:cubicBezTo>
                    <a:pt x="7" y="37"/>
                    <a:pt x="2" y="34"/>
                    <a:pt x="1" y="29"/>
                  </a:cubicBezTo>
                  <a:cubicBezTo>
                    <a:pt x="1" y="29"/>
                    <a:pt x="1" y="29"/>
                    <a:pt x="1" y="29"/>
                  </a:cubicBezTo>
                  <a:cubicBezTo>
                    <a:pt x="0" y="24"/>
                    <a:pt x="3" y="19"/>
                    <a:pt x="8" y="18"/>
                  </a:cubicBezTo>
                  <a:cubicBezTo>
                    <a:pt x="84" y="1"/>
                    <a:pt x="84" y="1"/>
                    <a:pt x="84" y="1"/>
                  </a:cubicBezTo>
                  <a:cubicBezTo>
                    <a:pt x="89" y="0"/>
                    <a:pt x="94" y="3"/>
                    <a:pt x="96" y="8"/>
                  </a:cubicBezTo>
                  <a:cubicBezTo>
                    <a:pt x="96" y="8"/>
                    <a:pt x="96" y="8"/>
                    <a:pt x="96" y="8"/>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0"/>
            <p:cNvSpPr/>
            <p:nvPr/>
          </p:nvSpPr>
          <p:spPr bwMode="auto">
            <a:xfrm>
              <a:off x="4696571" y="2317948"/>
              <a:ext cx="330152" cy="177488"/>
            </a:xfrm>
            <a:custGeom>
              <a:avLst/>
              <a:gdLst>
                <a:gd name="T0" fmla="*/ 133 w 266"/>
                <a:gd name="T1" fmla="*/ 28 h 143"/>
                <a:gd name="T2" fmla="*/ 0 w 266"/>
                <a:gd name="T3" fmla="*/ 56 h 143"/>
                <a:gd name="T4" fmla="*/ 52 w 266"/>
                <a:gd name="T5" fmla="*/ 143 h 143"/>
                <a:gd name="T6" fmla="*/ 154 w 266"/>
                <a:gd name="T7" fmla="*/ 122 h 143"/>
                <a:gd name="T8" fmla="*/ 255 w 266"/>
                <a:gd name="T9" fmla="*/ 101 h 143"/>
                <a:gd name="T10" fmla="*/ 266 w 266"/>
                <a:gd name="T11" fmla="*/ 0 h 143"/>
                <a:gd name="T12" fmla="*/ 133 w 266"/>
                <a:gd name="T13" fmla="*/ 28 h 143"/>
              </a:gdLst>
              <a:ahLst/>
              <a:cxnLst>
                <a:cxn ang="0">
                  <a:pos x="T0" y="T1"/>
                </a:cxn>
                <a:cxn ang="0">
                  <a:pos x="T2" y="T3"/>
                </a:cxn>
                <a:cxn ang="0">
                  <a:pos x="T4" y="T5"/>
                </a:cxn>
                <a:cxn ang="0">
                  <a:pos x="T6" y="T7"/>
                </a:cxn>
                <a:cxn ang="0">
                  <a:pos x="T8" y="T9"/>
                </a:cxn>
                <a:cxn ang="0">
                  <a:pos x="T10" y="T11"/>
                </a:cxn>
                <a:cxn ang="0">
                  <a:pos x="T12" y="T13"/>
                </a:cxn>
              </a:cxnLst>
              <a:rect l="0" t="0" r="r" b="b"/>
              <a:pathLst>
                <a:path w="266" h="143">
                  <a:moveTo>
                    <a:pt x="133" y="28"/>
                  </a:moveTo>
                  <a:lnTo>
                    <a:pt x="0" y="56"/>
                  </a:lnTo>
                  <a:lnTo>
                    <a:pt x="52" y="143"/>
                  </a:lnTo>
                  <a:lnTo>
                    <a:pt x="154" y="122"/>
                  </a:lnTo>
                  <a:lnTo>
                    <a:pt x="255" y="101"/>
                  </a:lnTo>
                  <a:lnTo>
                    <a:pt x="266" y="0"/>
                  </a:lnTo>
                  <a:lnTo>
                    <a:pt x="133" y="28"/>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1"/>
            <p:cNvSpPr/>
            <p:nvPr/>
          </p:nvSpPr>
          <p:spPr bwMode="auto">
            <a:xfrm>
              <a:off x="4766077" y="2443306"/>
              <a:ext cx="243270" cy="112947"/>
            </a:xfrm>
            <a:custGeom>
              <a:avLst/>
              <a:gdLst>
                <a:gd name="T0" fmla="*/ 0 w 56"/>
                <a:gd name="T1" fmla="*/ 12 h 26"/>
                <a:gd name="T2" fmla="*/ 33 w 56"/>
                <a:gd name="T3" fmla="*/ 22 h 26"/>
                <a:gd name="T4" fmla="*/ 56 w 56"/>
                <a:gd name="T5" fmla="*/ 0 h 26"/>
                <a:gd name="T6" fmla="*/ 0 w 56"/>
                <a:gd name="T7" fmla="*/ 12 h 26"/>
              </a:gdLst>
              <a:ahLst/>
              <a:cxnLst>
                <a:cxn ang="0">
                  <a:pos x="T0" y="T1"/>
                </a:cxn>
                <a:cxn ang="0">
                  <a:pos x="T2" y="T3"/>
                </a:cxn>
                <a:cxn ang="0">
                  <a:pos x="T4" y="T5"/>
                </a:cxn>
                <a:cxn ang="0">
                  <a:pos x="T6" y="T7"/>
                </a:cxn>
              </a:cxnLst>
              <a:rect l="0" t="0" r="r" b="b"/>
              <a:pathLst>
                <a:path w="56" h="26">
                  <a:moveTo>
                    <a:pt x="0" y="12"/>
                  </a:moveTo>
                  <a:cubicBezTo>
                    <a:pt x="0" y="12"/>
                    <a:pt x="12" y="26"/>
                    <a:pt x="33" y="22"/>
                  </a:cubicBezTo>
                  <a:cubicBezTo>
                    <a:pt x="54" y="17"/>
                    <a:pt x="56" y="0"/>
                    <a:pt x="56" y="0"/>
                  </a:cubicBezTo>
                  <a:lnTo>
                    <a:pt x="0" y="12"/>
                  </a:lnTo>
                  <a:close/>
                </a:path>
              </a:pathLst>
            </a:custGeom>
            <a:solidFill>
              <a:srgbClr val="80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38719" y="119422"/>
            <a:ext cx="876863" cy="876863"/>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53840" y="279461"/>
            <a:ext cx="4096233" cy="530336"/>
          </a:xfrm>
          <a:prstGeom prst="roundRect">
            <a:avLst>
              <a:gd name="adj" fmla="val 50000"/>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6"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论文框架与内容</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1" name="组合 50"/>
          <p:cNvGrpSpPr/>
          <p:nvPr/>
        </p:nvGrpSpPr>
        <p:grpSpPr>
          <a:xfrm>
            <a:off x="549226" y="251853"/>
            <a:ext cx="388776" cy="630308"/>
            <a:chOff x="4357730" y="1344868"/>
            <a:chExt cx="747186" cy="1211385"/>
          </a:xfrm>
        </p:grpSpPr>
        <p:sp>
          <p:nvSpPr>
            <p:cNvPr id="52" name="Freeform 56"/>
            <p:cNvSpPr/>
            <p:nvPr/>
          </p:nvSpPr>
          <p:spPr bwMode="auto">
            <a:xfrm>
              <a:off x="4357730" y="1344868"/>
              <a:ext cx="747186" cy="881233"/>
            </a:xfrm>
            <a:custGeom>
              <a:avLst/>
              <a:gdLst>
                <a:gd name="T0" fmla="*/ 69 w 172"/>
                <a:gd name="T1" fmla="*/ 14 h 203"/>
                <a:gd name="T2" fmla="*/ 9 w 172"/>
                <a:gd name="T3" fmla="*/ 119 h 203"/>
                <a:gd name="T4" fmla="*/ 57 w 172"/>
                <a:gd name="T5" fmla="*/ 173 h 203"/>
                <a:gd name="T6" fmla="*/ 68 w 172"/>
                <a:gd name="T7" fmla="*/ 203 h 203"/>
                <a:gd name="T8" fmla="*/ 108 w 172"/>
                <a:gd name="T9" fmla="*/ 195 h 203"/>
                <a:gd name="T10" fmla="*/ 148 w 172"/>
                <a:gd name="T11" fmla="*/ 186 h 203"/>
                <a:gd name="T12" fmla="*/ 146 w 172"/>
                <a:gd name="T13" fmla="*/ 154 h 203"/>
                <a:gd name="T14" fmla="*/ 167 w 172"/>
                <a:gd name="T15" fmla="*/ 85 h 203"/>
                <a:gd name="T16" fmla="*/ 69 w 172"/>
                <a:gd name="T17" fmla="*/ 1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03">
                  <a:moveTo>
                    <a:pt x="69" y="14"/>
                  </a:moveTo>
                  <a:cubicBezTo>
                    <a:pt x="5" y="28"/>
                    <a:pt x="0" y="86"/>
                    <a:pt x="9" y="119"/>
                  </a:cubicBezTo>
                  <a:cubicBezTo>
                    <a:pt x="18" y="152"/>
                    <a:pt x="57" y="173"/>
                    <a:pt x="57" y="173"/>
                  </a:cubicBezTo>
                  <a:cubicBezTo>
                    <a:pt x="68" y="203"/>
                    <a:pt x="68" y="203"/>
                    <a:pt x="68" y="203"/>
                  </a:cubicBezTo>
                  <a:cubicBezTo>
                    <a:pt x="108" y="195"/>
                    <a:pt x="108" y="195"/>
                    <a:pt x="108" y="195"/>
                  </a:cubicBezTo>
                  <a:cubicBezTo>
                    <a:pt x="148" y="186"/>
                    <a:pt x="148" y="186"/>
                    <a:pt x="148" y="186"/>
                  </a:cubicBezTo>
                  <a:cubicBezTo>
                    <a:pt x="146" y="154"/>
                    <a:pt x="146" y="154"/>
                    <a:pt x="146" y="154"/>
                  </a:cubicBezTo>
                  <a:cubicBezTo>
                    <a:pt x="146" y="154"/>
                    <a:pt x="172" y="119"/>
                    <a:pt x="167" y="85"/>
                  </a:cubicBezTo>
                  <a:cubicBezTo>
                    <a:pt x="162" y="51"/>
                    <a:pt x="134" y="0"/>
                    <a:pt x="69" y="1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3" name="Freeform 57"/>
            <p:cNvSpPr/>
            <p:nvPr/>
          </p:nvSpPr>
          <p:spPr bwMode="auto">
            <a:xfrm>
              <a:off x="4457024" y="1457814"/>
              <a:ext cx="286711" cy="264370"/>
            </a:xfrm>
            <a:custGeom>
              <a:avLst/>
              <a:gdLst>
                <a:gd name="T0" fmla="*/ 60 w 66"/>
                <a:gd name="T1" fmla="*/ 7 h 61"/>
                <a:gd name="T2" fmla="*/ 45 w 66"/>
                <a:gd name="T3" fmla="*/ 44 h 61"/>
                <a:gd name="T4" fmla="*/ 7 w 66"/>
                <a:gd name="T5" fmla="*/ 53 h 61"/>
                <a:gd name="T6" fmla="*/ 21 w 66"/>
                <a:gd name="T7" fmla="*/ 17 h 61"/>
                <a:gd name="T8" fmla="*/ 60 w 66"/>
                <a:gd name="T9" fmla="*/ 7 h 61"/>
              </a:gdLst>
              <a:ahLst/>
              <a:cxnLst>
                <a:cxn ang="0">
                  <a:pos x="T0" y="T1"/>
                </a:cxn>
                <a:cxn ang="0">
                  <a:pos x="T2" y="T3"/>
                </a:cxn>
                <a:cxn ang="0">
                  <a:pos x="T4" y="T5"/>
                </a:cxn>
                <a:cxn ang="0">
                  <a:pos x="T6" y="T7"/>
                </a:cxn>
                <a:cxn ang="0">
                  <a:pos x="T8" y="T9"/>
                </a:cxn>
              </a:cxnLst>
              <a:rect l="0" t="0" r="r" b="b"/>
              <a:pathLst>
                <a:path w="66" h="61">
                  <a:moveTo>
                    <a:pt x="60" y="7"/>
                  </a:moveTo>
                  <a:cubicBezTo>
                    <a:pt x="66" y="15"/>
                    <a:pt x="60" y="31"/>
                    <a:pt x="45" y="44"/>
                  </a:cubicBezTo>
                  <a:cubicBezTo>
                    <a:pt x="30" y="57"/>
                    <a:pt x="13" y="61"/>
                    <a:pt x="7" y="53"/>
                  </a:cubicBezTo>
                  <a:cubicBezTo>
                    <a:pt x="0" y="46"/>
                    <a:pt x="7" y="29"/>
                    <a:pt x="21" y="17"/>
                  </a:cubicBezTo>
                  <a:cubicBezTo>
                    <a:pt x="36" y="4"/>
                    <a:pt x="53" y="0"/>
                    <a:pt x="60" y="7"/>
                  </a:cubicBezTo>
                  <a:close/>
                </a:path>
              </a:pathLst>
            </a:custGeom>
            <a:solidFill>
              <a:schemeClr val="accent4">
                <a:lumMod val="20000"/>
                <a:lumOff val="80000"/>
              </a:schemeClr>
            </a:solidFill>
            <a:ln>
              <a:noFill/>
            </a:ln>
          </p:spPr>
          <p:txBody>
            <a:bodyPr vert="horz" wrap="square" lIns="91440" tIns="45720" rIns="91440" bIns="45720" numCol="1" anchor="t" anchorCtr="0" compatLnSpc="1"/>
            <a:lstStyle/>
            <a:p>
              <a:endParaRPr lang="zh-CN" altLang="en-US"/>
            </a:p>
          </p:txBody>
        </p:sp>
        <p:sp>
          <p:nvSpPr>
            <p:cNvPr id="54" name="Freeform 58"/>
            <p:cNvSpPr/>
            <p:nvPr/>
          </p:nvSpPr>
          <p:spPr bwMode="auto">
            <a:xfrm>
              <a:off x="4627065" y="2147907"/>
              <a:ext cx="420758" cy="165076"/>
            </a:xfrm>
            <a:custGeom>
              <a:avLst/>
              <a:gdLst>
                <a:gd name="T0" fmla="*/ 88 w 97"/>
                <a:gd name="T1" fmla="*/ 20 h 38"/>
                <a:gd name="T2" fmla="*/ 12 w 97"/>
                <a:gd name="T3" fmla="*/ 37 h 38"/>
                <a:gd name="T4" fmla="*/ 1 w 97"/>
                <a:gd name="T5" fmla="*/ 29 h 38"/>
                <a:gd name="T6" fmla="*/ 1 w 97"/>
                <a:gd name="T7" fmla="*/ 29 h 38"/>
                <a:gd name="T8" fmla="*/ 8 w 97"/>
                <a:gd name="T9" fmla="*/ 18 h 38"/>
                <a:gd name="T10" fmla="*/ 84 w 97"/>
                <a:gd name="T11" fmla="*/ 2 h 38"/>
                <a:gd name="T12" fmla="*/ 96 w 97"/>
                <a:gd name="T13" fmla="*/ 9 h 38"/>
                <a:gd name="T14" fmla="*/ 96 w 97"/>
                <a:gd name="T15" fmla="*/ 9 h 38"/>
                <a:gd name="T16" fmla="*/ 88 w 97"/>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8">
                  <a:moveTo>
                    <a:pt x="88" y="20"/>
                  </a:moveTo>
                  <a:cubicBezTo>
                    <a:pt x="12" y="37"/>
                    <a:pt x="12" y="37"/>
                    <a:pt x="12" y="37"/>
                  </a:cubicBezTo>
                  <a:cubicBezTo>
                    <a:pt x="7" y="38"/>
                    <a:pt x="2" y="34"/>
                    <a:pt x="1" y="29"/>
                  </a:cubicBezTo>
                  <a:cubicBezTo>
                    <a:pt x="1" y="29"/>
                    <a:pt x="1" y="29"/>
                    <a:pt x="1" y="29"/>
                  </a:cubicBezTo>
                  <a:cubicBezTo>
                    <a:pt x="0" y="24"/>
                    <a:pt x="3" y="19"/>
                    <a:pt x="8" y="18"/>
                  </a:cubicBezTo>
                  <a:cubicBezTo>
                    <a:pt x="84" y="2"/>
                    <a:pt x="84" y="2"/>
                    <a:pt x="84" y="2"/>
                  </a:cubicBezTo>
                  <a:cubicBezTo>
                    <a:pt x="89" y="0"/>
                    <a:pt x="94" y="4"/>
                    <a:pt x="96" y="9"/>
                  </a:cubicBezTo>
                  <a:cubicBezTo>
                    <a:pt x="96" y="9"/>
                    <a:pt x="96" y="9"/>
                    <a:pt x="96" y="9"/>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9"/>
            <p:cNvSpPr/>
            <p:nvPr/>
          </p:nvSpPr>
          <p:spPr bwMode="auto">
            <a:xfrm>
              <a:off x="4644442" y="2231066"/>
              <a:ext cx="420758" cy="160111"/>
            </a:xfrm>
            <a:custGeom>
              <a:avLst/>
              <a:gdLst>
                <a:gd name="T0" fmla="*/ 88 w 97"/>
                <a:gd name="T1" fmla="*/ 20 h 37"/>
                <a:gd name="T2" fmla="*/ 12 w 97"/>
                <a:gd name="T3" fmla="*/ 36 h 37"/>
                <a:gd name="T4" fmla="*/ 1 w 97"/>
                <a:gd name="T5" fmla="*/ 29 h 37"/>
                <a:gd name="T6" fmla="*/ 1 w 97"/>
                <a:gd name="T7" fmla="*/ 29 h 37"/>
                <a:gd name="T8" fmla="*/ 8 w 97"/>
                <a:gd name="T9" fmla="*/ 18 h 37"/>
                <a:gd name="T10" fmla="*/ 84 w 97"/>
                <a:gd name="T11" fmla="*/ 1 h 37"/>
                <a:gd name="T12" fmla="*/ 96 w 97"/>
                <a:gd name="T13" fmla="*/ 8 h 37"/>
                <a:gd name="T14" fmla="*/ 96 w 97"/>
                <a:gd name="T15" fmla="*/ 8 h 37"/>
                <a:gd name="T16" fmla="*/ 88 w 97"/>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7">
                  <a:moveTo>
                    <a:pt x="88" y="20"/>
                  </a:moveTo>
                  <a:cubicBezTo>
                    <a:pt x="12" y="36"/>
                    <a:pt x="12" y="36"/>
                    <a:pt x="12" y="36"/>
                  </a:cubicBezTo>
                  <a:cubicBezTo>
                    <a:pt x="7" y="37"/>
                    <a:pt x="2" y="34"/>
                    <a:pt x="1" y="29"/>
                  </a:cubicBezTo>
                  <a:cubicBezTo>
                    <a:pt x="1" y="29"/>
                    <a:pt x="1" y="29"/>
                    <a:pt x="1" y="29"/>
                  </a:cubicBezTo>
                  <a:cubicBezTo>
                    <a:pt x="0" y="24"/>
                    <a:pt x="3" y="19"/>
                    <a:pt x="8" y="18"/>
                  </a:cubicBezTo>
                  <a:cubicBezTo>
                    <a:pt x="84" y="1"/>
                    <a:pt x="84" y="1"/>
                    <a:pt x="84" y="1"/>
                  </a:cubicBezTo>
                  <a:cubicBezTo>
                    <a:pt x="89" y="0"/>
                    <a:pt x="94" y="3"/>
                    <a:pt x="96" y="8"/>
                  </a:cubicBezTo>
                  <a:cubicBezTo>
                    <a:pt x="96" y="8"/>
                    <a:pt x="96" y="8"/>
                    <a:pt x="96" y="8"/>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0"/>
            <p:cNvSpPr/>
            <p:nvPr/>
          </p:nvSpPr>
          <p:spPr bwMode="auto">
            <a:xfrm>
              <a:off x="4696571" y="2317948"/>
              <a:ext cx="330152" cy="177488"/>
            </a:xfrm>
            <a:custGeom>
              <a:avLst/>
              <a:gdLst>
                <a:gd name="T0" fmla="*/ 133 w 266"/>
                <a:gd name="T1" fmla="*/ 28 h 143"/>
                <a:gd name="T2" fmla="*/ 0 w 266"/>
                <a:gd name="T3" fmla="*/ 56 h 143"/>
                <a:gd name="T4" fmla="*/ 52 w 266"/>
                <a:gd name="T5" fmla="*/ 143 h 143"/>
                <a:gd name="T6" fmla="*/ 154 w 266"/>
                <a:gd name="T7" fmla="*/ 122 h 143"/>
                <a:gd name="T8" fmla="*/ 255 w 266"/>
                <a:gd name="T9" fmla="*/ 101 h 143"/>
                <a:gd name="T10" fmla="*/ 266 w 266"/>
                <a:gd name="T11" fmla="*/ 0 h 143"/>
                <a:gd name="T12" fmla="*/ 133 w 266"/>
                <a:gd name="T13" fmla="*/ 28 h 143"/>
              </a:gdLst>
              <a:ahLst/>
              <a:cxnLst>
                <a:cxn ang="0">
                  <a:pos x="T0" y="T1"/>
                </a:cxn>
                <a:cxn ang="0">
                  <a:pos x="T2" y="T3"/>
                </a:cxn>
                <a:cxn ang="0">
                  <a:pos x="T4" y="T5"/>
                </a:cxn>
                <a:cxn ang="0">
                  <a:pos x="T6" y="T7"/>
                </a:cxn>
                <a:cxn ang="0">
                  <a:pos x="T8" y="T9"/>
                </a:cxn>
                <a:cxn ang="0">
                  <a:pos x="T10" y="T11"/>
                </a:cxn>
                <a:cxn ang="0">
                  <a:pos x="T12" y="T13"/>
                </a:cxn>
              </a:cxnLst>
              <a:rect l="0" t="0" r="r" b="b"/>
              <a:pathLst>
                <a:path w="266" h="143">
                  <a:moveTo>
                    <a:pt x="133" y="28"/>
                  </a:moveTo>
                  <a:lnTo>
                    <a:pt x="0" y="56"/>
                  </a:lnTo>
                  <a:lnTo>
                    <a:pt x="52" y="143"/>
                  </a:lnTo>
                  <a:lnTo>
                    <a:pt x="154" y="122"/>
                  </a:lnTo>
                  <a:lnTo>
                    <a:pt x="255" y="101"/>
                  </a:lnTo>
                  <a:lnTo>
                    <a:pt x="266" y="0"/>
                  </a:lnTo>
                  <a:lnTo>
                    <a:pt x="133" y="28"/>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1"/>
            <p:cNvSpPr/>
            <p:nvPr/>
          </p:nvSpPr>
          <p:spPr bwMode="auto">
            <a:xfrm>
              <a:off x="4766077" y="2443306"/>
              <a:ext cx="243270" cy="112947"/>
            </a:xfrm>
            <a:custGeom>
              <a:avLst/>
              <a:gdLst>
                <a:gd name="T0" fmla="*/ 0 w 56"/>
                <a:gd name="T1" fmla="*/ 12 h 26"/>
                <a:gd name="T2" fmla="*/ 33 w 56"/>
                <a:gd name="T3" fmla="*/ 22 h 26"/>
                <a:gd name="T4" fmla="*/ 56 w 56"/>
                <a:gd name="T5" fmla="*/ 0 h 26"/>
                <a:gd name="T6" fmla="*/ 0 w 56"/>
                <a:gd name="T7" fmla="*/ 12 h 26"/>
              </a:gdLst>
              <a:ahLst/>
              <a:cxnLst>
                <a:cxn ang="0">
                  <a:pos x="T0" y="T1"/>
                </a:cxn>
                <a:cxn ang="0">
                  <a:pos x="T2" y="T3"/>
                </a:cxn>
                <a:cxn ang="0">
                  <a:pos x="T4" y="T5"/>
                </a:cxn>
                <a:cxn ang="0">
                  <a:pos x="T6" y="T7"/>
                </a:cxn>
              </a:cxnLst>
              <a:rect l="0" t="0" r="r" b="b"/>
              <a:pathLst>
                <a:path w="56" h="26">
                  <a:moveTo>
                    <a:pt x="0" y="12"/>
                  </a:moveTo>
                  <a:cubicBezTo>
                    <a:pt x="0" y="12"/>
                    <a:pt x="12" y="26"/>
                    <a:pt x="33" y="22"/>
                  </a:cubicBezTo>
                  <a:cubicBezTo>
                    <a:pt x="54" y="17"/>
                    <a:pt x="56" y="0"/>
                    <a:pt x="56" y="0"/>
                  </a:cubicBezTo>
                  <a:lnTo>
                    <a:pt x="0" y="12"/>
                  </a:lnTo>
                  <a:close/>
                </a:path>
              </a:pathLst>
            </a:custGeom>
            <a:solidFill>
              <a:srgbClr val="80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5" name="AutoShape 5"/>
          <p:cNvSpPr>
            <a:spLocks noChangeArrowheads="1"/>
          </p:cNvSpPr>
          <p:nvPr/>
        </p:nvSpPr>
        <p:spPr bwMode="gray">
          <a:xfrm>
            <a:off x="1050098" y="2696504"/>
            <a:ext cx="10118356" cy="3592255"/>
          </a:xfrm>
          <a:prstGeom prst="roundRect">
            <a:avLst>
              <a:gd name="adj" fmla="val 14810"/>
            </a:avLst>
          </a:prstGeom>
          <a:noFill/>
          <a:ln w="25400" algn="ctr">
            <a:solidFill>
              <a:schemeClr val="bg1">
                <a:lumMod val="75000"/>
              </a:schemeClr>
            </a:solidFill>
            <a:round/>
          </a:ln>
          <a:effectLst/>
        </p:spPr>
        <p:txBody>
          <a:bodyPr wrap="none" anchor="ctr"/>
          <a:lstStyle/>
          <a:p>
            <a:pPr>
              <a:defRPr/>
            </a:pPr>
            <a:endParaRPr lang="zh-CN" altLang="en-US" sz="2400" kern="0" dirty="0">
              <a:solidFill>
                <a:sysClr val="windowText" lastClr="000000"/>
              </a:solidFill>
              <a:ea typeface="微软雅黑" panose="020B0503020204020204" pitchFamily="34" charset="-122"/>
            </a:endParaRPr>
          </a:p>
        </p:txBody>
      </p:sp>
      <p:sp>
        <p:nvSpPr>
          <p:cNvPr id="66" name="AutoShape 8"/>
          <p:cNvSpPr>
            <a:spLocks noChangeArrowheads="1"/>
          </p:cNvSpPr>
          <p:nvPr/>
        </p:nvSpPr>
        <p:spPr bwMode="gray">
          <a:xfrm>
            <a:off x="8460980" y="2218267"/>
            <a:ext cx="2253693" cy="892955"/>
          </a:xfrm>
          <a:prstGeom prst="chevron">
            <a:avLst>
              <a:gd name="adj" fmla="val 38600"/>
            </a:avLst>
          </a:prstGeom>
          <a:solidFill>
            <a:srgbClr val="778495"/>
          </a:solidFill>
          <a:ln>
            <a:noFill/>
          </a:ln>
          <a:effectLst/>
        </p:spPr>
        <p:txBody>
          <a:bodyPr wrap="none" anchor="ctr"/>
          <a:lstStyle/>
          <a:p>
            <a:pPr lvl="0" algn="ctr">
              <a:defRPr/>
            </a:pPr>
            <a:r>
              <a:rPr lang="zh-CN" altLang="en-US" sz="3200" kern="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67" name="AutoShape 8"/>
          <p:cNvSpPr>
            <a:spLocks noChangeArrowheads="1"/>
          </p:cNvSpPr>
          <p:nvPr/>
        </p:nvSpPr>
        <p:spPr bwMode="gray">
          <a:xfrm>
            <a:off x="1559433" y="2227226"/>
            <a:ext cx="2210688" cy="875917"/>
          </a:xfrm>
          <a:prstGeom prst="chevron">
            <a:avLst>
              <a:gd name="adj" fmla="val 38600"/>
            </a:avLst>
          </a:prstGeom>
          <a:solidFill>
            <a:srgbClr val="5ABE9E"/>
          </a:solidFill>
          <a:ln>
            <a:noFill/>
          </a:ln>
          <a:effectLst/>
        </p:spPr>
        <p:txBody>
          <a:bodyPr wrap="none" anchor="ctr"/>
          <a:lstStyle/>
          <a:p>
            <a:pPr algn="ctr">
              <a:defRPr/>
            </a:pPr>
            <a:r>
              <a:rPr lang="zh-CN" altLang="en-US" sz="3200" kern="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68" name="AutoShape 8"/>
          <p:cNvSpPr>
            <a:spLocks noChangeArrowheads="1"/>
          </p:cNvSpPr>
          <p:nvPr/>
        </p:nvSpPr>
        <p:spPr bwMode="gray">
          <a:xfrm>
            <a:off x="6183885" y="2227226"/>
            <a:ext cx="2210688" cy="875917"/>
          </a:xfrm>
          <a:prstGeom prst="chevron">
            <a:avLst>
              <a:gd name="adj" fmla="val 38600"/>
            </a:avLst>
          </a:prstGeom>
          <a:solidFill>
            <a:srgbClr val="ED6568"/>
          </a:solidFill>
          <a:ln>
            <a:noFill/>
          </a:ln>
          <a:effectLst/>
        </p:spPr>
        <p:txBody>
          <a:bodyPr wrap="none" anchor="ctr"/>
          <a:lstStyle/>
          <a:p>
            <a:pPr lvl="0" algn="ctr">
              <a:defRPr/>
            </a:pPr>
            <a:r>
              <a:rPr lang="zh-CN" altLang="en-US" sz="3200" kern="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69" name="AutoShape 8"/>
          <p:cNvSpPr>
            <a:spLocks noChangeArrowheads="1"/>
          </p:cNvSpPr>
          <p:nvPr/>
        </p:nvSpPr>
        <p:spPr bwMode="gray">
          <a:xfrm>
            <a:off x="3871659" y="2227226"/>
            <a:ext cx="2210688" cy="875917"/>
          </a:xfrm>
          <a:prstGeom prst="chevron">
            <a:avLst>
              <a:gd name="adj" fmla="val 38600"/>
            </a:avLst>
          </a:prstGeom>
          <a:solidFill>
            <a:srgbClr val="F9B46A"/>
          </a:solidFill>
          <a:ln>
            <a:noFill/>
          </a:ln>
          <a:effectLst/>
        </p:spPr>
        <p:txBody>
          <a:bodyPr wrap="none" anchor="ctr"/>
          <a:lstStyle/>
          <a:p>
            <a:pPr lvl="0" algn="ctr">
              <a:defRPr/>
            </a:pPr>
            <a:r>
              <a:rPr lang="zh-CN" altLang="en-US" sz="3200" kern="0">
                <a:solidFill>
                  <a:srgbClr val="FFFFFF"/>
                </a:solidFill>
                <a:latin typeface="微软雅黑" panose="020B0503020204020204" pitchFamily="34" charset="-122"/>
                <a:ea typeface="微软雅黑" panose="020B0503020204020204" pitchFamily="34" charset="-122"/>
              </a:rPr>
              <a:t>标题</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70" name="TextBox 30"/>
          <p:cNvSpPr txBox="1"/>
          <p:nvPr/>
        </p:nvSpPr>
        <p:spPr>
          <a:xfrm>
            <a:off x="1644779"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TextBox 31"/>
          <p:cNvSpPr txBox="1"/>
          <p:nvPr/>
        </p:nvSpPr>
        <p:spPr>
          <a:xfrm>
            <a:off x="3898151"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2" name="TextBox 32"/>
          <p:cNvSpPr txBox="1"/>
          <p:nvPr/>
        </p:nvSpPr>
        <p:spPr>
          <a:xfrm>
            <a:off x="6239955"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TextBox 33"/>
          <p:cNvSpPr txBox="1"/>
          <p:nvPr/>
        </p:nvSpPr>
        <p:spPr>
          <a:xfrm>
            <a:off x="8629555"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2" presetClass="entr" presetSubtype="8" decel="10000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0-#ppt_w/2"/>
                                          </p:val>
                                        </p:tav>
                                        <p:tav tm="100000">
                                          <p:val>
                                            <p:strVal val="#ppt_x"/>
                                          </p:val>
                                        </p:tav>
                                      </p:tavLst>
                                    </p:anim>
                                    <p:anim calcmode="lin" valueType="num">
                                      <p:cBhvr additive="base">
                                        <p:cTn id="28" dur="500" fill="hold"/>
                                        <p:tgtEl>
                                          <p:spTgt spid="6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0-#ppt_w/2"/>
                                          </p:val>
                                        </p:tav>
                                        <p:tav tm="100000">
                                          <p:val>
                                            <p:strVal val="#ppt_x"/>
                                          </p:val>
                                        </p:tav>
                                      </p:tavLst>
                                    </p:anim>
                                    <p:anim calcmode="lin" valueType="num">
                                      <p:cBhvr additive="base">
                                        <p:cTn id="32" dur="500" fill="hold"/>
                                        <p:tgtEl>
                                          <p:spTgt spid="69"/>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0-#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0-#ppt_w/2"/>
                                          </p:val>
                                        </p:tav>
                                        <p:tav tm="100000">
                                          <p:val>
                                            <p:strVal val="#ppt_x"/>
                                          </p:val>
                                        </p:tav>
                                      </p:tavLst>
                                    </p:anim>
                                    <p:anim calcmode="lin" valueType="num">
                                      <p:cBhvr additive="base">
                                        <p:cTn id="40" dur="500" fill="hold"/>
                                        <p:tgtEl>
                                          <p:spTgt spid="66"/>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1" presetClass="entr" presetSubtype="1" fill="hold" grpId="0"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heel(1)">
                                      <p:cBhvr>
                                        <p:cTn id="44" dur="1000"/>
                                        <p:tgtEl>
                                          <p:spTgt spid="65"/>
                                        </p:tgtEl>
                                      </p:cBhvr>
                                    </p:animEffect>
                                  </p:childTnLst>
                                </p:cTn>
                              </p:par>
                            </p:childTnLst>
                          </p:cTn>
                        </p:par>
                        <p:par>
                          <p:cTn id="45" fill="hold">
                            <p:stCondLst>
                              <p:cond delay="1500"/>
                            </p:stCondLst>
                            <p:childTnLst>
                              <p:par>
                                <p:cTn id="46" presetID="2" presetClass="entr" presetSubtype="8" decel="100000" fill="hold" grpId="0" nodeType="afterEffect">
                                  <p:stCondLst>
                                    <p:cond delay="0"/>
                                  </p:stCondLst>
                                  <p:childTnLst>
                                    <p:set>
                                      <p:cBhvr>
                                        <p:cTn id="47" dur="1" fill="hold">
                                          <p:stCondLst>
                                            <p:cond delay="0"/>
                                          </p:stCondLst>
                                        </p:cTn>
                                        <p:tgtEl>
                                          <p:spTgt spid="70"/>
                                        </p:tgtEl>
                                        <p:attrNameLst>
                                          <p:attrName>style.visibility</p:attrName>
                                        </p:attrNameLst>
                                      </p:cBhvr>
                                      <p:to>
                                        <p:strVal val="visible"/>
                                      </p:to>
                                    </p:set>
                                    <p:anim calcmode="lin" valueType="num">
                                      <p:cBhvr additive="base">
                                        <p:cTn id="48" dur="500" fill="hold"/>
                                        <p:tgtEl>
                                          <p:spTgt spid="70"/>
                                        </p:tgtEl>
                                        <p:attrNameLst>
                                          <p:attrName>ppt_x</p:attrName>
                                        </p:attrNameLst>
                                      </p:cBhvr>
                                      <p:tavLst>
                                        <p:tav tm="0">
                                          <p:val>
                                            <p:strVal val="0-#ppt_w/2"/>
                                          </p:val>
                                        </p:tav>
                                        <p:tav tm="100000">
                                          <p:val>
                                            <p:strVal val="#ppt_x"/>
                                          </p:val>
                                        </p:tav>
                                      </p:tavLst>
                                    </p:anim>
                                    <p:anim calcmode="lin" valueType="num">
                                      <p:cBhvr additive="base">
                                        <p:cTn id="49" dur="500" fill="hold"/>
                                        <p:tgtEl>
                                          <p:spTgt spid="70"/>
                                        </p:tgtEl>
                                        <p:attrNameLst>
                                          <p:attrName>ppt_y</p:attrName>
                                        </p:attrNameLst>
                                      </p:cBhvr>
                                      <p:tavLst>
                                        <p:tav tm="0">
                                          <p:val>
                                            <p:strVal val="#ppt_y"/>
                                          </p:val>
                                        </p:tav>
                                        <p:tav tm="100000">
                                          <p:val>
                                            <p:strVal val="#ppt_y"/>
                                          </p:val>
                                        </p:tav>
                                      </p:tavLst>
                                    </p:anim>
                                  </p:childTnLst>
                                </p:cTn>
                              </p:par>
                              <p:par>
                                <p:cTn id="50" presetID="2" presetClass="entr" presetSubtype="8" decel="100000" fill="hold" grpId="0" nodeType="withEffect">
                                  <p:stCondLst>
                                    <p:cond delay="10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0-#ppt_w/2"/>
                                          </p:val>
                                        </p:tav>
                                        <p:tav tm="100000">
                                          <p:val>
                                            <p:strVal val="#ppt_x"/>
                                          </p:val>
                                        </p:tav>
                                      </p:tavLst>
                                    </p:anim>
                                    <p:anim calcmode="lin" valueType="num">
                                      <p:cBhvr additive="base">
                                        <p:cTn id="53" dur="500" fill="hold"/>
                                        <p:tgtEl>
                                          <p:spTgt spid="71"/>
                                        </p:tgtEl>
                                        <p:attrNameLst>
                                          <p:attrName>ppt_y</p:attrName>
                                        </p:attrNameLst>
                                      </p:cBhvr>
                                      <p:tavLst>
                                        <p:tav tm="0">
                                          <p:val>
                                            <p:strVal val="#ppt_y"/>
                                          </p:val>
                                        </p:tav>
                                        <p:tav tm="100000">
                                          <p:val>
                                            <p:strVal val="#ppt_y"/>
                                          </p:val>
                                        </p:tav>
                                      </p:tavLst>
                                    </p:anim>
                                  </p:childTnLst>
                                </p:cTn>
                              </p:par>
                              <p:par>
                                <p:cTn id="54" presetID="2" presetClass="entr" presetSubtype="8" decel="100000" fill="hold" grpId="0" nodeType="withEffect">
                                  <p:stCondLst>
                                    <p:cond delay="200"/>
                                  </p:stCondLst>
                                  <p:childTnLst>
                                    <p:set>
                                      <p:cBhvr>
                                        <p:cTn id="55" dur="1" fill="hold">
                                          <p:stCondLst>
                                            <p:cond delay="0"/>
                                          </p:stCondLst>
                                        </p:cTn>
                                        <p:tgtEl>
                                          <p:spTgt spid="72"/>
                                        </p:tgtEl>
                                        <p:attrNameLst>
                                          <p:attrName>style.visibility</p:attrName>
                                        </p:attrNameLst>
                                      </p:cBhvr>
                                      <p:to>
                                        <p:strVal val="visible"/>
                                      </p:to>
                                    </p:set>
                                    <p:anim calcmode="lin" valueType="num">
                                      <p:cBhvr additive="base">
                                        <p:cTn id="56" dur="500" fill="hold"/>
                                        <p:tgtEl>
                                          <p:spTgt spid="72"/>
                                        </p:tgtEl>
                                        <p:attrNameLst>
                                          <p:attrName>ppt_x</p:attrName>
                                        </p:attrNameLst>
                                      </p:cBhvr>
                                      <p:tavLst>
                                        <p:tav tm="0">
                                          <p:val>
                                            <p:strVal val="0-#ppt_w/2"/>
                                          </p:val>
                                        </p:tav>
                                        <p:tav tm="100000">
                                          <p:val>
                                            <p:strVal val="#ppt_x"/>
                                          </p:val>
                                        </p:tav>
                                      </p:tavLst>
                                    </p:anim>
                                    <p:anim calcmode="lin" valueType="num">
                                      <p:cBhvr additive="base">
                                        <p:cTn id="57" dur="500" fill="hold"/>
                                        <p:tgtEl>
                                          <p:spTgt spid="72"/>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300"/>
                                  </p:stCondLst>
                                  <p:childTnLst>
                                    <p:set>
                                      <p:cBhvr>
                                        <p:cTn id="59" dur="1" fill="hold">
                                          <p:stCondLst>
                                            <p:cond delay="0"/>
                                          </p:stCondLst>
                                        </p:cTn>
                                        <p:tgtEl>
                                          <p:spTgt spid="73"/>
                                        </p:tgtEl>
                                        <p:attrNameLst>
                                          <p:attrName>style.visibility</p:attrName>
                                        </p:attrNameLst>
                                      </p:cBhvr>
                                      <p:to>
                                        <p:strVal val="visible"/>
                                      </p:to>
                                    </p:set>
                                    <p:anim calcmode="lin" valueType="num">
                                      <p:cBhvr additive="base">
                                        <p:cTn id="60" dur="500" fill="hold"/>
                                        <p:tgtEl>
                                          <p:spTgt spid="73"/>
                                        </p:tgtEl>
                                        <p:attrNameLst>
                                          <p:attrName>ppt_x</p:attrName>
                                        </p:attrNameLst>
                                      </p:cBhvr>
                                      <p:tavLst>
                                        <p:tav tm="0">
                                          <p:val>
                                            <p:strVal val="0-#ppt_w/2"/>
                                          </p:val>
                                        </p:tav>
                                        <p:tav tm="100000">
                                          <p:val>
                                            <p:strVal val="#ppt_x"/>
                                          </p:val>
                                        </p:tav>
                                      </p:tavLst>
                                    </p:anim>
                                    <p:anim calcmode="lin" valueType="num">
                                      <p:cBhvr additive="base">
                                        <p:cTn id="61"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65" grpId="0" animBg="1"/>
      <p:bldP spid="66" grpId="0" animBg="1"/>
      <p:bldP spid="67" grpId="0" animBg="1"/>
      <p:bldP spid="68" grpId="0" animBg="1"/>
      <p:bldP spid="69" grpId="0" animBg="1"/>
      <p:bldP spid="70" grpId="0"/>
      <p:bldP spid="71" grpId="0"/>
      <p:bldP spid="72" grpId="0"/>
      <p:bldP spid="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38719" y="119422"/>
            <a:ext cx="876863" cy="876863"/>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53840" y="279461"/>
            <a:ext cx="4096233" cy="530336"/>
          </a:xfrm>
          <a:prstGeom prst="roundRect">
            <a:avLst>
              <a:gd name="adj" fmla="val 50000"/>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6"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论文框架与内容</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1" name="组合 50"/>
          <p:cNvGrpSpPr/>
          <p:nvPr/>
        </p:nvGrpSpPr>
        <p:grpSpPr>
          <a:xfrm>
            <a:off x="549226" y="251853"/>
            <a:ext cx="388776" cy="630308"/>
            <a:chOff x="4357730" y="1344868"/>
            <a:chExt cx="747186" cy="1211385"/>
          </a:xfrm>
        </p:grpSpPr>
        <p:sp>
          <p:nvSpPr>
            <p:cNvPr id="52" name="Freeform 56"/>
            <p:cNvSpPr/>
            <p:nvPr/>
          </p:nvSpPr>
          <p:spPr bwMode="auto">
            <a:xfrm>
              <a:off x="4357730" y="1344868"/>
              <a:ext cx="747186" cy="881233"/>
            </a:xfrm>
            <a:custGeom>
              <a:avLst/>
              <a:gdLst>
                <a:gd name="T0" fmla="*/ 69 w 172"/>
                <a:gd name="T1" fmla="*/ 14 h 203"/>
                <a:gd name="T2" fmla="*/ 9 w 172"/>
                <a:gd name="T3" fmla="*/ 119 h 203"/>
                <a:gd name="T4" fmla="*/ 57 w 172"/>
                <a:gd name="T5" fmla="*/ 173 h 203"/>
                <a:gd name="T6" fmla="*/ 68 w 172"/>
                <a:gd name="T7" fmla="*/ 203 h 203"/>
                <a:gd name="T8" fmla="*/ 108 w 172"/>
                <a:gd name="T9" fmla="*/ 195 h 203"/>
                <a:gd name="T10" fmla="*/ 148 w 172"/>
                <a:gd name="T11" fmla="*/ 186 h 203"/>
                <a:gd name="T12" fmla="*/ 146 w 172"/>
                <a:gd name="T13" fmla="*/ 154 h 203"/>
                <a:gd name="T14" fmla="*/ 167 w 172"/>
                <a:gd name="T15" fmla="*/ 85 h 203"/>
                <a:gd name="T16" fmla="*/ 69 w 172"/>
                <a:gd name="T17" fmla="*/ 1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03">
                  <a:moveTo>
                    <a:pt x="69" y="14"/>
                  </a:moveTo>
                  <a:cubicBezTo>
                    <a:pt x="5" y="28"/>
                    <a:pt x="0" y="86"/>
                    <a:pt x="9" y="119"/>
                  </a:cubicBezTo>
                  <a:cubicBezTo>
                    <a:pt x="18" y="152"/>
                    <a:pt x="57" y="173"/>
                    <a:pt x="57" y="173"/>
                  </a:cubicBezTo>
                  <a:cubicBezTo>
                    <a:pt x="68" y="203"/>
                    <a:pt x="68" y="203"/>
                    <a:pt x="68" y="203"/>
                  </a:cubicBezTo>
                  <a:cubicBezTo>
                    <a:pt x="108" y="195"/>
                    <a:pt x="108" y="195"/>
                    <a:pt x="108" y="195"/>
                  </a:cubicBezTo>
                  <a:cubicBezTo>
                    <a:pt x="148" y="186"/>
                    <a:pt x="148" y="186"/>
                    <a:pt x="148" y="186"/>
                  </a:cubicBezTo>
                  <a:cubicBezTo>
                    <a:pt x="146" y="154"/>
                    <a:pt x="146" y="154"/>
                    <a:pt x="146" y="154"/>
                  </a:cubicBezTo>
                  <a:cubicBezTo>
                    <a:pt x="146" y="154"/>
                    <a:pt x="172" y="119"/>
                    <a:pt x="167" y="85"/>
                  </a:cubicBezTo>
                  <a:cubicBezTo>
                    <a:pt x="162" y="51"/>
                    <a:pt x="134" y="0"/>
                    <a:pt x="69" y="1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3" name="Freeform 57"/>
            <p:cNvSpPr/>
            <p:nvPr/>
          </p:nvSpPr>
          <p:spPr bwMode="auto">
            <a:xfrm>
              <a:off x="4457024" y="1457814"/>
              <a:ext cx="286711" cy="264370"/>
            </a:xfrm>
            <a:custGeom>
              <a:avLst/>
              <a:gdLst>
                <a:gd name="T0" fmla="*/ 60 w 66"/>
                <a:gd name="T1" fmla="*/ 7 h 61"/>
                <a:gd name="T2" fmla="*/ 45 w 66"/>
                <a:gd name="T3" fmla="*/ 44 h 61"/>
                <a:gd name="T4" fmla="*/ 7 w 66"/>
                <a:gd name="T5" fmla="*/ 53 h 61"/>
                <a:gd name="T6" fmla="*/ 21 w 66"/>
                <a:gd name="T7" fmla="*/ 17 h 61"/>
                <a:gd name="T8" fmla="*/ 60 w 66"/>
                <a:gd name="T9" fmla="*/ 7 h 61"/>
              </a:gdLst>
              <a:ahLst/>
              <a:cxnLst>
                <a:cxn ang="0">
                  <a:pos x="T0" y="T1"/>
                </a:cxn>
                <a:cxn ang="0">
                  <a:pos x="T2" y="T3"/>
                </a:cxn>
                <a:cxn ang="0">
                  <a:pos x="T4" y="T5"/>
                </a:cxn>
                <a:cxn ang="0">
                  <a:pos x="T6" y="T7"/>
                </a:cxn>
                <a:cxn ang="0">
                  <a:pos x="T8" y="T9"/>
                </a:cxn>
              </a:cxnLst>
              <a:rect l="0" t="0" r="r" b="b"/>
              <a:pathLst>
                <a:path w="66" h="61">
                  <a:moveTo>
                    <a:pt x="60" y="7"/>
                  </a:moveTo>
                  <a:cubicBezTo>
                    <a:pt x="66" y="15"/>
                    <a:pt x="60" y="31"/>
                    <a:pt x="45" y="44"/>
                  </a:cubicBezTo>
                  <a:cubicBezTo>
                    <a:pt x="30" y="57"/>
                    <a:pt x="13" y="61"/>
                    <a:pt x="7" y="53"/>
                  </a:cubicBezTo>
                  <a:cubicBezTo>
                    <a:pt x="0" y="46"/>
                    <a:pt x="7" y="29"/>
                    <a:pt x="21" y="17"/>
                  </a:cubicBezTo>
                  <a:cubicBezTo>
                    <a:pt x="36" y="4"/>
                    <a:pt x="53" y="0"/>
                    <a:pt x="60" y="7"/>
                  </a:cubicBezTo>
                  <a:close/>
                </a:path>
              </a:pathLst>
            </a:custGeom>
            <a:solidFill>
              <a:schemeClr val="accent4">
                <a:lumMod val="20000"/>
                <a:lumOff val="80000"/>
              </a:schemeClr>
            </a:solidFill>
            <a:ln>
              <a:noFill/>
            </a:ln>
          </p:spPr>
          <p:txBody>
            <a:bodyPr vert="horz" wrap="square" lIns="91440" tIns="45720" rIns="91440" bIns="45720" numCol="1" anchor="t" anchorCtr="0" compatLnSpc="1"/>
            <a:lstStyle/>
            <a:p>
              <a:endParaRPr lang="zh-CN" altLang="en-US"/>
            </a:p>
          </p:txBody>
        </p:sp>
        <p:sp>
          <p:nvSpPr>
            <p:cNvPr id="54" name="Freeform 58"/>
            <p:cNvSpPr/>
            <p:nvPr/>
          </p:nvSpPr>
          <p:spPr bwMode="auto">
            <a:xfrm>
              <a:off x="4627065" y="2147907"/>
              <a:ext cx="420758" cy="165076"/>
            </a:xfrm>
            <a:custGeom>
              <a:avLst/>
              <a:gdLst>
                <a:gd name="T0" fmla="*/ 88 w 97"/>
                <a:gd name="T1" fmla="*/ 20 h 38"/>
                <a:gd name="T2" fmla="*/ 12 w 97"/>
                <a:gd name="T3" fmla="*/ 37 h 38"/>
                <a:gd name="T4" fmla="*/ 1 w 97"/>
                <a:gd name="T5" fmla="*/ 29 h 38"/>
                <a:gd name="T6" fmla="*/ 1 w 97"/>
                <a:gd name="T7" fmla="*/ 29 h 38"/>
                <a:gd name="T8" fmla="*/ 8 w 97"/>
                <a:gd name="T9" fmla="*/ 18 h 38"/>
                <a:gd name="T10" fmla="*/ 84 w 97"/>
                <a:gd name="T11" fmla="*/ 2 h 38"/>
                <a:gd name="T12" fmla="*/ 96 w 97"/>
                <a:gd name="T13" fmla="*/ 9 h 38"/>
                <a:gd name="T14" fmla="*/ 96 w 97"/>
                <a:gd name="T15" fmla="*/ 9 h 38"/>
                <a:gd name="T16" fmla="*/ 88 w 97"/>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8">
                  <a:moveTo>
                    <a:pt x="88" y="20"/>
                  </a:moveTo>
                  <a:cubicBezTo>
                    <a:pt x="12" y="37"/>
                    <a:pt x="12" y="37"/>
                    <a:pt x="12" y="37"/>
                  </a:cubicBezTo>
                  <a:cubicBezTo>
                    <a:pt x="7" y="38"/>
                    <a:pt x="2" y="34"/>
                    <a:pt x="1" y="29"/>
                  </a:cubicBezTo>
                  <a:cubicBezTo>
                    <a:pt x="1" y="29"/>
                    <a:pt x="1" y="29"/>
                    <a:pt x="1" y="29"/>
                  </a:cubicBezTo>
                  <a:cubicBezTo>
                    <a:pt x="0" y="24"/>
                    <a:pt x="3" y="19"/>
                    <a:pt x="8" y="18"/>
                  </a:cubicBezTo>
                  <a:cubicBezTo>
                    <a:pt x="84" y="2"/>
                    <a:pt x="84" y="2"/>
                    <a:pt x="84" y="2"/>
                  </a:cubicBezTo>
                  <a:cubicBezTo>
                    <a:pt x="89" y="0"/>
                    <a:pt x="94" y="4"/>
                    <a:pt x="96" y="9"/>
                  </a:cubicBezTo>
                  <a:cubicBezTo>
                    <a:pt x="96" y="9"/>
                    <a:pt x="96" y="9"/>
                    <a:pt x="96" y="9"/>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9"/>
            <p:cNvSpPr/>
            <p:nvPr/>
          </p:nvSpPr>
          <p:spPr bwMode="auto">
            <a:xfrm>
              <a:off x="4644442" y="2231066"/>
              <a:ext cx="420758" cy="160111"/>
            </a:xfrm>
            <a:custGeom>
              <a:avLst/>
              <a:gdLst>
                <a:gd name="T0" fmla="*/ 88 w 97"/>
                <a:gd name="T1" fmla="*/ 20 h 37"/>
                <a:gd name="T2" fmla="*/ 12 w 97"/>
                <a:gd name="T3" fmla="*/ 36 h 37"/>
                <a:gd name="T4" fmla="*/ 1 w 97"/>
                <a:gd name="T5" fmla="*/ 29 h 37"/>
                <a:gd name="T6" fmla="*/ 1 w 97"/>
                <a:gd name="T7" fmla="*/ 29 h 37"/>
                <a:gd name="T8" fmla="*/ 8 w 97"/>
                <a:gd name="T9" fmla="*/ 18 h 37"/>
                <a:gd name="T10" fmla="*/ 84 w 97"/>
                <a:gd name="T11" fmla="*/ 1 h 37"/>
                <a:gd name="T12" fmla="*/ 96 w 97"/>
                <a:gd name="T13" fmla="*/ 8 h 37"/>
                <a:gd name="T14" fmla="*/ 96 w 97"/>
                <a:gd name="T15" fmla="*/ 8 h 37"/>
                <a:gd name="T16" fmla="*/ 88 w 97"/>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7">
                  <a:moveTo>
                    <a:pt x="88" y="20"/>
                  </a:moveTo>
                  <a:cubicBezTo>
                    <a:pt x="12" y="36"/>
                    <a:pt x="12" y="36"/>
                    <a:pt x="12" y="36"/>
                  </a:cubicBezTo>
                  <a:cubicBezTo>
                    <a:pt x="7" y="37"/>
                    <a:pt x="2" y="34"/>
                    <a:pt x="1" y="29"/>
                  </a:cubicBezTo>
                  <a:cubicBezTo>
                    <a:pt x="1" y="29"/>
                    <a:pt x="1" y="29"/>
                    <a:pt x="1" y="29"/>
                  </a:cubicBezTo>
                  <a:cubicBezTo>
                    <a:pt x="0" y="24"/>
                    <a:pt x="3" y="19"/>
                    <a:pt x="8" y="18"/>
                  </a:cubicBezTo>
                  <a:cubicBezTo>
                    <a:pt x="84" y="1"/>
                    <a:pt x="84" y="1"/>
                    <a:pt x="84" y="1"/>
                  </a:cubicBezTo>
                  <a:cubicBezTo>
                    <a:pt x="89" y="0"/>
                    <a:pt x="94" y="3"/>
                    <a:pt x="96" y="8"/>
                  </a:cubicBezTo>
                  <a:cubicBezTo>
                    <a:pt x="96" y="8"/>
                    <a:pt x="96" y="8"/>
                    <a:pt x="96" y="8"/>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0"/>
            <p:cNvSpPr/>
            <p:nvPr/>
          </p:nvSpPr>
          <p:spPr bwMode="auto">
            <a:xfrm>
              <a:off x="4696571" y="2317948"/>
              <a:ext cx="330152" cy="177488"/>
            </a:xfrm>
            <a:custGeom>
              <a:avLst/>
              <a:gdLst>
                <a:gd name="T0" fmla="*/ 133 w 266"/>
                <a:gd name="T1" fmla="*/ 28 h 143"/>
                <a:gd name="T2" fmla="*/ 0 w 266"/>
                <a:gd name="T3" fmla="*/ 56 h 143"/>
                <a:gd name="T4" fmla="*/ 52 w 266"/>
                <a:gd name="T5" fmla="*/ 143 h 143"/>
                <a:gd name="T6" fmla="*/ 154 w 266"/>
                <a:gd name="T7" fmla="*/ 122 h 143"/>
                <a:gd name="T8" fmla="*/ 255 w 266"/>
                <a:gd name="T9" fmla="*/ 101 h 143"/>
                <a:gd name="T10" fmla="*/ 266 w 266"/>
                <a:gd name="T11" fmla="*/ 0 h 143"/>
                <a:gd name="T12" fmla="*/ 133 w 266"/>
                <a:gd name="T13" fmla="*/ 28 h 143"/>
              </a:gdLst>
              <a:ahLst/>
              <a:cxnLst>
                <a:cxn ang="0">
                  <a:pos x="T0" y="T1"/>
                </a:cxn>
                <a:cxn ang="0">
                  <a:pos x="T2" y="T3"/>
                </a:cxn>
                <a:cxn ang="0">
                  <a:pos x="T4" y="T5"/>
                </a:cxn>
                <a:cxn ang="0">
                  <a:pos x="T6" y="T7"/>
                </a:cxn>
                <a:cxn ang="0">
                  <a:pos x="T8" y="T9"/>
                </a:cxn>
                <a:cxn ang="0">
                  <a:pos x="T10" y="T11"/>
                </a:cxn>
                <a:cxn ang="0">
                  <a:pos x="T12" y="T13"/>
                </a:cxn>
              </a:cxnLst>
              <a:rect l="0" t="0" r="r" b="b"/>
              <a:pathLst>
                <a:path w="266" h="143">
                  <a:moveTo>
                    <a:pt x="133" y="28"/>
                  </a:moveTo>
                  <a:lnTo>
                    <a:pt x="0" y="56"/>
                  </a:lnTo>
                  <a:lnTo>
                    <a:pt x="52" y="143"/>
                  </a:lnTo>
                  <a:lnTo>
                    <a:pt x="154" y="122"/>
                  </a:lnTo>
                  <a:lnTo>
                    <a:pt x="255" y="101"/>
                  </a:lnTo>
                  <a:lnTo>
                    <a:pt x="266" y="0"/>
                  </a:lnTo>
                  <a:lnTo>
                    <a:pt x="133" y="28"/>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1"/>
            <p:cNvSpPr/>
            <p:nvPr/>
          </p:nvSpPr>
          <p:spPr bwMode="auto">
            <a:xfrm>
              <a:off x="4766077" y="2443306"/>
              <a:ext cx="243270" cy="112947"/>
            </a:xfrm>
            <a:custGeom>
              <a:avLst/>
              <a:gdLst>
                <a:gd name="T0" fmla="*/ 0 w 56"/>
                <a:gd name="T1" fmla="*/ 12 h 26"/>
                <a:gd name="T2" fmla="*/ 33 w 56"/>
                <a:gd name="T3" fmla="*/ 22 h 26"/>
                <a:gd name="T4" fmla="*/ 56 w 56"/>
                <a:gd name="T5" fmla="*/ 0 h 26"/>
                <a:gd name="T6" fmla="*/ 0 w 56"/>
                <a:gd name="T7" fmla="*/ 12 h 26"/>
              </a:gdLst>
              <a:ahLst/>
              <a:cxnLst>
                <a:cxn ang="0">
                  <a:pos x="T0" y="T1"/>
                </a:cxn>
                <a:cxn ang="0">
                  <a:pos x="T2" y="T3"/>
                </a:cxn>
                <a:cxn ang="0">
                  <a:pos x="T4" y="T5"/>
                </a:cxn>
                <a:cxn ang="0">
                  <a:pos x="T6" y="T7"/>
                </a:cxn>
              </a:cxnLst>
              <a:rect l="0" t="0" r="r" b="b"/>
              <a:pathLst>
                <a:path w="56" h="26">
                  <a:moveTo>
                    <a:pt x="0" y="12"/>
                  </a:moveTo>
                  <a:cubicBezTo>
                    <a:pt x="0" y="12"/>
                    <a:pt x="12" y="26"/>
                    <a:pt x="33" y="22"/>
                  </a:cubicBezTo>
                  <a:cubicBezTo>
                    <a:pt x="54" y="17"/>
                    <a:pt x="56" y="0"/>
                    <a:pt x="56" y="0"/>
                  </a:cubicBezTo>
                  <a:lnTo>
                    <a:pt x="0" y="12"/>
                  </a:lnTo>
                  <a:close/>
                </a:path>
              </a:pathLst>
            </a:custGeom>
            <a:solidFill>
              <a:srgbClr val="80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TextBox 17"/>
          <p:cNvSpPr txBox="1"/>
          <p:nvPr/>
        </p:nvSpPr>
        <p:spPr>
          <a:xfrm>
            <a:off x="1027381" y="5672987"/>
            <a:ext cx="1806051" cy="738664"/>
          </a:xfrm>
          <a:prstGeom prst="rect">
            <a:avLst/>
          </a:prstGeom>
          <a:noFill/>
        </p:spPr>
        <p:txBody>
          <a:bodyPr wrap="square" lIns="0" tIns="0" rIns="0" bIns="0" rtlCol="0">
            <a:spAutoFit/>
          </a:bodyPr>
          <a:lstStyle/>
          <a:p>
            <a:pPr algn="just"/>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输入简要文字内容，输入简要文字内容输入简要文字内容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762001" y="2228242"/>
            <a:ext cx="2336812" cy="2336695"/>
            <a:chOff x="666740" y="1614416"/>
            <a:chExt cx="2282516" cy="2575350"/>
          </a:xfrm>
          <a:effectLst/>
        </p:grpSpPr>
        <p:sp>
          <p:nvSpPr>
            <p:cNvPr id="18" name="Freeform 5"/>
            <p:cNvSpPr/>
            <p:nvPr/>
          </p:nvSpPr>
          <p:spPr bwMode="auto">
            <a:xfrm rot="5400000">
              <a:off x="520323" y="1760833"/>
              <a:ext cx="2575350" cy="2282516"/>
            </a:xfrm>
            <a:prstGeom prst="ellipse">
              <a:avLst/>
            </a:prstGeom>
            <a:solidFill>
              <a:srgbClr val="5ABE9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Freeform 5"/>
            <p:cNvSpPr/>
            <p:nvPr/>
          </p:nvSpPr>
          <p:spPr bwMode="auto">
            <a:xfrm rot="5400000">
              <a:off x="647919" y="1873921"/>
              <a:ext cx="2320158" cy="2056340"/>
            </a:xfrm>
            <a:prstGeom prst="ellipse">
              <a:avLst/>
            </a:prstGeom>
            <a:solidFill>
              <a:srgbClr val="FFFFFF"/>
            </a:solidFill>
            <a:ln w="19050">
              <a:noFill/>
            </a:ln>
            <a:effectLst/>
          </p:spPr>
          <p:txBody>
            <a:bodyPr vert="horz" wrap="square" lIns="121920" tIns="60960" rIns="121920" bIns="60960" numCol="1" anchor="t" anchorCtr="0" compatLnSpc="1"/>
            <a:lstStyle/>
            <a:p>
              <a:endParaRPr lang="zh-CN" altLang="en-US" sz="2400">
                <a:solidFill>
                  <a:prstClr val="black"/>
                </a:solidFill>
              </a:endParaRPr>
            </a:p>
          </p:txBody>
        </p:sp>
        <p:sp>
          <p:nvSpPr>
            <p:cNvPr id="20" name="任意多边形 206"/>
            <p:cNvSpPr/>
            <p:nvPr/>
          </p:nvSpPr>
          <p:spPr>
            <a:xfrm>
              <a:off x="978087" y="1972348"/>
              <a:ext cx="1659822" cy="1859488"/>
            </a:xfrm>
            <a:prstGeom prst="ellipse">
              <a:avLst/>
            </a:prstGeom>
            <a:blipFill dpi="0" rotWithShape="1">
              <a:blip r:embed="rId1"/>
              <a:srcRect/>
              <a:stretch>
                <a:fillRect l="-18758" t="-1637" r="-18758" b="-36869"/>
              </a:stretch>
            </a:blipFill>
            <a:ln w="15875">
              <a:noFill/>
            </a:ln>
            <a:effectLst/>
          </p:spPr>
          <p:txBody>
            <a:bodyPr vert="horz" wrap="square" lIns="121920" tIns="60960" rIns="121920" bIns="60960" numCol="1" anchor="t" anchorCtr="0" compatLnSpc="1"/>
            <a:lstStyle/>
            <a:p>
              <a:endParaRPr lang="zh-CN" altLang="en-US" sz="2400">
                <a:solidFill>
                  <a:prstClr val="black"/>
                </a:solidFill>
                <a:latin typeface="Calibri" panose="020F0502020204030204" pitchFamily="34" charset="0"/>
                <a:ea typeface="宋体" panose="02010600030101010101" pitchFamily="2" charset="-122"/>
              </a:endParaRPr>
            </a:p>
          </p:txBody>
        </p:sp>
      </p:grpSp>
      <p:sp>
        <p:nvSpPr>
          <p:cNvPr id="21" name="圆角矩形 20"/>
          <p:cNvSpPr/>
          <p:nvPr/>
        </p:nvSpPr>
        <p:spPr>
          <a:xfrm>
            <a:off x="1049381" y="4930002"/>
            <a:ext cx="1762052" cy="387100"/>
          </a:xfrm>
          <a:prstGeom prst="roundRect">
            <a:avLst>
              <a:gd name="adj" fmla="val 50000"/>
            </a:avLst>
          </a:prstGeom>
          <a:solidFill>
            <a:srgbClr val="5ABE9E"/>
          </a:solidFill>
          <a:ln w="19050">
            <a:noFill/>
          </a:ln>
          <a:effectLst/>
        </p:spPr>
        <p:txBody>
          <a:bodyPr vert="horz" wrap="square" lIns="91440" tIns="45720" rIns="91440" bIns="45720" numCol="1" anchor="t" anchorCtr="0" compatLnSpc="1"/>
          <a:lstStyle/>
          <a:p>
            <a:endParaRPr lang="zh-CN" altLang="en-US" sz="2400">
              <a:solidFill>
                <a:prstClr val="black"/>
              </a:solidFill>
            </a:endParaRPr>
          </a:p>
        </p:txBody>
      </p:sp>
      <p:sp>
        <p:nvSpPr>
          <p:cNvPr id="22" name="TextBox 12"/>
          <p:cNvSpPr txBox="1"/>
          <p:nvPr/>
        </p:nvSpPr>
        <p:spPr>
          <a:xfrm>
            <a:off x="1445938" y="4969665"/>
            <a:ext cx="1025922" cy="307777"/>
          </a:xfrm>
          <a:prstGeom prst="rect">
            <a:avLst/>
          </a:prstGeom>
          <a:noFill/>
        </p:spPr>
        <p:txBody>
          <a:bodyPr wrap="none" lIns="0" tIns="0" rIns="0" bIns="0"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TextBox 17"/>
          <p:cNvSpPr txBox="1"/>
          <p:nvPr/>
        </p:nvSpPr>
        <p:spPr>
          <a:xfrm>
            <a:off x="3765497" y="5672987"/>
            <a:ext cx="1806051" cy="738664"/>
          </a:xfrm>
          <a:prstGeom prst="rect">
            <a:avLst/>
          </a:prstGeom>
          <a:noFill/>
        </p:spPr>
        <p:txBody>
          <a:bodyPr wrap="square" lIns="0" tIns="0" rIns="0" bIns="0" rtlCol="0">
            <a:spAutoFit/>
          </a:bodyPr>
          <a:lstStyle/>
          <a:p>
            <a:pPr algn="just"/>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输入简要文字内容，输入简要文字内容输入简要文字内容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3539063" y="2228242"/>
            <a:ext cx="2336812" cy="2336695"/>
            <a:chOff x="3527265" y="1614416"/>
            <a:chExt cx="2282516" cy="2575350"/>
          </a:xfrm>
          <a:effectLst/>
        </p:grpSpPr>
        <p:sp>
          <p:nvSpPr>
            <p:cNvPr id="30" name="Freeform 5"/>
            <p:cNvSpPr/>
            <p:nvPr/>
          </p:nvSpPr>
          <p:spPr bwMode="auto">
            <a:xfrm rot="5400000">
              <a:off x="3380848" y="1760833"/>
              <a:ext cx="2575350" cy="2282516"/>
            </a:xfrm>
            <a:prstGeom prst="ellipse">
              <a:avLst/>
            </a:prstGeom>
            <a:solidFill>
              <a:srgbClr val="F9B46A"/>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Freeform 5"/>
            <p:cNvSpPr/>
            <p:nvPr/>
          </p:nvSpPr>
          <p:spPr bwMode="auto">
            <a:xfrm rot="5400000">
              <a:off x="3508444" y="1873921"/>
              <a:ext cx="2320158" cy="2056340"/>
            </a:xfrm>
            <a:prstGeom prst="ellipse">
              <a:avLst/>
            </a:prstGeom>
            <a:solidFill>
              <a:srgbClr val="FFFFFF"/>
            </a:solidFill>
            <a:ln w="19050">
              <a:noFill/>
            </a:ln>
            <a:effectLst/>
          </p:spPr>
          <p:txBody>
            <a:bodyPr vert="horz" wrap="square" lIns="121920" tIns="60960" rIns="121920" bIns="60960" numCol="1" anchor="t" anchorCtr="0" compatLnSpc="1"/>
            <a:lstStyle/>
            <a:p>
              <a:endParaRPr lang="zh-CN" altLang="en-US" sz="2400">
                <a:solidFill>
                  <a:prstClr val="black"/>
                </a:solidFill>
              </a:endParaRPr>
            </a:p>
          </p:txBody>
        </p:sp>
        <p:sp>
          <p:nvSpPr>
            <p:cNvPr id="32" name="任意多边形 214"/>
            <p:cNvSpPr/>
            <p:nvPr/>
          </p:nvSpPr>
          <p:spPr>
            <a:xfrm>
              <a:off x="3838612" y="1972348"/>
              <a:ext cx="1659822" cy="1859488"/>
            </a:xfrm>
            <a:prstGeom prst="ellipse">
              <a:avLst/>
            </a:prstGeom>
            <a:blipFill dpi="0" rotWithShape="1">
              <a:blip r:embed="rId2"/>
              <a:srcRect/>
              <a:stretch>
                <a:fillRect l="-11941" t="-12387" r="-11941" b="-12387"/>
              </a:stretch>
            </a:blipFill>
            <a:ln w="15875">
              <a:noFill/>
            </a:ln>
            <a:effectLst/>
          </p:spPr>
          <p:txBody>
            <a:bodyPr vert="horz" wrap="square" lIns="121920" tIns="60960" rIns="121920" bIns="60960" numCol="1" anchor="t" anchorCtr="0" compatLnSpc="1"/>
            <a:lstStyle/>
            <a:p>
              <a:endParaRPr lang="zh-CN" altLang="en-US" sz="2400">
                <a:solidFill>
                  <a:prstClr val="black"/>
                </a:solidFill>
                <a:latin typeface="Calibri" panose="020F0502020204030204" pitchFamily="34" charset="0"/>
                <a:ea typeface="宋体" panose="02010600030101010101" pitchFamily="2" charset="-122"/>
              </a:endParaRPr>
            </a:p>
          </p:txBody>
        </p:sp>
      </p:grpSp>
      <p:sp>
        <p:nvSpPr>
          <p:cNvPr id="33" name="圆角矩形 32"/>
          <p:cNvSpPr/>
          <p:nvPr/>
        </p:nvSpPr>
        <p:spPr>
          <a:xfrm>
            <a:off x="3787498" y="4930002"/>
            <a:ext cx="1762052" cy="387100"/>
          </a:xfrm>
          <a:prstGeom prst="roundRect">
            <a:avLst>
              <a:gd name="adj" fmla="val 50000"/>
            </a:avLst>
          </a:prstGeom>
          <a:solidFill>
            <a:srgbClr val="F9B46A"/>
          </a:solidFill>
          <a:ln w="19050">
            <a:noFill/>
          </a:ln>
          <a:effectLst/>
        </p:spPr>
        <p:txBody>
          <a:bodyPr vert="horz" wrap="square" lIns="91440" tIns="45720" rIns="91440" bIns="45720" numCol="1" anchor="t" anchorCtr="0" compatLnSpc="1"/>
          <a:lstStyle/>
          <a:p>
            <a:endParaRPr lang="zh-CN" altLang="en-US" sz="2400">
              <a:solidFill>
                <a:prstClr val="black"/>
              </a:solidFill>
              <a:latin typeface="Calibri" panose="020F0502020204030204" pitchFamily="34" charset="0"/>
              <a:ea typeface="宋体" panose="02010600030101010101" pitchFamily="2" charset="-122"/>
            </a:endParaRPr>
          </a:p>
        </p:txBody>
      </p:sp>
      <p:sp>
        <p:nvSpPr>
          <p:cNvPr id="34" name="TextBox 12"/>
          <p:cNvSpPr txBox="1"/>
          <p:nvPr/>
        </p:nvSpPr>
        <p:spPr>
          <a:xfrm>
            <a:off x="4184055" y="4969665"/>
            <a:ext cx="1025922" cy="307777"/>
          </a:xfrm>
          <a:prstGeom prst="rect">
            <a:avLst/>
          </a:prstGeom>
          <a:noFill/>
        </p:spPr>
        <p:txBody>
          <a:bodyPr wrap="none" lIns="0" tIns="0" rIns="0" bIns="0"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5" name="TextBox 17"/>
          <p:cNvSpPr txBox="1"/>
          <p:nvPr/>
        </p:nvSpPr>
        <p:spPr>
          <a:xfrm>
            <a:off x="6626023" y="5672987"/>
            <a:ext cx="1806051" cy="738664"/>
          </a:xfrm>
          <a:prstGeom prst="rect">
            <a:avLst/>
          </a:prstGeom>
          <a:noFill/>
        </p:spPr>
        <p:txBody>
          <a:bodyPr wrap="square" lIns="0" tIns="0" rIns="0" bIns="0" rtlCol="0">
            <a:spAutoFit/>
          </a:bodyPr>
          <a:lstStyle/>
          <a:p>
            <a:pPr algn="just"/>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输入简要文字内容输入简要文字内容输入简要文字内容，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6316127" y="2228242"/>
            <a:ext cx="2336812" cy="2336695"/>
            <a:chOff x="6387790" y="1614416"/>
            <a:chExt cx="2282516" cy="2575350"/>
          </a:xfrm>
          <a:effectLst/>
        </p:grpSpPr>
        <p:sp>
          <p:nvSpPr>
            <p:cNvPr id="37" name="Freeform 5"/>
            <p:cNvSpPr/>
            <p:nvPr/>
          </p:nvSpPr>
          <p:spPr bwMode="auto">
            <a:xfrm rot="5400000">
              <a:off x="6241373" y="1760833"/>
              <a:ext cx="2575350" cy="2282516"/>
            </a:xfrm>
            <a:prstGeom prst="ellipse">
              <a:avLst/>
            </a:prstGeom>
            <a:solidFill>
              <a:srgbClr val="ED6568"/>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Freeform 5"/>
            <p:cNvSpPr/>
            <p:nvPr/>
          </p:nvSpPr>
          <p:spPr bwMode="auto">
            <a:xfrm rot="5400000">
              <a:off x="6368969" y="1873921"/>
              <a:ext cx="2320158" cy="2056340"/>
            </a:xfrm>
            <a:prstGeom prst="ellipse">
              <a:avLst/>
            </a:prstGeom>
            <a:solidFill>
              <a:srgbClr val="FFFFFF"/>
            </a:solidFill>
            <a:ln w="19050">
              <a:noFill/>
            </a:ln>
            <a:effectLst/>
          </p:spPr>
          <p:txBody>
            <a:bodyPr vert="horz" wrap="square" lIns="121920" tIns="60960" rIns="121920" bIns="60960" numCol="1" anchor="t" anchorCtr="0" compatLnSpc="1"/>
            <a:lstStyle/>
            <a:p>
              <a:endParaRPr lang="zh-CN" altLang="en-US" sz="2400">
                <a:solidFill>
                  <a:prstClr val="black"/>
                </a:solidFill>
              </a:endParaRPr>
            </a:p>
          </p:txBody>
        </p:sp>
        <p:sp>
          <p:nvSpPr>
            <p:cNvPr id="39" name="任意多边形 222"/>
            <p:cNvSpPr/>
            <p:nvPr/>
          </p:nvSpPr>
          <p:spPr>
            <a:xfrm>
              <a:off x="6699137" y="1972348"/>
              <a:ext cx="1659822" cy="1859488"/>
            </a:xfrm>
            <a:prstGeom prst="ellipse">
              <a:avLst/>
            </a:prstGeom>
            <a:blipFill dpi="0" rotWithShape="1">
              <a:blip r:embed="rId3"/>
              <a:srcRect/>
              <a:stretch>
                <a:fillRect l="-45102" t="-10317" r="-57560" b="-173161"/>
              </a:stretch>
            </a:blipFill>
            <a:ln w="15875">
              <a:noFill/>
            </a:ln>
            <a:effectLst/>
          </p:spPr>
          <p:txBody>
            <a:bodyPr vert="horz" wrap="square" lIns="121920" tIns="60960" rIns="121920" bIns="60960" numCol="1" anchor="t" anchorCtr="0" compatLnSpc="1"/>
            <a:lstStyle/>
            <a:p>
              <a:endParaRPr lang="zh-CN" altLang="en-US" sz="2400">
                <a:solidFill>
                  <a:prstClr val="black"/>
                </a:solidFill>
                <a:latin typeface="Calibri" panose="020F0502020204030204" pitchFamily="34" charset="0"/>
                <a:ea typeface="宋体" panose="02010600030101010101" pitchFamily="2" charset="-122"/>
              </a:endParaRPr>
            </a:p>
          </p:txBody>
        </p:sp>
      </p:grpSp>
      <p:sp>
        <p:nvSpPr>
          <p:cNvPr id="40" name="圆角矩形 39"/>
          <p:cNvSpPr/>
          <p:nvPr/>
        </p:nvSpPr>
        <p:spPr>
          <a:xfrm>
            <a:off x="6648023" y="4930002"/>
            <a:ext cx="1762052" cy="387100"/>
          </a:xfrm>
          <a:prstGeom prst="roundRect">
            <a:avLst>
              <a:gd name="adj" fmla="val 50000"/>
            </a:avLst>
          </a:prstGeom>
          <a:solidFill>
            <a:srgbClr val="ED6568"/>
          </a:solidFill>
          <a:ln w="19050">
            <a:noFill/>
          </a:ln>
          <a:effectLst/>
        </p:spPr>
        <p:txBody>
          <a:bodyPr vert="horz" wrap="square" lIns="91440" tIns="45720" rIns="91440" bIns="45720" numCol="1" anchor="t" anchorCtr="0" compatLnSpc="1"/>
          <a:lstStyle/>
          <a:p>
            <a:endParaRPr lang="zh-CN" altLang="en-US" sz="2400">
              <a:solidFill>
                <a:prstClr val="black"/>
              </a:solidFill>
            </a:endParaRPr>
          </a:p>
        </p:txBody>
      </p:sp>
      <p:sp>
        <p:nvSpPr>
          <p:cNvPr id="41" name="TextBox 12"/>
          <p:cNvSpPr txBox="1"/>
          <p:nvPr/>
        </p:nvSpPr>
        <p:spPr>
          <a:xfrm>
            <a:off x="7044579" y="4969665"/>
            <a:ext cx="1025922" cy="307777"/>
          </a:xfrm>
          <a:prstGeom prst="rect">
            <a:avLst/>
          </a:prstGeom>
          <a:noFill/>
        </p:spPr>
        <p:txBody>
          <a:bodyPr wrap="none" lIns="0" tIns="0" rIns="0" bIns="0"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2" name="TextBox 17"/>
          <p:cNvSpPr txBox="1"/>
          <p:nvPr/>
        </p:nvSpPr>
        <p:spPr>
          <a:xfrm>
            <a:off x="9358569" y="5672987"/>
            <a:ext cx="1806051" cy="738664"/>
          </a:xfrm>
          <a:prstGeom prst="rect">
            <a:avLst/>
          </a:prstGeom>
          <a:noFill/>
        </p:spPr>
        <p:txBody>
          <a:bodyPr wrap="square" lIns="0" tIns="0" rIns="0" bIns="0" rtlCol="0">
            <a:spAutoFit/>
          </a:bodyPr>
          <a:lstStyle/>
          <a:p>
            <a:pPr algn="just"/>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输入简要文字内容，输入简要文字内容输入简要文字内容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9093189" y="2228242"/>
            <a:ext cx="2336812" cy="2336695"/>
            <a:chOff x="9248314" y="1614416"/>
            <a:chExt cx="2282516" cy="2575350"/>
          </a:xfrm>
          <a:effectLst/>
        </p:grpSpPr>
        <p:sp>
          <p:nvSpPr>
            <p:cNvPr id="44" name="Freeform 5"/>
            <p:cNvSpPr/>
            <p:nvPr/>
          </p:nvSpPr>
          <p:spPr bwMode="auto">
            <a:xfrm rot="5400000">
              <a:off x="9101897" y="1760833"/>
              <a:ext cx="2575350" cy="2282516"/>
            </a:xfrm>
            <a:prstGeom prst="ellipse">
              <a:avLst/>
            </a:prstGeom>
            <a:solidFill>
              <a:srgbClr val="77849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Freeform 5"/>
            <p:cNvSpPr/>
            <p:nvPr/>
          </p:nvSpPr>
          <p:spPr bwMode="auto">
            <a:xfrm rot="5400000">
              <a:off x="9229493" y="1873921"/>
              <a:ext cx="2320158" cy="2056340"/>
            </a:xfrm>
            <a:prstGeom prst="ellipse">
              <a:avLst/>
            </a:prstGeom>
            <a:solidFill>
              <a:srgbClr val="FFFFFF"/>
            </a:solidFill>
            <a:ln w="19050">
              <a:noFill/>
            </a:ln>
            <a:effectLst/>
          </p:spPr>
          <p:txBody>
            <a:bodyPr vert="horz" wrap="square" lIns="121920" tIns="60960" rIns="121920" bIns="60960" numCol="1" anchor="t" anchorCtr="0" compatLnSpc="1"/>
            <a:lstStyle/>
            <a:p>
              <a:endParaRPr lang="zh-CN" altLang="en-US" sz="2400">
                <a:solidFill>
                  <a:prstClr val="black"/>
                </a:solidFill>
              </a:endParaRPr>
            </a:p>
          </p:txBody>
        </p:sp>
        <p:sp>
          <p:nvSpPr>
            <p:cNvPr id="46" name="任意多边形 230"/>
            <p:cNvSpPr/>
            <p:nvPr/>
          </p:nvSpPr>
          <p:spPr>
            <a:xfrm>
              <a:off x="9559661" y="1972348"/>
              <a:ext cx="1659822" cy="1859488"/>
            </a:xfrm>
            <a:prstGeom prst="ellipse">
              <a:avLst/>
            </a:prstGeom>
            <a:blipFill dpi="0" rotWithShape="1">
              <a:blip r:embed="rId4"/>
              <a:srcRect/>
              <a:stretch>
                <a:fillRect l="-114623" r="-19937" b="-67695"/>
              </a:stretch>
            </a:blipFill>
            <a:ln w="15875">
              <a:noFill/>
            </a:ln>
            <a:effectLst/>
          </p:spPr>
          <p:txBody>
            <a:bodyPr vert="horz" wrap="square" lIns="121920" tIns="60960" rIns="121920" bIns="60960" numCol="1" anchor="t" anchorCtr="0" compatLnSpc="1"/>
            <a:lstStyle/>
            <a:p>
              <a:endParaRPr lang="zh-CN" altLang="en-US" sz="2400">
                <a:solidFill>
                  <a:prstClr val="black"/>
                </a:solidFill>
                <a:latin typeface="Calibri" panose="020F0502020204030204" pitchFamily="34" charset="0"/>
                <a:ea typeface="宋体" panose="02010600030101010101" pitchFamily="2" charset="-122"/>
              </a:endParaRPr>
            </a:p>
          </p:txBody>
        </p:sp>
      </p:grpSp>
      <p:sp>
        <p:nvSpPr>
          <p:cNvPr id="47" name="圆角矩形 46"/>
          <p:cNvSpPr/>
          <p:nvPr/>
        </p:nvSpPr>
        <p:spPr>
          <a:xfrm>
            <a:off x="9380569" y="4930002"/>
            <a:ext cx="1762052" cy="387100"/>
          </a:xfrm>
          <a:prstGeom prst="roundRect">
            <a:avLst>
              <a:gd name="adj" fmla="val 50000"/>
            </a:avLst>
          </a:prstGeom>
          <a:solidFill>
            <a:srgbClr val="778495"/>
          </a:solidFill>
          <a:ln w="19050">
            <a:noFill/>
          </a:ln>
          <a:effectLst/>
        </p:spPr>
        <p:txBody>
          <a:bodyPr vert="horz" wrap="square" lIns="91440" tIns="45720" rIns="91440" bIns="45720" numCol="1" anchor="t" anchorCtr="0" compatLnSpc="1"/>
          <a:lstStyle/>
          <a:p>
            <a:endParaRPr lang="zh-CN" altLang="en-US" sz="2400">
              <a:solidFill>
                <a:prstClr val="black"/>
              </a:solidFill>
            </a:endParaRPr>
          </a:p>
        </p:txBody>
      </p:sp>
      <p:sp>
        <p:nvSpPr>
          <p:cNvPr id="48" name="TextBox 12"/>
          <p:cNvSpPr txBox="1"/>
          <p:nvPr/>
        </p:nvSpPr>
        <p:spPr>
          <a:xfrm>
            <a:off x="9777126" y="4969665"/>
            <a:ext cx="1025922" cy="307777"/>
          </a:xfrm>
          <a:prstGeom prst="rect">
            <a:avLst/>
          </a:prstGeom>
          <a:noFill/>
        </p:spPr>
        <p:txBody>
          <a:bodyPr wrap="none" lIns="0" tIns="0" rIns="0" bIns="0"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52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fltVal val="0.5"/>
                                          </p:val>
                                        </p:tav>
                                        <p:tav tm="100000">
                                          <p:val>
                                            <p:strVal val="#ppt_x"/>
                                          </p:val>
                                        </p:tav>
                                      </p:tavLst>
                                    </p:anim>
                                    <p:anim calcmode="lin" valueType="num">
                                      <p:cBhvr>
                                        <p:cTn id="31" dur="500" fill="hold"/>
                                        <p:tgtEl>
                                          <p:spTgt spid="17"/>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3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60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anim calcmode="lin" valueType="num">
                                      <p:cBhvr>
                                        <p:cTn id="44" dur="500" fill="hold"/>
                                        <p:tgtEl>
                                          <p:spTgt spid="36"/>
                                        </p:tgtEl>
                                        <p:attrNameLst>
                                          <p:attrName>ppt_x</p:attrName>
                                        </p:attrNameLst>
                                      </p:cBhvr>
                                      <p:tavLst>
                                        <p:tav tm="0">
                                          <p:val>
                                            <p:fltVal val="0.5"/>
                                          </p:val>
                                        </p:tav>
                                        <p:tav tm="100000">
                                          <p:val>
                                            <p:strVal val="#ppt_x"/>
                                          </p:val>
                                        </p:tav>
                                      </p:tavLst>
                                    </p:anim>
                                    <p:anim calcmode="lin" valueType="num">
                                      <p:cBhvr>
                                        <p:cTn id="45" dur="500" fill="hold"/>
                                        <p:tgtEl>
                                          <p:spTgt spid="36"/>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90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anim calcmode="lin" valueType="num">
                                      <p:cBhvr>
                                        <p:cTn id="51" dur="500" fill="hold"/>
                                        <p:tgtEl>
                                          <p:spTgt spid="43"/>
                                        </p:tgtEl>
                                        <p:attrNameLst>
                                          <p:attrName>ppt_x</p:attrName>
                                        </p:attrNameLst>
                                      </p:cBhvr>
                                      <p:tavLst>
                                        <p:tav tm="0">
                                          <p:val>
                                            <p:fltVal val="0.5"/>
                                          </p:val>
                                        </p:tav>
                                        <p:tav tm="100000">
                                          <p:val>
                                            <p:strVal val="#ppt_x"/>
                                          </p:val>
                                        </p:tav>
                                      </p:tavLst>
                                    </p:anim>
                                    <p:anim calcmode="lin" valueType="num">
                                      <p:cBhvr>
                                        <p:cTn id="52" dur="500" fill="hold"/>
                                        <p:tgtEl>
                                          <p:spTgt spid="43"/>
                                        </p:tgtEl>
                                        <p:attrNameLst>
                                          <p:attrName>ppt_y</p:attrName>
                                        </p:attrNameLst>
                                      </p:cBhvr>
                                      <p:tavLst>
                                        <p:tav tm="0">
                                          <p:val>
                                            <p:fltVal val="0.5"/>
                                          </p:val>
                                        </p:tav>
                                        <p:tav tm="100000">
                                          <p:val>
                                            <p:strVal val="#ppt_y"/>
                                          </p:val>
                                        </p:tav>
                                      </p:tavLst>
                                    </p:anim>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par>
                                <p:cTn id="63" presetID="16" presetClass="entr" presetSubtype="21" fill="hold" grpId="0" nodeType="withEffect">
                                  <p:stCondLst>
                                    <p:cond delay="300"/>
                                  </p:stCondLst>
                                  <p:childTnLst>
                                    <p:set>
                                      <p:cBhvr>
                                        <p:cTn id="64" dur="1" fill="hold">
                                          <p:stCondLst>
                                            <p:cond delay="0"/>
                                          </p:stCondLst>
                                        </p:cTn>
                                        <p:tgtEl>
                                          <p:spTgt spid="23"/>
                                        </p:tgtEl>
                                        <p:attrNameLst>
                                          <p:attrName>style.visibility</p:attrName>
                                        </p:attrNameLst>
                                      </p:cBhvr>
                                      <p:to>
                                        <p:strVal val="visible"/>
                                      </p:to>
                                    </p:set>
                                    <p:animEffect transition="in" filter="barn(inVertical)">
                                      <p:cBhvr>
                                        <p:cTn id="65" dur="500"/>
                                        <p:tgtEl>
                                          <p:spTgt spid="23"/>
                                        </p:tgtEl>
                                      </p:cBhvr>
                                    </p:animEffect>
                                  </p:childTnLst>
                                </p:cTn>
                              </p:par>
                              <p:par>
                                <p:cTn id="66" presetID="16" presetClass="entr" presetSubtype="21" fill="hold" grpId="0" nodeType="withEffect">
                                  <p:stCondLst>
                                    <p:cond delay="300"/>
                                  </p:stCondLst>
                                  <p:childTnLst>
                                    <p:set>
                                      <p:cBhvr>
                                        <p:cTn id="67" dur="1" fill="hold">
                                          <p:stCondLst>
                                            <p:cond delay="0"/>
                                          </p:stCondLst>
                                        </p:cTn>
                                        <p:tgtEl>
                                          <p:spTgt spid="33"/>
                                        </p:tgtEl>
                                        <p:attrNameLst>
                                          <p:attrName>style.visibility</p:attrName>
                                        </p:attrNameLst>
                                      </p:cBhvr>
                                      <p:to>
                                        <p:strVal val="visible"/>
                                      </p:to>
                                    </p:set>
                                    <p:animEffect transition="in" filter="barn(inVertical)">
                                      <p:cBhvr>
                                        <p:cTn id="68" dur="500"/>
                                        <p:tgtEl>
                                          <p:spTgt spid="33"/>
                                        </p:tgtEl>
                                      </p:cBhvr>
                                    </p:animEffect>
                                  </p:childTnLst>
                                </p:cTn>
                              </p:par>
                              <p:par>
                                <p:cTn id="69" presetID="16" presetClass="entr" presetSubtype="21" fill="hold" grpId="0" nodeType="withEffect">
                                  <p:stCondLst>
                                    <p:cond delay="300"/>
                                  </p:stCondLst>
                                  <p:childTnLst>
                                    <p:set>
                                      <p:cBhvr>
                                        <p:cTn id="70" dur="1" fill="hold">
                                          <p:stCondLst>
                                            <p:cond delay="0"/>
                                          </p:stCondLst>
                                        </p:cTn>
                                        <p:tgtEl>
                                          <p:spTgt spid="34"/>
                                        </p:tgtEl>
                                        <p:attrNameLst>
                                          <p:attrName>style.visibility</p:attrName>
                                        </p:attrNameLst>
                                      </p:cBhvr>
                                      <p:to>
                                        <p:strVal val="visible"/>
                                      </p:to>
                                    </p:set>
                                    <p:animEffect transition="in" filter="barn(inVertical)">
                                      <p:cBhvr>
                                        <p:cTn id="71" dur="500"/>
                                        <p:tgtEl>
                                          <p:spTgt spid="34"/>
                                        </p:tgtEl>
                                      </p:cBhvr>
                                    </p:animEffect>
                                  </p:childTnLst>
                                </p:cTn>
                              </p:par>
                              <p:par>
                                <p:cTn id="72" presetID="16" presetClass="entr" presetSubtype="21" fill="hold" grpId="0" nodeType="withEffect">
                                  <p:stCondLst>
                                    <p:cond delay="600"/>
                                  </p:stCondLst>
                                  <p:childTnLst>
                                    <p:set>
                                      <p:cBhvr>
                                        <p:cTn id="73" dur="1" fill="hold">
                                          <p:stCondLst>
                                            <p:cond delay="0"/>
                                          </p:stCondLst>
                                        </p:cTn>
                                        <p:tgtEl>
                                          <p:spTgt spid="35"/>
                                        </p:tgtEl>
                                        <p:attrNameLst>
                                          <p:attrName>style.visibility</p:attrName>
                                        </p:attrNameLst>
                                      </p:cBhvr>
                                      <p:to>
                                        <p:strVal val="visible"/>
                                      </p:to>
                                    </p:set>
                                    <p:animEffect transition="in" filter="barn(inVertical)">
                                      <p:cBhvr>
                                        <p:cTn id="74" dur="500"/>
                                        <p:tgtEl>
                                          <p:spTgt spid="35"/>
                                        </p:tgtEl>
                                      </p:cBhvr>
                                    </p:animEffect>
                                  </p:childTnLst>
                                </p:cTn>
                              </p:par>
                              <p:par>
                                <p:cTn id="75" presetID="16" presetClass="entr" presetSubtype="21" fill="hold" grpId="0" nodeType="withEffect">
                                  <p:stCondLst>
                                    <p:cond delay="600"/>
                                  </p:stCondLst>
                                  <p:childTnLst>
                                    <p:set>
                                      <p:cBhvr>
                                        <p:cTn id="76" dur="1" fill="hold">
                                          <p:stCondLst>
                                            <p:cond delay="0"/>
                                          </p:stCondLst>
                                        </p:cTn>
                                        <p:tgtEl>
                                          <p:spTgt spid="40"/>
                                        </p:tgtEl>
                                        <p:attrNameLst>
                                          <p:attrName>style.visibility</p:attrName>
                                        </p:attrNameLst>
                                      </p:cBhvr>
                                      <p:to>
                                        <p:strVal val="visible"/>
                                      </p:to>
                                    </p:set>
                                    <p:animEffect transition="in" filter="barn(inVertical)">
                                      <p:cBhvr>
                                        <p:cTn id="77" dur="500"/>
                                        <p:tgtEl>
                                          <p:spTgt spid="40"/>
                                        </p:tgtEl>
                                      </p:cBhvr>
                                    </p:animEffect>
                                  </p:childTnLst>
                                </p:cTn>
                              </p:par>
                              <p:par>
                                <p:cTn id="78" presetID="16" presetClass="entr" presetSubtype="21" fill="hold" grpId="0" nodeType="withEffect">
                                  <p:stCondLst>
                                    <p:cond delay="600"/>
                                  </p:stCondLst>
                                  <p:childTnLst>
                                    <p:set>
                                      <p:cBhvr>
                                        <p:cTn id="79" dur="1" fill="hold">
                                          <p:stCondLst>
                                            <p:cond delay="0"/>
                                          </p:stCondLst>
                                        </p:cTn>
                                        <p:tgtEl>
                                          <p:spTgt spid="41"/>
                                        </p:tgtEl>
                                        <p:attrNameLst>
                                          <p:attrName>style.visibility</p:attrName>
                                        </p:attrNameLst>
                                      </p:cBhvr>
                                      <p:to>
                                        <p:strVal val="visible"/>
                                      </p:to>
                                    </p:set>
                                    <p:animEffect transition="in" filter="barn(inVertical)">
                                      <p:cBhvr>
                                        <p:cTn id="80" dur="500"/>
                                        <p:tgtEl>
                                          <p:spTgt spid="41"/>
                                        </p:tgtEl>
                                      </p:cBhvr>
                                    </p:animEffect>
                                  </p:childTnLst>
                                </p:cTn>
                              </p:par>
                              <p:par>
                                <p:cTn id="81" presetID="16" presetClass="entr" presetSubtype="21" fill="hold" grpId="0" nodeType="withEffect">
                                  <p:stCondLst>
                                    <p:cond delay="900"/>
                                  </p:stCondLst>
                                  <p:childTnLst>
                                    <p:set>
                                      <p:cBhvr>
                                        <p:cTn id="82" dur="1" fill="hold">
                                          <p:stCondLst>
                                            <p:cond delay="0"/>
                                          </p:stCondLst>
                                        </p:cTn>
                                        <p:tgtEl>
                                          <p:spTgt spid="42"/>
                                        </p:tgtEl>
                                        <p:attrNameLst>
                                          <p:attrName>style.visibility</p:attrName>
                                        </p:attrNameLst>
                                      </p:cBhvr>
                                      <p:to>
                                        <p:strVal val="visible"/>
                                      </p:to>
                                    </p:set>
                                    <p:animEffect transition="in" filter="barn(inVertical)">
                                      <p:cBhvr>
                                        <p:cTn id="83" dur="500"/>
                                        <p:tgtEl>
                                          <p:spTgt spid="42"/>
                                        </p:tgtEl>
                                      </p:cBhvr>
                                    </p:animEffect>
                                  </p:childTnLst>
                                </p:cTn>
                              </p:par>
                              <p:par>
                                <p:cTn id="84" presetID="16" presetClass="entr" presetSubtype="21" fill="hold" grpId="0" nodeType="withEffect">
                                  <p:stCondLst>
                                    <p:cond delay="900"/>
                                  </p:stCondLst>
                                  <p:childTnLst>
                                    <p:set>
                                      <p:cBhvr>
                                        <p:cTn id="85" dur="1" fill="hold">
                                          <p:stCondLst>
                                            <p:cond delay="0"/>
                                          </p:stCondLst>
                                        </p:cTn>
                                        <p:tgtEl>
                                          <p:spTgt spid="47"/>
                                        </p:tgtEl>
                                        <p:attrNameLst>
                                          <p:attrName>style.visibility</p:attrName>
                                        </p:attrNameLst>
                                      </p:cBhvr>
                                      <p:to>
                                        <p:strVal val="visible"/>
                                      </p:to>
                                    </p:set>
                                    <p:animEffect transition="in" filter="barn(inVertical)">
                                      <p:cBhvr>
                                        <p:cTn id="86" dur="500"/>
                                        <p:tgtEl>
                                          <p:spTgt spid="47"/>
                                        </p:tgtEl>
                                      </p:cBhvr>
                                    </p:animEffect>
                                  </p:childTnLst>
                                </p:cTn>
                              </p:par>
                              <p:par>
                                <p:cTn id="87" presetID="16" presetClass="entr" presetSubtype="21" fill="hold" grpId="0" nodeType="withEffect">
                                  <p:stCondLst>
                                    <p:cond delay="900"/>
                                  </p:stCondLst>
                                  <p:childTnLst>
                                    <p:set>
                                      <p:cBhvr>
                                        <p:cTn id="88" dur="1" fill="hold">
                                          <p:stCondLst>
                                            <p:cond delay="0"/>
                                          </p:stCondLst>
                                        </p:cTn>
                                        <p:tgtEl>
                                          <p:spTgt spid="48"/>
                                        </p:tgtEl>
                                        <p:attrNameLst>
                                          <p:attrName>style.visibility</p:attrName>
                                        </p:attrNameLst>
                                      </p:cBhvr>
                                      <p:to>
                                        <p:strVal val="visible"/>
                                      </p:to>
                                    </p:set>
                                    <p:animEffect transition="in" filter="barn(inVertical)">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16" grpId="0"/>
      <p:bldP spid="21" grpId="0" animBg="1"/>
      <p:bldP spid="22" grpId="0"/>
      <p:bldP spid="23" grpId="0"/>
      <p:bldP spid="33" grpId="0" animBg="1"/>
      <p:bldP spid="34" grpId="0"/>
      <p:bldP spid="35" grpId="0"/>
      <p:bldP spid="40" grpId="0" animBg="1"/>
      <p:bldP spid="41" grpId="0"/>
      <p:bldP spid="42" grpId="0"/>
      <p:bldP spid="47"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38719" y="119422"/>
            <a:ext cx="876863" cy="876863"/>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53840" y="279461"/>
            <a:ext cx="4096233" cy="530336"/>
          </a:xfrm>
          <a:prstGeom prst="roundRect">
            <a:avLst>
              <a:gd name="adj" fmla="val 50000"/>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6"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论文框架与内容</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1" name="组合 50"/>
          <p:cNvGrpSpPr/>
          <p:nvPr/>
        </p:nvGrpSpPr>
        <p:grpSpPr>
          <a:xfrm>
            <a:off x="549226" y="251853"/>
            <a:ext cx="388776" cy="630308"/>
            <a:chOff x="4357730" y="1344868"/>
            <a:chExt cx="747186" cy="1211385"/>
          </a:xfrm>
        </p:grpSpPr>
        <p:sp>
          <p:nvSpPr>
            <p:cNvPr id="52" name="Freeform 56"/>
            <p:cNvSpPr/>
            <p:nvPr/>
          </p:nvSpPr>
          <p:spPr bwMode="auto">
            <a:xfrm>
              <a:off x="4357730" y="1344868"/>
              <a:ext cx="747186" cy="881233"/>
            </a:xfrm>
            <a:custGeom>
              <a:avLst/>
              <a:gdLst>
                <a:gd name="T0" fmla="*/ 69 w 172"/>
                <a:gd name="T1" fmla="*/ 14 h 203"/>
                <a:gd name="T2" fmla="*/ 9 w 172"/>
                <a:gd name="T3" fmla="*/ 119 h 203"/>
                <a:gd name="T4" fmla="*/ 57 w 172"/>
                <a:gd name="T5" fmla="*/ 173 h 203"/>
                <a:gd name="T6" fmla="*/ 68 w 172"/>
                <a:gd name="T7" fmla="*/ 203 h 203"/>
                <a:gd name="T8" fmla="*/ 108 w 172"/>
                <a:gd name="T9" fmla="*/ 195 h 203"/>
                <a:gd name="T10" fmla="*/ 148 w 172"/>
                <a:gd name="T11" fmla="*/ 186 h 203"/>
                <a:gd name="T12" fmla="*/ 146 w 172"/>
                <a:gd name="T13" fmla="*/ 154 h 203"/>
                <a:gd name="T14" fmla="*/ 167 w 172"/>
                <a:gd name="T15" fmla="*/ 85 h 203"/>
                <a:gd name="T16" fmla="*/ 69 w 172"/>
                <a:gd name="T17" fmla="*/ 1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03">
                  <a:moveTo>
                    <a:pt x="69" y="14"/>
                  </a:moveTo>
                  <a:cubicBezTo>
                    <a:pt x="5" y="28"/>
                    <a:pt x="0" y="86"/>
                    <a:pt x="9" y="119"/>
                  </a:cubicBezTo>
                  <a:cubicBezTo>
                    <a:pt x="18" y="152"/>
                    <a:pt x="57" y="173"/>
                    <a:pt x="57" y="173"/>
                  </a:cubicBezTo>
                  <a:cubicBezTo>
                    <a:pt x="68" y="203"/>
                    <a:pt x="68" y="203"/>
                    <a:pt x="68" y="203"/>
                  </a:cubicBezTo>
                  <a:cubicBezTo>
                    <a:pt x="108" y="195"/>
                    <a:pt x="108" y="195"/>
                    <a:pt x="108" y="195"/>
                  </a:cubicBezTo>
                  <a:cubicBezTo>
                    <a:pt x="148" y="186"/>
                    <a:pt x="148" y="186"/>
                    <a:pt x="148" y="186"/>
                  </a:cubicBezTo>
                  <a:cubicBezTo>
                    <a:pt x="146" y="154"/>
                    <a:pt x="146" y="154"/>
                    <a:pt x="146" y="154"/>
                  </a:cubicBezTo>
                  <a:cubicBezTo>
                    <a:pt x="146" y="154"/>
                    <a:pt x="172" y="119"/>
                    <a:pt x="167" y="85"/>
                  </a:cubicBezTo>
                  <a:cubicBezTo>
                    <a:pt x="162" y="51"/>
                    <a:pt x="134" y="0"/>
                    <a:pt x="69" y="1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3" name="Freeform 57"/>
            <p:cNvSpPr/>
            <p:nvPr/>
          </p:nvSpPr>
          <p:spPr bwMode="auto">
            <a:xfrm>
              <a:off x="4457024" y="1457814"/>
              <a:ext cx="286711" cy="264370"/>
            </a:xfrm>
            <a:custGeom>
              <a:avLst/>
              <a:gdLst>
                <a:gd name="T0" fmla="*/ 60 w 66"/>
                <a:gd name="T1" fmla="*/ 7 h 61"/>
                <a:gd name="T2" fmla="*/ 45 w 66"/>
                <a:gd name="T3" fmla="*/ 44 h 61"/>
                <a:gd name="T4" fmla="*/ 7 w 66"/>
                <a:gd name="T5" fmla="*/ 53 h 61"/>
                <a:gd name="T6" fmla="*/ 21 w 66"/>
                <a:gd name="T7" fmla="*/ 17 h 61"/>
                <a:gd name="T8" fmla="*/ 60 w 66"/>
                <a:gd name="T9" fmla="*/ 7 h 61"/>
              </a:gdLst>
              <a:ahLst/>
              <a:cxnLst>
                <a:cxn ang="0">
                  <a:pos x="T0" y="T1"/>
                </a:cxn>
                <a:cxn ang="0">
                  <a:pos x="T2" y="T3"/>
                </a:cxn>
                <a:cxn ang="0">
                  <a:pos x="T4" y="T5"/>
                </a:cxn>
                <a:cxn ang="0">
                  <a:pos x="T6" y="T7"/>
                </a:cxn>
                <a:cxn ang="0">
                  <a:pos x="T8" y="T9"/>
                </a:cxn>
              </a:cxnLst>
              <a:rect l="0" t="0" r="r" b="b"/>
              <a:pathLst>
                <a:path w="66" h="61">
                  <a:moveTo>
                    <a:pt x="60" y="7"/>
                  </a:moveTo>
                  <a:cubicBezTo>
                    <a:pt x="66" y="15"/>
                    <a:pt x="60" y="31"/>
                    <a:pt x="45" y="44"/>
                  </a:cubicBezTo>
                  <a:cubicBezTo>
                    <a:pt x="30" y="57"/>
                    <a:pt x="13" y="61"/>
                    <a:pt x="7" y="53"/>
                  </a:cubicBezTo>
                  <a:cubicBezTo>
                    <a:pt x="0" y="46"/>
                    <a:pt x="7" y="29"/>
                    <a:pt x="21" y="17"/>
                  </a:cubicBezTo>
                  <a:cubicBezTo>
                    <a:pt x="36" y="4"/>
                    <a:pt x="53" y="0"/>
                    <a:pt x="60" y="7"/>
                  </a:cubicBezTo>
                  <a:close/>
                </a:path>
              </a:pathLst>
            </a:custGeom>
            <a:solidFill>
              <a:schemeClr val="accent4">
                <a:lumMod val="20000"/>
                <a:lumOff val="80000"/>
              </a:schemeClr>
            </a:solidFill>
            <a:ln>
              <a:noFill/>
            </a:ln>
          </p:spPr>
          <p:txBody>
            <a:bodyPr vert="horz" wrap="square" lIns="91440" tIns="45720" rIns="91440" bIns="45720" numCol="1" anchor="t" anchorCtr="0" compatLnSpc="1"/>
            <a:lstStyle/>
            <a:p>
              <a:endParaRPr lang="zh-CN" altLang="en-US"/>
            </a:p>
          </p:txBody>
        </p:sp>
        <p:sp>
          <p:nvSpPr>
            <p:cNvPr id="54" name="Freeform 58"/>
            <p:cNvSpPr/>
            <p:nvPr/>
          </p:nvSpPr>
          <p:spPr bwMode="auto">
            <a:xfrm>
              <a:off x="4627065" y="2147907"/>
              <a:ext cx="420758" cy="165076"/>
            </a:xfrm>
            <a:custGeom>
              <a:avLst/>
              <a:gdLst>
                <a:gd name="T0" fmla="*/ 88 w 97"/>
                <a:gd name="T1" fmla="*/ 20 h 38"/>
                <a:gd name="T2" fmla="*/ 12 w 97"/>
                <a:gd name="T3" fmla="*/ 37 h 38"/>
                <a:gd name="T4" fmla="*/ 1 w 97"/>
                <a:gd name="T5" fmla="*/ 29 h 38"/>
                <a:gd name="T6" fmla="*/ 1 w 97"/>
                <a:gd name="T7" fmla="*/ 29 h 38"/>
                <a:gd name="T8" fmla="*/ 8 w 97"/>
                <a:gd name="T9" fmla="*/ 18 h 38"/>
                <a:gd name="T10" fmla="*/ 84 w 97"/>
                <a:gd name="T11" fmla="*/ 2 h 38"/>
                <a:gd name="T12" fmla="*/ 96 w 97"/>
                <a:gd name="T13" fmla="*/ 9 h 38"/>
                <a:gd name="T14" fmla="*/ 96 w 97"/>
                <a:gd name="T15" fmla="*/ 9 h 38"/>
                <a:gd name="T16" fmla="*/ 88 w 97"/>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8">
                  <a:moveTo>
                    <a:pt x="88" y="20"/>
                  </a:moveTo>
                  <a:cubicBezTo>
                    <a:pt x="12" y="37"/>
                    <a:pt x="12" y="37"/>
                    <a:pt x="12" y="37"/>
                  </a:cubicBezTo>
                  <a:cubicBezTo>
                    <a:pt x="7" y="38"/>
                    <a:pt x="2" y="34"/>
                    <a:pt x="1" y="29"/>
                  </a:cubicBezTo>
                  <a:cubicBezTo>
                    <a:pt x="1" y="29"/>
                    <a:pt x="1" y="29"/>
                    <a:pt x="1" y="29"/>
                  </a:cubicBezTo>
                  <a:cubicBezTo>
                    <a:pt x="0" y="24"/>
                    <a:pt x="3" y="19"/>
                    <a:pt x="8" y="18"/>
                  </a:cubicBezTo>
                  <a:cubicBezTo>
                    <a:pt x="84" y="2"/>
                    <a:pt x="84" y="2"/>
                    <a:pt x="84" y="2"/>
                  </a:cubicBezTo>
                  <a:cubicBezTo>
                    <a:pt x="89" y="0"/>
                    <a:pt x="94" y="4"/>
                    <a:pt x="96" y="9"/>
                  </a:cubicBezTo>
                  <a:cubicBezTo>
                    <a:pt x="96" y="9"/>
                    <a:pt x="96" y="9"/>
                    <a:pt x="96" y="9"/>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9"/>
            <p:cNvSpPr/>
            <p:nvPr/>
          </p:nvSpPr>
          <p:spPr bwMode="auto">
            <a:xfrm>
              <a:off x="4644442" y="2231066"/>
              <a:ext cx="420758" cy="160111"/>
            </a:xfrm>
            <a:custGeom>
              <a:avLst/>
              <a:gdLst>
                <a:gd name="T0" fmla="*/ 88 w 97"/>
                <a:gd name="T1" fmla="*/ 20 h 37"/>
                <a:gd name="T2" fmla="*/ 12 w 97"/>
                <a:gd name="T3" fmla="*/ 36 h 37"/>
                <a:gd name="T4" fmla="*/ 1 w 97"/>
                <a:gd name="T5" fmla="*/ 29 h 37"/>
                <a:gd name="T6" fmla="*/ 1 w 97"/>
                <a:gd name="T7" fmla="*/ 29 h 37"/>
                <a:gd name="T8" fmla="*/ 8 w 97"/>
                <a:gd name="T9" fmla="*/ 18 h 37"/>
                <a:gd name="T10" fmla="*/ 84 w 97"/>
                <a:gd name="T11" fmla="*/ 1 h 37"/>
                <a:gd name="T12" fmla="*/ 96 w 97"/>
                <a:gd name="T13" fmla="*/ 8 h 37"/>
                <a:gd name="T14" fmla="*/ 96 w 97"/>
                <a:gd name="T15" fmla="*/ 8 h 37"/>
                <a:gd name="T16" fmla="*/ 88 w 97"/>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7">
                  <a:moveTo>
                    <a:pt x="88" y="20"/>
                  </a:moveTo>
                  <a:cubicBezTo>
                    <a:pt x="12" y="36"/>
                    <a:pt x="12" y="36"/>
                    <a:pt x="12" y="36"/>
                  </a:cubicBezTo>
                  <a:cubicBezTo>
                    <a:pt x="7" y="37"/>
                    <a:pt x="2" y="34"/>
                    <a:pt x="1" y="29"/>
                  </a:cubicBezTo>
                  <a:cubicBezTo>
                    <a:pt x="1" y="29"/>
                    <a:pt x="1" y="29"/>
                    <a:pt x="1" y="29"/>
                  </a:cubicBezTo>
                  <a:cubicBezTo>
                    <a:pt x="0" y="24"/>
                    <a:pt x="3" y="19"/>
                    <a:pt x="8" y="18"/>
                  </a:cubicBezTo>
                  <a:cubicBezTo>
                    <a:pt x="84" y="1"/>
                    <a:pt x="84" y="1"/>
                    <a:pt x="84" y="1"/>
                  </a:cubicBezTo>
                  <a:cubicBezTo>
                    <a:pt x="89" y="0"/>
                    <a:pt x="94" y="3"/>
                    <a:pt x="96" y="8"/>
                  </a:cubicBezTo>
                  <a:cubicBezTo>
                    <a:pt x="96" y="8"/>
                    <a:pt x="96" y="8"/>
                    <a:pt x="96" y="8"/>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0"/>
            <p:cNvSpPr/>
            <p:nvPr/>
          </p:nvSpPr>
          <p:spPr bwMode="auto">
            <a:xfrm>
              <a:off x="4696571" y="2317948"/>
              <a:ext cx="330152" cy="177488"/>
            </a:xfrm>
            <a:custGeom>
              <a:avLst/>
              <a:gdLst>
                <a:gd name="T0" fmla="*/ 133 w 266"/>
                <a:gd name="T1" fmla="*/ 28 h 143"/>
                <a:gd name="T2" fmla="*/ 0 w 266"/>
                <a:gd name="T3" fmla="*/ 56 h 143"/>
                <a:gd name="T4" fmla="*/ 52 w 266"/>
                <a:gd name="T5" fmla="*/ 143 h 143"/>
                <a:gd name="T6" fmla="*/ 154 w 266"/>
                <a:gd name="T7" fmla="*/ 122 h 143"/>
                <a:gd name="T8" fmla="*/ 255 w 266"/>
                <a:gd name="T9" fmla="*/ 101 h 143"/>
                <a:gd name="T10" fmla="*/ 266 w 266"/>
                <a:gd name="T11" fmla="*/ 0 h 143"/>
                <a:gd name="T12" fmla="*/ 133 w 266"/>
                <a:gd name="T13" fmla="*/ 28 h 143"/>
              </a:gdLst>
              <a:ahLst/>
              <a:cxnLst>
                <a:cxn ang="0">
                  <a:pos x="T0" y="T1"/>
                </a:cxn>
                <a:cxn ang="0">
                  <a:pos x="T2" y="T3"/>
                </a:cxn>
                <a:cxn ang="0">
                  <a:pos x="T4" y="T5"/>
                </a:cxn>
                <a:cxn ang="0">
                  <a:pos x="T6" y="T7"/>
                </a:cxn>
                <a:cxn ang="0">
                  <a:pos x="T8" y="T9"/>
                </a:cxn>
                <a:cxn ang="0">
                  <a:pos x="T10" y="T11"/>
                </a:cxn>
                <a:cxn ang="0">
                  <a:pos x="T12" y="T13"/>
                </a:cxn>
              </a:cxnLst>
              <a:rect l="0" t="0" r="r" b="b"/>
              <a:pathLst>
                <a:path w="266" h="143">
                  <a:moveTo>
                    <a:pt x="133" y="28"/>
                  </a:moveTo>
                  <a:lnTo>
                    <a:pt x="0" y="56"/>
                  </a:lnTo>
                  <a:lnTo>
                    <a:pt x="52" y="143"/>
                  </a:lnTo>
                  <a:lnTo>
                    <a:pt x="154" y="122"/>
                  </a:lnTo>
                  <a:lnTo>
                    <a:pt x="255" y="101"/>
                  </a:lnTo>
                  <a:lnTo>
                    <a:pt x="266" y="0"/>
                  </a:lnTo>
                  <a:lnTo>
                    <a:pt x="133" y="28"/>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1"/>
            <p:cNvSpPr/>
            <p:nvPr/>
          </p:nvSpPr>
          <p:spPr bwMode="auto">
            <a:xfrm>
              <a:off x="4766077" y="2443306"/>
              <a:ext cx="243270" cy="112947"/>
            </a:xfrm>
            <a:custGeom>
              <a:avLst/>
              <a:gdLst>
                <a:gd name="T0" fmla="*/ 0 w 56"/>
                <a:gd name="T1" fmla="*/ 12 h 26"/>
                <a:gd name="T2" fmla="*/ 33 w 56"/>
                <a:gd name="T3" fmla="*/ 22 h 26"/>
                <a:gd name="T4" fmla="*/ 56 w 56"/>
                <a:gd name="T5" fmla="*/ 0 h 26"/>
                <a:gd name="T6" fmla="*/ 0 w 56"/>
                <a:gd name="T7" fmla="*/ 12 h 26"/>
              </a:gdLst>
              <a:ahLst/>
              <a:cxnLst>
                <a:cxn ang="0">
                  <a:pos x="T0" y="T1"/>
                </a:cxn>
                <a:cxn ang="0">
                  <a:pos x="T2" y="T3"/>
                </a:cxn>
                <a:cxn ang="0">
                  <a:pos x="T4" y="T5"/>
                </a:cxn>
                <a:cxn ang="0">
                  <a:pos x="T6" y="T7"/>
                </a:cxn>
              </a:cxnLst>
              <a:rect l="0" t="0" r="r" b="b"/>
              <a:pathLst>
                <a:path w="56" h="26">
                  <a:moveTo>
                    <a:pt x="0" y="12"/>
                  </a:moveTo>
                  <a:cubicBezTo>
                    <a:pt x="0" y="12"/>
                    <a:pt x="12" y="26"/>
                    <a:pt x="33" y="22"/>
                  </a:cubicBezTo>
                  <a:cubicBezTo>
                    <a:pt x="54" y="17"/>
                    <a:pt x="56" y="0"/>
                    <a:pt x="56" y="0"/>
                  </a:cubicBezTo>
                  <a:lnTo>
                    <a:pt x="0" y="12"/>
                  </a:lnTo>
                  <a:close/>
                </a:path>
              </a:pathLst>
            </a:custGeom>
            <a:solidFill>
              <a:srgbClr val="80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3511269" y="3182146"/>
            <a:ext cx="1990108" cy="1724375"/>
            <a:chOff x="3511269" y="2971130"/>
            <a:chExt cx="1990108" cy="1724375"/>
          </a:xfrm>
        </p:grpSpPr>
        <p:sp>
          <p:nvSpPr>
            <p:cNvPr id="17" name="Freeform 28"/>
            <p:cNvSpPr/>
            <p:nvPr/>
          </p:nvSpPr>
          <p:spPr bwMode="auto">
            <a:xfrm>
              <a:off x="3511269" y="2971130"/>
              <a:ext cx="1990108" cy="1724375"/>
            </a:xfrm>
            <a:custGeom>
              <a:avLst/>
              <a:gdLst>
                <a:gd name="T0" fmla="*/ 344 w 1378"/>
                <a:gd name="T1" fmla="*/ 1194 h 1194"/>
                <a:gd name="T2" fmla="*/ 0 w 1378"/>
                <a:gd name="T3" fmla="*/ 597 h 1194"/>
                <a:gd name="T4" fmla="*/ 344 w 1378"/>
                <a:gd name="T5" fmla="*/ 0 h 1194"/>
                <a:gd name="T6" fmla="*/ 1033 w 1378"/>
                <a:gd name="T7" fmla="*/ 0 h 1194"/>
                <a:gd name="T8" fmla="*/ 1378 w 1378"/>
                <a:gd name="T9" fmla="*/ 597 h 1194"/>
                <a:gd name="T10" fmla="*/ 1033 w 1378"/>
                <a:gd name="T11" fmla="*/ 1194 h 1194"/>
                <a:gd name="T12" fmla="*/ 344 w 1378"/>
                <a:gd name="T13" fmla="*/ 1194 h 1194"/>
              </a:gdLst>
              <a:ahLst/>
              <a:cxnLst>
                <a:cxn ang="0">
                  <a:pos x="T0" y="T1"/>
                </a:cxn>
                <a:cxn ang="0">
                  <a:pos x="T2" y="T3"/>
                </a:cxn>
                <a:cxn ang="0">
                  <a:pos x="T4" y="T5"/>
                </a:cxn>
                <a:cxn ang="0">
                  <a:pos x="T6" y="T7"/>
                </a:cxn>
                <a:cxn ang="0">
                  <a:pos x="T8" y="T9"/>
                </a:cxn>
                <a:cxn ang="0">
                  <a:pos x="T10" y="T11"/>
                </a:cxn>
                <a:cxn ang="0">
                  <a:pos x="T12" y="T13"/>
                </a:cxn>
              </a:cxnLst>
              <a:rect l="0" t="0" r="r" b="b"/>
              <a:pathLst>
                <a:path w="1378" h="1194">
                  <a:moveTo>
                    <a:pt x="344" y="1194"/>
                  </a:moveTo>
                  <a:lnTo>
                    <a:pt x="0" y="597"/>
                  </a:lnTo>
                  <a:lnTo>
                    <a:pt x="344" y="0"/>
                  </a:lnTo>
                  <a:lnTo>
                    <a:pt x="1033" y="0"/>
                  </a:lnTo>
                  <a:lnTo>
                    <a:pt x="1378" y="597"/>
                  </a:lnTo>
                  <a:lnTo>
                    <a:pt x="1033" y="1194"/>
                  </a:lnTo>
                  <a:lnTo>
                    <a:pt x="344" y="1194"/>
                  </a:lnTo>
                  <a:close/>
                </a:path>
              </a:pathLst>
            </a:custGeom>
            <a:solidFill>
              <a:srgbClr val="778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矩形 17"/>
            <p:cNvSpPr/>
            <p:nvPr/>
          </p:nvSpPr>
          <p:spPr>
            <a:xfrm>
              <a:off x="4134735" y="3417818"/>
              <a:ext cx="761951" cy="830997"/>
            </a:xfrm>
            <a:prstGeom prst="rect">
              <a:avLst/>
            </a:prstGeom>
          </p:spPr>
          <p:txBody>
            <a:bodyPr wrap="square">
              <a:spAutoFit/>
            </a:bodyPr>
            <a:lstStyle/>
            <a:p>
              <a:pPr algn="ctr"/>
              <a:r>
                <a:rPr lang="en-US" altLang="zh-CN" sz="4800" b="1">
                  <a:solidFill>
                    <a:prstClr val="white"/>
                  </a:solidFill>
                  <a:latin typeface="Agency FB" panose="020B0503020202020204" pitchFamily="34" charset="0"/>
                  <a:ea typeface="微软雅黑" panose="020B0503020204020204" pitchFamily="34" charset="-122"/>
                </a:rPr>
                <a:t>01</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grpSp>
        <p:nvGrpSpPr>
          <p:cNvPr id="19" name="组合 18"/>
          <p:cNvGrpSpPr/>
          <p:nvPr/>
        </p:nvGrpSpPr>
        <p:grpSpPr>
          <a:xfrm>
            <a:off x="5117220" y="2254970"/>
            <a:ext cx="1991552" cy="1721486"/>
            <a:chOff x="5117220" y="2043954"/>
            <a:chExt cx="1991552" cy="1721486"/>
          </a:xfrm>
        </p:grpSpPr>
        <p:sp>
          <p:nvSpPr>
            <p:cNvPr id="20" name="Freeform 27"/>
            <p:cNvSpPr/>
            <p:nvPr/>
          </p:nvSpPr>
          <p:spPr bwMode="auto">
            <a:xfrm>
              <a:off x="5117220" y="2043954"/>
              <a:ext cx="1991552" cy="1721486"/>
            </a:xfrm>
            <a:custGeom>
              <a:avLst/>
              <a:gdLst>
                <a:gd name="T0" fmla="*/ 345 w 1379"/>
                <a:gd name="T1" fmla="*/ 1192 h 1192"/>
                <a:gd name="T2" fmla="*/ 0 w 1379"/>
                <a:gd name="T3" fmla="*/ 597 h 1192"/>
                <a:gd name="T4" fmla="*/ 345 w 1379"/>
                <a:gd name="T5" fmla="*/ 0 h 1192"/>
                <a:gd name="T6" fmla="*/ 1034 w 1379"/>
                <a:gd name="T7" fmla="*/ 0 h 1192"/>
                <a:gd name="T8" fmla="*/ 1379 w 1379"/>
                <a:gd name="T9" fmla="*/ 597 h 1192"/>
                <a:gd name="T10" fmla="*/ 1034 w 1379"/>
                <a:gd name="T11" fmla="*/ 1192 h 1192"/>
                <a:gd name="T12" fmla="*/ 345 w 1379"/>
                <a:gd name="T13" fmla="*/ 1192 h 1192"/>
              </a:gdLst>
              <a:ahLst/>
              <a:cxnLst>
                <a:cxn ang="0">
                  <a:pos x="T0" y="T1"/>
                </a:cxn>
                <a:cxn ang="0">
                  <a:pos x="T2" y="T3"/>
                </a:cxn>
                <a:cxn ang="0">
                  <a:pos x="T4" y="T5"/>
                </a:cxn>
                <a:cxn ang="0">
                  <a:pos x="T6" y="T7"/>
                </a:cxn>
                <a:cxn ang="0">
                  <a:pos x="T8" y="T9"/>
                </a:cxn>
                <a:cxn ang="0">
                  <a:pos x="T10" y="T11"/>
                </a:cxn>
                <a:cxn ang="0">
                  <a:pos x="T12" y="T13"/>
                </a:cxn>
              </a:cxnLst>
              <a:rect l="0" t="0" r="r" b="b"/>
              <a:pathLst>
                <a:path w="1379" h="1192">
                  <a:moveTo>
                    <a:pt x="345" y="1192"/>
                  </a:moveTo>
                  <a:lnTo>
                    <a:pt x="0" y="597"/>
                  </a:lnTo>
                  <a:lnTo>
                    <a:pt x="345" y="0"/>
                  </a:lnTo>
                  <a:lnTo>
                    <a:pt x="1034" y="0"/>
                  </a:lnTo>
                  <a:lnTo>
                    <a:pt x="1379" y="597"/>
                  </a:lnTo>
                  <a:lnTo>
                    <a:pt x="1034" y="1192"/>
                  </a:lnTo>
                  <a:lnTo>
                    <a:pt x="345" y="1192"/>
                  </a:lnTo>
                  <a:close/>
                </a:path>
              </a:pathLst>
            </a:custGeom>
            <a:solidFill>
              <a:srgbClr val="5A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矩形 20"/>
            <p:cNvSpPr/>
            <p:nvPr/>
          </p:nvSpPr>
          <p:spPr>
            <a:xfrm>
              <a:off x="5732020" y="2489198"/>
              <a:ext cx="761951" cy="830997"/>
            </a:xfrm>
            <a:prstGeom prst="rect">
              <a:avLst/>
            </a:prstGeom>
          </p:spPr>
          <p:txBody>
            <a:bodyPr wrap="square">
              <a:spAutoFit/>
            </a:bodyPr>
            <a:lstStyle/>
            <a:p>
              <a:pPr algn="ctr"/>
              <a:r>
                <a:rPr lang="en-US" altLang="zh-CN" sz="4800" b="1">
                  <a:solidFill>
                    <a:prstClr val="white"/>
                  </a:solidFill>
                  <a:latin typeface="Agency FB" panose="020B0503020202020204" pitchFamily="34" charset="0"/>
                  <a:ea typeface="微软雅黑" panose="020B0503020204020204" pitchFamily="34" charset="-122"/>
                </a:rPr>
                <a:t>02</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grpSp>
        <p:nvGrpSpPr>
          <p:cNvPr id="22" name="组合 21"/>
          <p:cNvGrpSpPr/>
          <p:nvPr/>
        </p:nvGrpSpPr>
        <p:grpSpPr>
          <a:xfrm>
            <a:off x="5117220" y="4083327"/>
            <a:ext cx="1991552" cy="1724375"/>
            <a:chOff x="5117220" y="3872311"/>
            <a:chExt cx="1991552" cy="1724375"/>
          </a:xfrm>
        </p:grpSpPr>
        <p:sp>
          <p:nvSpPr>
            <p:cNvPr id="23" name="Freeform 26"/>
            <p:cNvSpPr/>
            <p:nvPr/>
          </p:nvSpPr>
          <p:spPr bwMode="auto">
            <a:xfrm>
              <a:off x="5117220" y="3872311"/>
              <a:ext cx="1991552" cy="1724375"/>
            </a:xfrm>
            <a:custGeom>
              <a:avLst/>
              <a:gdLst>
                <a:gd name="T0" fmla="*/ 345 w 1379"/>
                <a:gd name="T1" fmla="*/ 1194 h 1194"/>
                <a:gd name="T2" fmla="*/ 0 w 1379"/>
                <a:gd name="T3" fmla="*/ 597 h 1194"/>
                <a:gd name="T4" fmla="*/ 345 w 1379"/>
                <a:gd name="T5" fmla="*/ 0 h 1194"/>
                <a:gd name="T6" fmla="*/ 1034 w 1379"/>
                <a:gd name="T7" fmla="*/ 0 h 1194"/>
                <a:gd name="T8" fmla="*/ 1379 w 1379"/>
                <a:gd name="T9" fmla="*/ 597 h 1194"/>
                <a:gd name="T10" fmla="*/ 1034 w 1379"/>
                <a:gd name="T11" fmla="*/ 1194 h 1194"/>
                <a:gd name="T12" fmla="*/ 345 w 1379"/>
                <a:gd name="T13" fmla="*/ 1194 h 1194"/>
              </a:gdLst>
              <a:ahLst/>
              <a:cxnLst>
                <a:cxn ang="0">
                  <a:pos x="T0" y="T1"/>
                </a:cxn>
                <a:cxn ang="0">
                  <a:pos x="T2" y="T3"/>
                </a:cxn>
                <a:cxn ang="0">
                  <a:pos x="T4" y="T5"/>
                </a:cxn>
                <a:cxn ang="0">
                  <a:pos x="T6" y="T7"/>
                </a:cxn>
                <a:cxn ang="0">
                  <a:pos x="T8" y="T9"/>
                </a:cxn>
                <a:cxn ang="0">
                  <a:pos x="T10" y="T11"/>
                </a:cxn>
                <a:cxn ang="0">
                  <a:pos x="T12" y="T13"/>
                </a:cxn>
              </a:cxnLst>
              <a:rect l="0" t="0" r="r" b="b"/>
              <a:pathLst>
                <a:path w="1379" h="1194">
                  <a:moveTo>
                    <a:pt x="345" y="1194"/>
                  </a:moveTo>
                  <a:lnTo>
                    <a:pt x="0" y="597"/>
                  </a:lnTo>
                  <a:lnTo>
                    <a:pt x="345" y="0"/>
                  </a:lnTo>
                  <a:lnTo>
                    <a:pt x="1034" y="0"/>
                  </a:lnTo>
                  <a:lnTo>
                    <a:pt x="1379" y="597"/>
                  </a:lnTo>
                  <a:lnTo>
                    <a:pt x="1034" y="1194"/>
                  </a:lnTo>
                  <a:lnTo>
                    <a:pt x="345" y="1194"/>
                  </a:lnTo>
                  <a:close/>
                </a:path>
              </a:pathLst>
            </a:custGeom>
            <a:solidFill>
              <a:srgbClr val="ED65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矩形 28"/>
            <p:cNvSpPr/>
            <p:nvPr/>
          </p:nvSpPr>
          <p:spPr>
            <a:xfrm>
              <a:off x="5721911" y="4318999"/>
              <a:ext cx="761951" cy="830997"/>
            </a:xfrm>
            <a:prstGeom prst="rect">
              <a:avLst/>
            </a:prstGeom>
          </p:spPr>
          <p:txBody>
            <a:bodyPr wrap="square">
              <a:spAutoFit/>
            </a:bodyPr>
            <a:lstStyle/>
            <a:p>
              <a:pPr algn="ctr"/>
              <a:r>
                <a:rPr lang="en-US" altLang="zh-CN" sz="4800" b="1">
                  <a:solidFill>
                    <a:prstClr val="white"/>
                  </a:solidFill>
                  <a:latin typeface="Agency FB" panose="020B0503020202020204" pitchFamily="34" charset="0"/>
                  <a:ea typeface="微软雅黑" panose="020B0503020204020204" pitchFamily="34" charset="-122"/>
                </a:rPr>
                <a:t>03</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grpSp>
        <p:nvGrpSpPr>
          <p:cNvPr id="30" name="组合 29"/>
          <p:cNvGrpSpPr/>
          <p:nvPr/>
        </p:nvGrpSpPr>
        <p:grpSpPr>
          <a:xfrm>
            <a:off x="6704396" y="3182146"/>
            <a:ext cx="1988664" cy="1724375"/>
            <a:chOff x="6704396" y="2971130"/>
            <a:chExt cx="1988664" cy="1724375"/>
          </a:xfrm>
        </p:grpSpPr>
        <p:sp>
          <p:nvSpPr>
            <p:cNvPr id="31" name="Freeform 29"/>
            <p:cNvSpPr/>
            <p:nvPr/>
          </p:nvSpPr>
          <p:spPr bwMode="auto">
            <a:xfrm>
              <a:off x="6704396" y="2971130"/>
              <a:ext cx="1988664" cy="1724375"/>
            </a:xfrm>
            <a:custGeom>
              <a:avLst/>
              <a:gdLst>
                <a:gd name="T0" fmla="*/ 345 w 1377"/>
                <a:gd name="T1" fmla="*/ 1194 h 1194"/>
                <a:gd name="T2" fmla="*/ 0 w 1377"/>
                <a:gd name="T3" fmla="*/ 597 h 1194"/>
                <a:gd name="T4" fmla="*/ 345 w 1377"/>
                <a:gd name="T5" fmla="*/ 0 h 1194"/>
                <a:gd name="T6" fmla="*/ 1033 w 1377"/>
                <a:gd name="T7" fmla="*/ 0 h 1194"/>
                <a:gd name="T8" fmla="*/ 1377 w 1377"/>
                <a:gd name="T9" fmla="*/ 597 h 1194"/>
                <a:gd name="T10" fmla="*/ 1033 w 1377"/>
                <a:gd name="T11" fmla="*/ 1194 h 1194"/>
                <a:gd name="T12" fmla="*/ 345 w 1377"/>
                <a:gd name="T13" fmla="*/ 1194 h 1194"/>
              </a:gdLst>
              <a:ahLst/>
              <a:cxnLst>
                <a:cxn ang="0">
                  <a:pos x="T0" y="T1"/>
                </a:cxn>
                <a:cxn ang="0">
                  <a:pos x="T2" y="T3"/>
                </a:cxn>
                <a:cxn ang="0">
                  <a:pos x="T4" y="T5"/>
                </a:cxn>
                <a:cxn ang="0">
                  <a:pos x="T6" y="T7"/>
                </a:cxn>
                <a:cxn ang="0">
                  <a:pos x="T8" y="T9"/>
                </a:cxn>
                <a:cxn ang="0">
                  <a:pos x="T10" y="T11"/>
                </a:cxn>
                <a:cxn ang="0">
                  <a:pos x="T12" y="T13"/>
                </a:cxn>
              </a:cxnLst>
              <a:rect l="0" t="0" r="r" b="b"/>
              <a:pathLst>
                <a:path w="1377" h="1194">
                  <a:moveTo>
                    <a:pt x="345" y="1194"/>
                  </a:moveTo>
                  <a:lnTo>
                    <a:pt x="0" y="597"/>
                  </a:lnTo>
                  <a:lnTo>
                    <a:pt x="345" y="0"/>
                  </a:lnTo>
                  <a:lnTo>
                    <a:pt x="1033" y="0"/>
                  </a:lnTo>
                  <a:lnTo>
                    <a:pt x="1377" y="597"/>
                  </a:lnTo>
                  <a:lnTo>
                    <a:pt x="1033" y="1194"/>
                  </a:lnTo>
                  <a:lnTo>
                    <a:pt x="345" y="1194"/>
                  </a:lnTo>
                  <a:close/>
                </a:path>
              </a:pathLst>
            </a:custGeom>
            <a:solidFill>
              <a:srgbClr val="F9B4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矩形 31"/>
            <p:cNvSpPr/>
            <p:nvPr/>
          </p:nvSpPr>
          <p:spPr>
            <a:xfrm>
              <a:off x="7317752" y="3417818"/>
              <a:ext cx="761951" cy="830997"/>
            </a:xfrm>
            <a:prstGeom prst="rect">
              <a:avLst/>
            </a:prstGeom>
          </p:spPr>
          <p:txBody>
            <a:bodyPr wrap="square">
              <a:spAutoFit/>
            </a:bodyPr>
            <a:lstStyle/>
            <a:p>
              <a:pPr algn="ctr"/>
              <a:r>
                <a:rPr lang="en-US" altLang="zh-CN" sz="4800" b="1">
                  <a:solidFill>
                    <a:prstClr val="white"/>
                  </a:solidFill>
                  <a:latin typeface="Agency FB" panose="020B0503020202020204" pitchFamily="34" charset="0"/>
                  <a:ea typeface="微软雅黑" panose="020B0503020204020204" pitchFamily="34" charset="-122"/>
                </a:rPr>
                <a:t>04</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sp>
        <p:nvSpPr>
          <p:cNvPr id="33" name="文本框 32"/>
          <p:cNvSpPr txBox="1"/>
          <p:nvPr/>
        </p:nvSpPr>
        <p:spPr>
          <a:xfrm>
            <a:off x="8842518" y="4603054"/>
            <a:ext cx="3027680" cy="1076325"/>
          </a:xfrm>
          <a:prstGeom prst="rect">
            <a:avLst/>
          </a:prstGeom>
          <a:noFill/>
          <a:effectLst/>
        </p:spPr>
        <p:txBody>
          <a:bodyPr wrap="none" rtlCol="0">
            <a:spAutoFit/>
          </a:bodyPr>
          <a:lstStyle/>
          <a:p>
            <a:r>
              <a:rPr lang="zh-CN" altLang="en-US" sz="1600">
                <a:solidFill>
                  <a:srgbClr val="004C80"/>
                </a:solidFill>
                <a:latin typeface="微软雅黑" panose="020B0503020204020204" pitchFamily="34" charset="-122"/>
                <a:ea typeface="微软雅黑" panose="020B0503020204020204" pitchFamily="34" charset="-122"/>
              </a:rPr>
              <a:t> 单击此处输入标题</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endParaRPr lang="zh-CN" altLang="en-US" sz="1600" dirty="0">
              <a:solidFill>
                <a:srgbClr val="004C80"/>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85323" y="2140468"/>
            <a:ext cx="3027680" cy="1076325"/>
          </a:xfrm>
          <a:prstGeom prst="rect">
            <a:avLst/>
          </a:prstGeom>
          <a:noFill/>
          <a:effectLst/>
        </p:spPr>
        <p:txBody>
          <a:bodyPr wrap="none" rtlCol="0">
            <a:spAutoFit/>
          </a:bodyPr>
          <a:lstStyle/>
          <a:p>
            <a:r>
              <a:rPr lang="zh-CN" altLang="en-US" sz="1600">
                <a:solidFill>
                  <a:srgbClr val="004C80"/>
                </a:solidFill>
                <a:latin typeface="微软雅黑" panose="020B0503020204020204" pitchFamily="34" charset="-122"/>
                <a:ea typeface="微软雅黑" panose="020B0503020204020204" pitchFamily="34" charset="-122"/>
              </a:rPr>
              <a:t> 单击此处输入标题</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endParaRPr lang="zh-CN" altLang="en-US" sz="1600" dirty="0">
              <a:solidFill>
                <a:srgbClr val="004C80"/>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037517" y="4603054"/>
            <a:ext cx="3057247" cy="1384995"/>
          </a:xfrm>
          <a:prstGeom prst="rect">
            <a:avLst/>
          </a:prstGeom>
          <a:noFill/>
          <a:effectLst/>
        </p:spPr>
        <p:txBody>
          <a:bodyPr wrap="none" rtlCol="0">
            <a:spAutoFit/>
          </a:bodyPr>
          <a:lstStyle/>
          <a:p>
            <a:r>
              <a:rPr lang="zh-CN" altLang="en-US" sz="1600">
                <a:solidFill>
                  <a:srgbClr val="004C80"/>
                </a:solidFill>
                <a:latin typeface="微软雅黑" panose="020B0503020204020204" pitchFamily="34" charset="-122"/>
                <a:ea typeface="微软雅黑" panose="020B0503020204020204" pitchFamily="34" charset="-122"/>
              </a:rPr>
              <a:t> 单击此处输入标题</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842518" y="2162149"/>
            <a:ext cx="3027680" cy="1076325"/>
          </a:xfrm>
          <a:prstGeom prst="rect">
            <a:avLst/>
          </a:prstGeom>
          <a:noFill/>
          <a:effectLst/>
        </p:spPr>
        <p:txBody>
          <a:bodyPr wrap="none" rtlCol="0">
            <a:spAutoFit/>
          </a:bodyPr>
          <a:lstStyle/>
          <a:p>
            <a:r>
              <a:rPr lang="zh-CN" altLang="en-US" sz="1600">
                <a:solidFill>
                  <a:srgbClr val="004C80"/>
                </a:solidFill>
                <a:latin typeface="微软雅黑" panose="020B0503020204020204" pitchFamily="34" charset="-122"/>
                <a:ea typeface="微软雅黑" panose="020B0503020204020204" pitchFamily="34" charset="-122"/>
              </a:rPr>
              <a:t> 单击此处输入标题</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endParaRPr lang="zh-CN" altLang="en-US" sz="1600" dirty="0">
              <a:solidFill>
                <a:srgbClr val="004C8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2" presetClass="entr" presetSubtype="1" decel="3800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8" decel="3800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750" fill="hold"/>
                                        <p:tgtEl>
                                          <p:spTgt spid="16"/>
                                        </p:tgtEl>
                                        <p:attrNameLst>
                                          <p:attrName>ppt_x</p:attrName>
                                        </p:attrNameLst>
                                      </p:cBhvr>
                                      <p:tavLst>
                                        <p:tav tm="0">
                                          <p:val>
                                            <p:strVal val="0-#ppt_w/2"/>
                                          </p:val>
                                        </p:tav>
                                        <p:tav tm="100000">
                                          <p:val>
                                            <p:strVal val="#ppt_x"/>
                                          </p:val>
                                        </p:tav>
                                      </p:tavLst>
                                    </p:anim>
                                    <p:anim calcmode="lin" valueType="num">
                                      <p:cBhvr additive="base">
                                        <p:cTn id="32" dur="75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4" decel="3800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750" fill="hold"/>
                                        <p:tgtEl>
                                          <p:spTgt spid="22"/>
                                        </p:tgtEl>
                                        <p:attrNameLst>
                                          <p:attrName>ppt_x</p:attrName>
                                        </p:attrNameLst>
                                      </p:cBhvr>
                                      <p:tavLst>
                                        <p:tav tm="0">
                                          <p:val>
                                            <p:strVal val="#ppt_x"/>
                                          </p:val>
                                        </p:tav>
                                        <p:tav tm="100000">
                                          <p:val>
                                            <p:strVal val="#ppt_x"/>
                                          </p:val>
                                        </p:tav>
                                      </p:tavLst>
                                    </p:anim>
                                    <p:anim calcmode="lin" valueType="num">
                                      <p:cBhvr additive="base">
                                        <p:cTn id="36" dur="75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2" decel="3800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1+#ppt_w/2"/>
                                          </p:val>
                                        </p:tav>
                                        <p:tav tm="100000">
                                          <p:val>
                                            <p:strVal val="#ppt_x"/>
                                          </p:val>
                                        </p:tav>
                                      </p:tavLst>
                                    </p:anim>
                                    <p:anim calcmode="lin" valueType="num">
                                      <p:cBhvr additive="base">
                                        <p:cTn id="40" dur="750" fill="hold"/>
                                        <p:tgtEl>
                                          <p:spTgt spid="30"/>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grpId="0" nodeType="withEffect">
                                  <p:stCondLst>
                                    <p:cond delay="75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3" grpId="0" bldLvl="0" animBg="1"/>
      <p:bldP spid="34" grpId="0" bldLvl="0" animBg="1"/>
      <p:bldP spid="35" grpId="0"/>
      <p:bldP spid="3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38719" y="119422"/>
            <a:ext cx="876863" cy="876863"/>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53840" y="279461"/>
            <a:ext cx="4096233" cy="530336"/>
          </a:xfrm>
          <a:prstGeom prst="roundRect">
            <a:avLst>
              <a:gd name="adj" fmla="val 50000"/>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6"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论文框架与内容</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1" name="组合 50"/>
          <p:cNvGrpSpPr/>
          <p:nvPr/>
        </p:nvGrpSpPr>
        <p:grpSpPr>
          <a:xfrm>
            <a:off x="549226" y="251853"/>
            <a:ext cx="388776" cy="630308"/>
            <a:chOff x="4357730" y="1344868"/>
            <a:chExt cx="747186" cy="1211385"/>
          </a:xfrm>
        </p:grpSpPr>
        <p:sp>
          <p:nvSpPr>
            <p:cNvPr id="52" name="Freeform 56"/>
            <p:cNvSpPr/>
            <p:nvPr/>
          </p:nvSpPr>
          <p:spPr bwMode="auto">
            <a:xfrm>
              <a:off x="4357730" y="1344868"/>
              <a:ext cx="747186" cy="881233"/>
            </a:xfrm>
            <a:custGeom>
              <a:avLst/>
              <a:gdLst>
                <a:gd name="T0" fmla="*/ 69 w 172"/>
                <a:gd name="T1" fmla="*/ 14 h 203"/>
                <a:gd name="T2" fmla="*/ 9 w 172"/>
                <a:gd name="T3" fmla="*/ 119 h 203"/>
                <a:gd name="T4" fmla="*/ 57 w 172"/>
                <a:gd name="T5" fmla="*/ 173 h 203"/>
                <a:gd name="T6" fmla="*/ 68 w 172"/>
                <a:gd name="T7" fmla="*/ 203 h 203"/>
                <a:gd name="T8" fmla="*/ 108 w 172"/>
                <a:gd name="T9" fmla="*/ 195 h 203"/>
                <a:gd name="T10" fmla="*/ 148 w 172"/>
                <a:gd name="T11" fmla="*/ 186 h 203"/>
                <a:gd name="T12" fmla="*/ 146 w 172"/>
                <a:gd name="T13" fmla="*/ 154 h 203"/>
                <a:gd name="T14" fmla="*/ 167 w 172"/>
                <a:gd name="T15" fmla="*/ 85 h 203"/>
                <a:gd name="T16" fmla="*/ 69 w 172"/>
                <a:gd name="T17" fmla="*/ 1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03">
                  <a:moveTo>
                    <a:pt x="69" y="14"/>
                  </a:moveTo>
                  <a:cubicBezTo>
                    <a:pt x="5" y="28"/>
                    <a:pt x="0" y="86"/>
                    <a:pt x="9" y="119"/>
                  </a:cubicBezTo>
                  <a:cubicBezTo>
                    <a:pt x="18" y="152"/>
                    <a:pt x="57" y="173"/>
                    <a:pt x="57" y="173"/>
                  </a:cubicBezTo>
                  <a:cubicBezTo>
                    <a:pt x="68" y="203"/>
                    <a:pt x="68" y="203"/>
                    <a:pt x="68" y="203"/>
                  </a:cubicBezTo>
                  <a:cubicBezTo>
                    <a:pt x="108" y="195"/>
                    <a:pt x="108" y="195"/>
                    <a:pt x="108" y="195"/>
                  </a:cubicBezTo>
                  <a:cubicBezTo>
                    <a:pt x="148" y="186"/>
                    <a:pt x="148" y="186"/>
                    <a:pt x="148" y="186"/>
                  </a:cubicBezTo>
                  <a:cubicBezTo>
                    <a:pt x="146" y="154"/>
                    <a:pt x="146" y="154"/>
                    <a:pt x="146" y="154"/>
                  </a:cubicBezTo>
                  <a:cubicBezTo>
                    <a:pt x="146" y="154"/>
                    <a:pt x="172" y="119"/>
                    <a:pt x="167" y="85"/>
                  </a:cubicBezTo>
                  <a:cubicBezTo>
                    <a:pt x="162" y="51"/>
                    <a:pt x="134" y="0"/>
                    <a:pt x="69" y="1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3" name="Freeform 57"/>
            <p:cNvSpPr/>
            <p:nvPr/>
          </p:nvSpPr>
          <p:spPr bwMode="auto">
            <a:xfrm>
              <a:off x="4457024" y="1457814"/>
              <a:ext cx="286711" cy="264370"/>
            </a:xfrm>
            <a:custGeom>
              <a:avLst/>
              <a:gdLst>
                <a:gd name="T0" fmla="*/ 60 w 66"/>
                <a:gd name="T1" fmla="*/ 7 h 61"/>
                <a:gd name="T2" fmla="*/ 45 w 66"/>
                <a:gd name="T3" fmla="*/ 44 h 61"/>
                <a:gd name="T4" fmla="*/ 7 w 66"/>
                <a:gd name="T5" fmla="*/ 53 h 61"/>
                <a:gd name="T6" fmla="*/ 21 w 66"/>
                <a:gd name="T7" fmla="*/ 17 h 61"/>
                <a:gd name="T8" fmla="*/ 60 w 66"/>
                <a:gd name="T9" fmla="*/ 7 h 61"/>
              </a:gdLst>
              <a:ahLst/>
              <a:cxnLst>
                <a:cxn ang="0">
                  <a:pos x="T0" y="T1"/>
                </a:cxn>
                <a:cxn ang="0">
                  <a:pos x="T2" y="T3"/>
                </a:cxn>
                <a:cxn ang="0">
                  <a:pos x="T4" y="T5"/>
                </a:cxn>
                <a:cxn ang="0">
                  <a:pos x="T6" y="T7"/>
                </a:cxn>
                <a:cxn ang="0">
                  <a:pos x="T8" y="T9"/>
                </a:cxn>
              </a:cxnLst>
              <a:rect l="0" t="0" r="r" b="b"/>
              <a:pathLst>
                <a:path w="66" h="61">
                  <a:moveTo>
                    <a:pt x="60" y="7"/>
                  </a:moveTo>
                  <a:cubicBezTo>
                    <a:pt x="66" y="15"/>
                    <a:pt x="60" y="31"/>
                    <a:pt x="45" y="44"/>
                  </a:cubicBezTo>
                  <a:cubicBezTo>
                    <a:pt x="30" y="57"/>
                    <a:pt x="13" y="61"/>
                    <a:pt x="7" y="53"/>
                  </a:cubicBezTo>
                  <a:cubicBezTo>
                    <a:pt x="0" y="46"/>
                    <a:pt x="7" y="29"/>
                    <a:pt x="21" y="17"/>
                  </a:cubicBezTo>
                  <a:cubicBezTo>
                    <a:pt x="36" y="4"/>
                    <a:pt x="53" y="0"/>
                    <a:pt x="60" y="7"/>
                  </a:cubicBezTo>
                  <a:close/>
                </a:path>
              </a:pathLst>
            </a:custGeom>
            <a:solidFill>
              <a:schemeClr val="accent4">
                <a:lumMod val="20000"/>
                <a:lumOff val="80000"/>
              </a:schemeClr>
            </a:solidFill>
            <a:ln>
              <a:noFill/>
            </a:ln>
          </p:spPr>
          <p:txBody>
            <a:bodyPr vert="horz" wrap="square" lIns="91440" tIns="45720" rIns="91440" bIns="45720" numCol="1" anchor="t" anchorCtr="0" compatLnSpc="1"/>
            <a:lstStyle/>
            <a:p>
              <a:endParaRPr lang="zh-CN" altLang="en-US"/>
            </a:p>
          </p:txBody>
        </p:sp>
        <p:sp>
          <p:nvSpPr>
            <p:cNvPr id="54" name="Freeform 58"/>
            <p:cNvSpPr/>
            <p:nvPr/>
          </p:nvSpPr>
          <p:spPr bwMode="auto">
            <a:xfrm>
              <a:off x="4627065" y="2147907"/>
              <a:ext cx="420758" cy="165076"/>
            </a:xfrm>
            <a:custGeom>
              <a:avLst/>
              <a:gdLst>
                <a:gd name="T0" fmla="*/ 88 w 97"/>
                <a:gd name="T1" fmla="*/ 20 h 38"/>
                <a:gd name="T2" fmla="*/ 12 w 97"/>
                <a:gd name="T3" fmla="*/ 37 h 38"/>
                <a:gd name="T4" fmla="*/ 1 w 97"/>
                <a:gd name="T5" fmla="*/ 29 h 38"/>
                <a:gd name="T6" fmla="*/ 1 w 97"/>
                <a:gd name="T7" fmla="*/ 29 h 38"/>
                <a:gd name="T8" fmla="*/ 8 w 97"/>
                <a:gd name="T9" fmla="*/ 18 h 38"/>
                <a:gd name="T10" fmla="*/ 84 w 97"/>
                <a:gd name="T11" fmla="*/ 2 h 38"/>
                <a:gd name="T12" fmla="*/ 96 w 97"/>
                <a:gd name="T13" fmla="*/ 9 h 38"/>
                <a:gd name="T14" fmla="*/ 96 w 97"/>
                <a:gd name="T15" fmla="*/ 9 h 38"/>
                <a:gd name="T16" fmla="*/ 88 w 97"/>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8">
                  <a:moveTo>
                    <a:pt x="88" y="20"/>
                  </a:moveTo>
                  <a:cubicBezTo>
                    <a:pt x="12" y="37"/>
                    <a:pt x="12" y="37"/>
                    <a:pt x="12" y="37"/>
                  </a:cubicBezTo>
                  <a:cubicBezTo>
                    <a:pt x="7" y="38"/>
                    <a:pt x="2" y="34"/>
                    <a:pt x="1" y="29"/>
                  </a:cubicBezTo>
                  <a:cubicBezTo>
                    <a:pt x="1" y="29"/>
                    <a:pt x="1" y="29"/>
                    <a:pt x="1" y="29"/>
                  </a:cubicBezTo>
                  <a:cubicBezTo>
                    <a:pt x="0" y="24"/>
                    <a:pt x="3" y="19"/>
                    <a:pt x="8" y="18"/>
                  </a:cubicBezTo>
                  <a:cubicBezTo>
                    <a:pt x="84" y="2"/>
                    <a:pt x="84" y="2"/>
                    <a:pt x="84" y="2"/>
                  </a:cubicBezTo>
                  <a:cubicBezTo>
                    <a:pt x="89" y="0"/>
                    <a:pt x="94" y="4"/>
                    <a:pt x="96" y="9"/>
                  </a:cubicBezTo>
                  <a:cubicBezTo>
                    <a:pt x="96" y="9"/>
                    <a:pt x="96" y="9"/>
                    <a:pt x="96" y="9"/>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9"/>
            <p:cNvSpPr/>
            <p:nvPr/>
          </p:nvSpPr>
          <p:spPr bwMode="auto">
            <a:xfrm>
              <a:off x="4644442" y="2231066"/>
              <a:ext cx="420758" cy="160111"/>
            </a:xfrm>
            <a:custGeom>
              <a:avLst/>
              <a:gdLst>
                <a:gd name="T0" fmla="*/ 88 w 97"/>
                <a:gd name="T1" fmla="*/ 20 h 37"/>
                <a:gd name="T2" fmla="*/ 12 w 97"/>
                <a:gd name="T3" fmla="*/ 36 h 37"/>
                <a:gd name="T4" fmla="*/ 1 w 97"/>
                <a:gd name="T5" fmla="*/ 29 h 37"/>
                <a:gd name="T6" fmla="*/ 1 w 97"/>
                <a:gd name="T7" fmla="*/ 29 h 37"/>
                <a:gd name="T8" fmla="*/ 8 w 97"/>
                <a:gd name="T9" fmla="*/ 18 h 37"/>
                <a:gd name="T10" fmla="*/ 84 w 97"/>
                <a:gd name="T11" fmla="*/ 1 h 37"/>
                <a:gd name="T12" fmla="*/ 96 w 97"/>
                <a:gd name="T13" fmla="*/ 8 h 37"/>
                <a:gd name="T14" fmla="*/ 96 w 97"/>
                <a:gd name="T15" fmla="*/ 8 h 37"/>
                <a:gd name="T16" fmla="*/ 88 w 97"/>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7">
                  <a:moveTo>
                    <a:pt x="88" y="20"/>
                  </a:moveTo>
                  <a:cubicBezTo>
                    <a:pt x="12" y="36"/>
                    <a:pt x="12" y="36"/>
                    <a:pt x="12" y="36"/>
                  </a:cubicBezTo>
                  <a:cubicBezTo>
                    <a:pt x="7" y="37"/>
                    <a:pt x="2" y="34"/>
                    <a:pt x="1" y="29"/>
                  </a:cubicBezTo>
                  <a:cubicBezTo>
                    <a:pt x="1" y="29"/>
                    <a:pt x="1" y="29"/>
                    <a:pt x="1" y="29"/>
                  </a:cubicBezTo>
                  <a:cubicBezTo>
                    <a:pt x="0" y="24"/>
                    <a:pt x="3" y="19"/>
                    <a:pt x="8" y="18"/>
                  </a:cubicBezTo>
                  <a:cubicBezTo>
                    <a:pt x="84" y="1"/>
                    <a:pt x="84" y="1"/>
                    <a:pt x="84" y="1"/>
                  </a:cubicBezTo>
                  <a:cubicBezTo>
                    <a:pt x="89" y="0"/>
                    <a:pt x="94" y="3"/>
                    <a:pt x="96" y="8"/>
                  </a:cubicBezTo>
                  <a:cubicBezTo>
                    <a:pt x="96" y="8"/>
                    <a:pt x="96" y="8"/>
                    <a:pt x="96" y="8"/>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0"/>
            <p:cNvSpPr/>
            <p:nvPr/>
          </p:nvSpPr>
          <p:spPr bwMode="auto">
            <a:xfrm>
              <a:off x="4696571" y="2317948"/>
              <a:ext cx="330152" cy="177488"/>
            </a:xfrm>
            <a:custGeom>
              <a:avLst/>
              <a:gdLst>
                <a:gd name="T0" fmla="*/ 133 w 266"/>
                <a:gd name="T1" fmla="*/ 28 h 143"/>
                <a:gd name="T2" fmla="*/ 0 w 266"/>
                <a:gd name="T3" fmla="*/ 56 h 143"/>
                <a:gd name="T4" fmla="*/ 52 w 266"/>
                <a:gd name="T5" fmla="*/ 143 h 143"/>
                <a:gd name="T6" fmla="*/ 154 w 266"/>
                <a:gd name="T7" fmla="*/ 122 h 143"/>
                <a:gd name="T8" fmla="*/ 255 w 266"/>
                <a:gd name="T9" fmla="*/ 101 h 143"/>
                <a:gd name="T10" fmla="*/ 266 w 266"/>
                <a:gd name="T11" fmla="*/ 0 h 143"/>
                <a:gd name="T12" fmla="*/ 133 w 266"/>
                <a:gd name="T13" fmla="*/ 28 h 143"/>
              </a:gdLst>
              <a:ahLst/>
              <a:cxnLst>
                <a:cxn ang="0">
                  <a:pos x="T0" y="T1"/>
                </a:cxn>
                <a:cxn ang="0">
                  <a:pos x="T2" y="T3"/>
                </a:cxn>
                <a:cxn ang="0">
                  <a:pos x="T4" y="T5"/>
                </a:cxn>
                <a:cxn ang="0">
                  <a:pos x="T6" y="T7"/>
                </a:cxn>
                <a:cxn ang="0">
                  <a:pos x="T8" y="T9"/>
                </a:cxn>
                <a:cxn ang="0">
                  <a:pos x="T10" y="T11"/>
                </a:cxn>
                <a:cxn ang="0">
                  <a:pos x="T12" y="T13"/>
                </a:cxn>
              </a:cxnLst>
              <a:rect l="0" t="0" r="r" b="b"/>
              <a:pathLst>
                <a:path w="266" h="143">
                  <a:moveTo>
                    <a:pt x="133" y="28"/>
                  </a:moveTo>
                  <a:lnTo>
                    <a:pt x="0" y="56"/>
                  </a:lnTo>
                  <a:lnTo>
                    <a:pt x="52" y="143"/>
                  </a:lnTo>
                  <a:lnTo>
                    <a:pt x="154" y="122"/>
                  </a:lnTo>
                  <a:lnTo>
                    <a:pt x="255" y="101"/>
                  </a:lnTo>
                  <a:lnTo>
                    <a:pt x="266" y="0"/>
                  </a:lnTo>
                  <a:lnTo>
                    <a:pt x="133" y="28"/>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1"/>
            <p:cNvSpPr/>
            <p:nvPr/>
          </p:nvSpPr>
          <p:spPr bwMode="auto">
            <a:xfrm>
              <a:off x="4766077" y="2443306"/>
              <a:ext cx="243270" cy="112947"/>
            </a:xfrm>
            <a:custGeom>
              <a:avLst/>
              <a:gdLst>
                <a:gd name="T0" fmla="*/ 0 w 56"/>
                <a:gd name="T1" fmla="*/ 12 h 26"/>
                <a:gd name="T2" fmla="*/ 33 w 56"/>
                <a:gd name="T3" fmla="*/ 22 h 26"/>
                <a:gd name="T4" fmla="*/ 56 w 56"/>
                <a:gd name="T5" fmla="*/ 0 h 26"/>
                <a:gd name="T6" fmla="*/ 0 w 56"/>
                <a:gd name="T7" fmla="*/ 12 h 26"/>
              </a:gdLst>
              <a:ahLst/>
              <a:cxnLst>
                <a:cxn ang="0">
                  <a:pos x="T0" y="T1"/>
                </a:cxn>
                <a:cxn ang="0">
                  <a:pos x="T2" y="T3"/>
                </a:cxn>
                <a:cxn ang="0">
                  <a:pos x="T4" y="T5"/>
                </a:cxn>
                <a:cxn ang="0">
                  <a:pos x="T6" y="T7"/>
                </a:cxn>
              </a:cxnLst>
              <a:rect l="0" t="0" r="r" b="b"/>
              <a:pathLst>
                <a:path w="56" h="26">
                  <a:moveTo>
                    <a:pt x="0" y="12"/>
                  </a:moveTo>
                  <a:cubicBezTo>
                    <a:pt x="0" y="12"/>
                    <a:pt x="12" y="26"/>
                    <a:pt x="33" y="22"/>
                  </a:cubicBezTo>
                  <a:cubicBezTo>
                    <a:pt x="54" y="17"/>
                    <a:pt x="56" y="0"/>
                    <a:pt x="56" y="0"/>
                  </a:cubicBezTo>
                  <a:lnTo>
                    <a:pt x="0" y="12"/>
                  </a:lnTo>
                  <a:close/>
                </a:path>
              </a:pathLst>
            </a:custGeom>
            <a:solidFill>
              <a:srgbClr val="80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4069418" y="1875032"/>
            <a:ext cx="4104971" cy="4452241"/>
            <a:chOff x="4207963" y="1833466"/>
            <a:chExt cx="4104971" cy="4452241"/>
          </a:xfrm>
        </p:grpSpPr>
        <p:grpSp>
          <p:nvGrpSpPr>
            <p:cNvPr id="17" name="Group 67"/>
            <p:cNvGrpSpPr>
              <a:grpSpLocks noChangeAspect="1"/>
            </p:cNvGrpSpPr>
            <p:nvPr/>
          </p:nvGrpSpPr>
          <p:grpSpPr bwMode="auto">
            <a:xfrm>
              <a:off x="4207963" y="1833466"/>
              <a:ext cx="4104971" cy="4452241"/>
              <a:chOff x="4743" y="979"/>
              <a:chExt cx="2175" cy="2359"/>
            </a:xfrm>
          </p:grpSpPr>
          <p:sp>
            <p:nvSpPr>
              <p:cNvPr id="29" name="Freeform 68"/>
              <p:cNvSpPr>
                <a:spLocks noEditPoints="1"/>
              </p:cNvSpPr>
              <p:nvPr/>
            </p:nvSpPr>
            <p:spPr bwMode="auto">
              <a:xfrm>
                <a:off x="5397" y="2099"/>
                <a:ext cx="867" cy="1239"/>
              </a:xfrm>
              <a:custGeom>
                <a:avLst/>
                <a:gdLst>
                  <a:gd name="T0" fmla="*/ 96 w 366"/>
                  <a:gd name="T1" fmla="*/ 174 h 523"/>
                  <a:gd name="T2" fmla="*/ 28 w 366"/>
                  <a:gd name="T3" fmla="*/ 255 h 523"/>
                  <a:gd name="T4" fmla="*/ 4 w 366"/>
                  <a:gd name="T5" fmla="*/ 361 h 523"/>
                  <a:gd name="T6" fmla="*/ 58 w 366"/>
                  <a:gd name="T7" fmla="*/ 471 h 523"/>
                  <a:gd name="T8" fmla="*/ 183 w 366"/>
                  <a:gd name="T9" fmla="*/ 522 h 523"/>
                  <a:gd name="T10" fmla="*/ 308 w 366"/>
                  <a:gd name="T11" fmla="*/ 471 h 523"/>
                  <a:gd name="T12" fmla="*/ 362 w 366"/>
                  <a:gd name="T13" fmla="*/ 361 h 523"/>
                  <a:gd name="T14" fmla="*/ 338 w 366"/>
                  <a:gd name="T15" fmla="*/ 255 h 523"/>
                  <a:gd name="T16" fmla="*/ 270 w 366"/>
                  <a:gd name="T17" fmla="*/ 174 h 523"/>
                  <a:gd name="T18" fmla="*/ 188 w 366"/>
                  <a:gd name="T19" fmla="*/ 53 h 523"/>
                  <a:gd name="T20" fmla="*/ 183 w 366"/>
                  <a:gd name="T21" fmla="*/ 0 h 523"/>
                  <a:gd name="T22" fmla="*/ 178 w 366"/>
                  <a:gd name="T23" fmla="*/ 53 h 523"/>
                  <a:gd name="T24" fmla="*/ 96 w 366"/>
                  <a:gd name="T25" fmla="*/ 174 h 523"/>
                  <a:gd name="T26" fmla="*/ 254 w 366"/>
                  <a:gd name="T27" fmla="*/ 188 h 523"/>
                  <a:gd name="T28" fmla="*/ 309 w 366"/>
                  <a:gd name="T29" fmla="*/ 348 h 523"/>
                  <a:gd name="T30" fmla="*/ 183 w 366"/>
                  <a:gd name="T31" fmla="*/ 461 h 523"/>
                  <a:gd name="T32" fmla="*/ 57 w 366"/>
                  <a:gd name="T33" fmla="*/ 348 h 523"/>
                  <a:gd name="T34" fmla="*/ 112 w 366"/>
                  <a:gd name="T35" fmla="*/ 188 h 523"/>
                  <a:gd name="T36" fmla="*/ 174 w 366"/>
                  <a:gd name="T37" fmla="*/ 78 h 523"/>
                  <a:gd name="T38" fmla="*/ 183 w 366"/>
                  <a:gd name="T39" fmla="*/ 33 h 523"/>
                  <a:gd name="T40" fmla="*/ 192 w 366"/>
                  <a:gd name="T41" fmla="*/ 78 h 523"/>
                  <a:gd name="T42" fmla="*/ 254 w 366"/>
                  <a:gd name="T43" fmla="*/ 18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6" h="523">
                    <a:moveTo>
                      <a:pt x="96" y="174"/>
                    </a:moveTo>
                    <a:cubicBezTo>
                      <a:pt x="72" y="199"/>
                      <a:pt x="46" y="224"/>
                      <a:pt x="28" y="255"/>
                    </a:cubicBezTo>
                    <a:cubicBezTo>
                      <a:pt x="10" y="285"/>
                      <a:pt x="0" y="322"/>
                      <a:pt x="4" y="361"/>
                    </a:cubicBezTo>
                    <a:cubicBezTo>
                      <a:pt x="8" y="399"/>
                      <a:pt x="26" y="440"/>
                      <a:pt x="58" y="471"/>
                    </a:cubicBezTo>
                    <a:cubicBezTo>
                      <a:pt x="90" y="502"/>
                      <a:pt x="135" y="523"/>
                      <a:pt x="183" y="522"/>
                    </a:cubicBezTo>
                    <a:cubicBezTo>
                      <a:pt x="231" y="523"/>
                      <a:pt x="276" y="502"/>
                      <a:pt x="308" y="471"/>
                    </a:cubicBezTo>
                    <a:cubicBezTo>
                      <a:pt x="340" y="440"/>
                      <a:pt x="358" y="399"/>
                      <a:pt x="362" y="361"/>
                    </a:cubicBezTo>
                    <a:cubicBezTo>
                      <a:pt x="366" y="322"/>
                      <a:pt x="356" y="285"/>
                      <a:pt x="338" y="255"/>
                    </a:cubicBezTo>
                    <a:cubicBezTo>
                      <a:pt x="320" y="224"/>
                      <a:pt x="294" y="199"/>
                      <a:pt x="270" y="174"/>
                    </a:cubicBezTo>
                    <a:cubicBezTo>
                      <a:pt x="220" y="128"/>
                      <a:pt x="195" y="87"/>
                      <a:pt x="188" y="53"/>
                    </a:cubicBezTo>
                    <a:cubicBezTo>
                      <a:pt x="181" y="20"/>
                      <a:pt x="184" y="0"/>
                      <a:pt x="183" y="0"/>
                    </a:cubicBezTo>
                    <a:cubicBezTo>
                      <a:pt x="182" y="0"/>
                      <a:pt x="185" y="20"/>
                      <a:pt x="178" y="53"/>
                    </a:cubicBezTo>
                    <a:cubicBezTo>
                      <a:pt x="171" y="87"/>
                      <a:pt x="146" y="128"/>
                      <a:pt x="96" y="174"/>
                    </a:cubicBezTo>
                    <a:close/>
                    <a:moveTo>
                      <a:pt x="254" y="188"/>
                    </a:moveTo>
                    <a:cubicBezTo>
                      <a:pt x="286" y="232"/>
                      <a:pt x="319" y="289"/>
                      <a:pt x="309" y="348"/>
                    </a:cubicBezTo>
                    <a:cubicBezTo>
                      <a:pt x="302" y="404"/>
                      <a:pt x="251" y="463"/>
                      <a:pt x="183" y="461"/>
                    </a:cubicBezTo>
                    <a:cubicBezTo>
                      <a:pt x="115" y="463"/>
                      <a:pt x="64" y="404"/>
                      <a:pt x="57" y="348"/>
                    </a:cubicBezTo>
                    <a:cubicBezTo>
                      <a:pt x="47" y="289"/>
                      <a:pt x="80" y="232"/>
                      <a:pt x="112" y="188"/>
                    </a:cubicBezTo>
                    <a:cubicBezTo>
                      <a:pt x="146" y="144"/>
                      <a:pt x="165" y="106"/>
                      <a:pt x="174" y="78"/>
                    </a:cubicBezTo>
                    <a:cubicBezTo>
                      <a:pt x="183" y="51"/>
                      <a:pt x="181" y="32"/>
                      <a:pt x="183" y="33"/>
                    </a:cubicBezTo>
                    <a:cubicBezTo>
                      <a:pt x="185" y="32"/>
                      <a:pt x="183" y="51"/>
                      <a:pt x="192" y="78"/>
                    </a:cubicBezTo>
                    <a:cubicBezTo>
                      <a:pt x="200" y="106"/>
                      <a:pt x="220" y="144"/>
                      <a:pt x="254" y="188"/>
                    </a:cubicBezTo>
                    <a:close/>
                  </a:path>
                </a:pathLst>
              </a:custGeom>
              <a:solidFill>
                <a:srgbClr val="F9B4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30" name="Freeform 69"/>
              <p:cNvSpPr>
                <a:spLocks noEditPoints="1"/>
              </p:cNvSpPr>
              <p:nvPr/>
            </p:nvSpPr>
            <p:spPr bwMode="auto">
              <a:xfrm>
                <a:off x="5397" y="979"/>
                <a:ext cx="867" cy="1239"/>
              </a:xfrm>
              <a:custGeom>
                <a:avLst/>
                <a:gdLst>
                  <a:gd name="T0" fmla="*/ 178 w 366"/>
                  <a:gd name="T1" fmla="*/ 470 h 523"/>
                  <a:gd name="T2" fmla="*/ 183 w 366"/>
                  <a:gd name="T3" fmla="*/ 523 h 523"/>
                  <a:gd name="T4" fmla="*/ 188 w 366"/>
                  <a:gd name="T5" fmla="*/ 470 h 523"/>
                  <a:gd name="T6" fmla="*/ 270 w 366"/>
                  <a:gd name="T7" fmla="*/ 349 h 523"/>
                  <a:gd name="T8" fmla="*/ 338 w 366"/>
                  <a:gd name="T9" fmla="*/ 269 h 523"/>
                  <a:gd name="T10" fmla="*/ 362 w 366"/>
                  <a:gd name="T11" fmla="*/ 162 h 523"/>
                  <a:gd name="T12" fmla="*/ 308 w 366"/>
                  <a:gd name="T13" fmla="*/ 52 h 523"/>
                  <a:gd name="T14" fmla="*/ 183 w 366"/>
                  <a:gd name="T15" fmla="*/ 1 h 523"/>
                  <a:gd name="T16" fmla="*/ 58 w 366"/>
                  <a:gd name="T17" fmla="*/ 52 h 523"/>
                  <a:gd name="T18" fmla="*/ 4 w 366"/>
                  <a:gd name="T19" fmla="*/ 162 h 523"/>
                  <a:gd name="T20" fmla="*/ 28 w 366"/>
                  <a:gd name="T21" fmla="*/ 269 h 523"/>
                  <a:gd name="T22" fmla="*/ 96 w 366"/>
                  <a:gd name="T23" fmla="*/ 349 h 523"/>
                  <a:gd name="T24" fmla="*/ 178 w 366"/>
                  <a:gd name="T25" fmla="*/ 470 h 523"/>
                  <a:gd name="T26" fmla="*/ 192 w 366"/>
                  <a:gd name="T27" fmla="*/ 445 h 523"/>
                  <a:gd name="T28" fmla="*/ 183 w 366"/>
                  <a:gd name="T29" fmla="*/ 490 h 523"/>
                  <a:gd name="T30" fmla="*/ 174 w 366"/>
                  <a:gd name="T31" fmla="*/ 445 h 523"/>
                  <a:gd name="T32" fmla="*/ 112 w 366"/>
                  <a:gd name="T33" fmla="*/ 335 h 523"/>
                  <a:gd name="T34" fmla="*/ 57 w 366"/>
                  <a:gd name="T35" fmla="*/ 176 h 523"/>
                  <a:gd name="T36" fmla="*/ 183 w 366"/>
                  <a:gd name="T37" fmla="*/ 62 h 523"/>
                  <a:gd name="T38" fmla="*/ 309 w 366"/>
                  <a:gd name="T39" fmla="*/ 176 h 523"/>
                  <a:gd name="T40" fmla="*/ 254 w 366"/>
                  <a:gd name="T41" fmla="*/ 335 h 523"/>
                  <a:gd name="T42" fmla="*/ 192 w 366"/>
                  <a:gd name="T43" fmla="*/ 44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6" h="523">
                    <a:moveTo>
                      <a:pt x="178" y="470"/>
                    </a:moveTo>
                    <a:cubicBezTo>
                      <a:pt x="185" y="503"/>
                      <a:pt x="182" y="523"/>
                      <a:pt x="183" y="523"/>
                    </a:cubicBezTo>
                    <a:cubicBezTo>
                      <a:pt x="184" y="523"/>
                      <a:pt x="181" y="503"/>
                      <a:pt x="188" y="470"/>
                    </a:cubicBezTo>
                    <a:cubicBezTo>
                      <a:pt x="195" y="436"/>
                      <a:pt x="220" y="395"/>
                      <a:pt x="270" y="349"/>
                    </a:cubicBezTo>
                    <a:cubicBezTo>
                      <a:pt x="294" y="324"/>
                      <a:pt x="320" y="300"/>
                      <a:pt x="338" y="269"/>
                    </a:cubicBezTo>
                    <a:cubicBezTo>
                      <a:pt x="356" y="238"/>
                      <a:pt x="366" y="201"/>
                      <a:pt x="362" y="162"/>
                    </a:cubicBezTo>
                    <a:cubicBezTo>
                      <a:pt x="358" y="124"/>
                      <a:pt x="340" y="83"/>
                      <a:pt x="308" y="52"/>
                    </a:cubicBezTo>
                    <a:cubicBezTo>
                      <a:pt x="276" y="21"/>
                      <a:pt x="231" y="0"/>
                      <a:pt x="183" y="1"/>
                    </a:cubicBezTo>
                    <a:cubicBezTo>
                      <a:pt x="135" y="0"/>
                      <a:pt x="90" y="21"/>
                      <a:pt x="58" y="52"/>
                    </a:cubicBezTo>
                    <a:cubicBezTo>
                      <a:pt x="26" y="83"/>
                      <a:pt x="8" y="124"/>
                      <a:pt x="4" y="162"/>
                    </a:cubicBezTo>
                    <a:cubicBezTo>
                      <a:pt x="0" y="201"/>
                      <a:pt x="10" y="238"/>
                      <a:pt x="28" y="269"/>
                    </a:cubicBezTo>
                    <a:cubicBezTo>
                      <a:pt x="46" y="300"/>
                      <a:pt x="72" y="324"/>
                      <a:pt x="96" y="349"/>
                    </a:cubicBezTo>
                    <a:cubicBezTo>
                      <a:pt x="146" y="395"/>
                      <a:pt x="171" y="436"/>
                      <a:pt x="178" y="470"/>
                    </a:cubicBezTo>
                    <a:close/>
                    <a:moveTo>
                      <a:pt x="192" y="445"/>
                    </a:moveTo>
                    <a:cubicBezTo>
                      <a:pt x="183" y="473"/>
                      <a:pt x="185" y="491"/>
                      <a:pt x="183" y="490"/>
                    </a:cubicBezTo>
                    <a:cubicBezTo>
                      <a:pt x="181" y="491"/>
                      <a:pt x="183" y="473"/>
                      <a:pt x="174" y="445"/>
                    </a:cubicBezTo>
                    <a:cubicBezTo>
                      <a:pt x="165" y="417"/>
                      <a:pt x="146" y="379"/>
                      <a:pt x="112" y="335"/>
                    </a:cubicBezTo>
                    <a:cubicBezTo>
                      <a:pt x="80" y="291"/>
                      <a:pt x="47" y="234"/>
                      <a:pt x="57" y="176"/>
                    </a:cubicBezTo>
                    <a:cubicBezTo>
                      <a:pt x="64" y="119"/>
                      <a:pt x="115" y="60"/>
                      <a:pt x="183" y="62"/>
                    </a:cubicBezTo>
                    <a:cubicBezTo>
                      <a:pt x="251" y="60"/>
                      <a:pt x="302" y="119"/>
                      <a:pt x="309" y="176"/>
                    </a:cubicBezTo>
                    <a:cubicBezTo>
                      <a:pt x="319" y="234"/>
                      <a:pt x="286" y="291"/>
                      <a:pt x="254" y="335"/>
                    </a:cubicBezTo>
                    <a:cubicBezTo>
                      <a:pt x="220" y="379"/>
                      <a:pt x="200" y="417"/>
                      <a:pt x="192" y="445"/>
                    </a:cubicBezTo>
                    <a:close/>
                  </a:path>
                </a:pathLst>
              </a:custGeom>
              <a:solidFill>
                <a:srgbClr val="5A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31" name="Freeform 70"/>
              <p:cNvSpPr>
                <a:spLocks noEditPoints="1"/>
              </p:cNvSpPr>
              <p:nvPr/>
            </p:nvSpPr>
            <p:spPr bwMode="auto">
              <a:xfrm>
                <a:off x="5778" y="2111"/>
                <a:ext cx="1140" cy="860"/>
              </a:xfrm>
              <a:custGeom>
                <a:avLst/>
                <a:gdLst>
                  <a:gd name="T0" fmla="*/ 108 w 481"/>
                  <a:gd name="T1" fmla="*/ 170 h 363"/>
                  <a:gd name="T2" fmla="*/ 143 w 481"/>
                  <a:gd name="T3" fmla="*/ 269 h 363"/>
                  <a:gd name="T4" fmla="*/ 223 w 481"/>
                  <a:gd name="T5" fmla="*/ 343 h 363"/>
                  <a:gd name="T6" fmla="*/ 345 w 481"/>
                  <a:gd name="T7" fmla="*/ 351 h 363"/>
                  <a:gd name="T8" fmla="*/ 453 w 481"/>
                  <a:gd name="T9" fmla="*/ 269 h 363"/>
                  <a:gd name="T10" fmla="*/ 470 w 481"/>
                  <a:gd name="T11" fmla="*/ 135 h 363"/>
                  <a:gd name="T12" fmla="*/ 402 w 481"/>
                  <a:gd name="T13" fmla="*/ 33 h 363"/>
                  <a:gd name="T14" fmla="*/ 298 w 481"/>
                  <a:gd name="T15" fmla="*/ 1 h 363"/>
                  <a:gd name="T16" fmla="*/ 195 w 481"/>
                  <a:gd name="T17" fmla="*/ 19 h 363"/>
                  <a:gd name="T18" fmla="*/ 49 w 481"/>
                  <a:gd name="T19" fmla="*/ 30 h 363"/>
                  <a:gd name="T20" fmla="*/ 1 w 481"/>
                  <a:gd name="T21" fmla="*/ 8 h 363"/>
                  <a:gd name="T22" fmla="*/ 44 w 481"/>
                  <a:gd name="T23" fmla="*/ 39 h 363"/>
                  <a:gd name="T24" fmla="*/ 108 w 481"/>
                  <a:gd name="T25" fmla="*/ 170 h 363"/>
                  <a:gd name="T26" fmla="*/ 199 w 481"/>
                  <a:gd name="T27" fmla="*/ 40 h 363"/>
                  <a:gd name="T28" fmla="*/ 364 w 481"/>
                  <a:gd name="T29" fmla="*/ 72 h 363"/>
                  <a:gd name="T30" fmla="*/ 400 w 481"/>
                  <a:gd name="T31" fmla="*/ 238 h 363"/>
                  <a:gd name="T32" fmla="*/ 238 w 481"/>
                  <a:gd name="T33" fmla="*/ 290 h 363"/>
                  <a:gd name="T34" fmla="*/ 128 w 481"/>
                  <a:gd name="T35" fmla="*/ 164 h 363"/>
                  <a:gd name="T36" fmla="*/ 64 w 481"/>
                  <a:gd name="T37" fmla="*/ 54 h 363"/>
                  <a:gd name="T38" fmla="*/ 29 w 481"/>
                  <a:gd name="T39" fmla="*/ 24 h 363"/>
                  <a:gd name="T40" fmla="*/ 73 w 481"/>
                  <a:gd name="T41" fmla="*/ 39 h 363"/>
                  <a:gd name="T42" fmla="*/ 199 w 481"/>
                  <a:gd name="T43" fmla="*/ 4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108" y="170"/>
                    </a:moveTo>
                    <a:cubicBezTo>
                      <a:pt x="117" y="203"/>
                      <a:pt x="126" y="238"/>
                      <a:pt x="143" y="269"/>
                    </a:cubicBezTo>
                    <a:cubicBezTo>
                      <a:pt x="161" y="300"/>
                      <a:pt x="188" y="327"/>
                      <a:pt x="223" y="343"/>
                    </a:cubicBezTo>
                    <a:cubicBezTo>
                      <a:pt x="258" y="359"/>
                      <a:pt x="303" y="363"/>
                      <a:pt x="345" y="351"/>
                    </a:cubicBezTo>
                    <a:cubicBezTo>
                      <a:pt x="388" y="339"/>
                      <a:pt x="429" y="311"/>
                      <a:pt x="453" y="269"/>
                    </a:cubicBezTo>
                    <a:cubicBezTo>
                      <a:pt x="477" y="228"/>
                      <a:pt x="481" y="177"/>
                      <a:pt x="470" y="135"/>
                    </a:cubicBezTo>
                    <a:cubicBezTo>
                      <a:pt x="460" y="91"/>
                      <a:pt x="434" y="55"/>
                      <a:pt x="402" y="33"/>
                    </a:cubicBezTo>
                    <a:cubicBezTo>
                      <a:pt x="371" y="10"/>
                      <a:pt x="334" y="0"/>
                      <a:pt x="298" y="1"/>
                    </a:cubicBezTo>
                    <a:cubicBezTo>
                      <a:pt x="262" y="1"/>
                      <a:pt x="228" y="11"/>
                      <a:pt x="195" y="19"/>
                    </a:cubicBezTo>
                    <a:cubicBezTo>
                      <a:pt x="130" y="39"/>
                      <a:pt x="81" y="40"/>
                      <a:pt x="49" y="30"/>
                    </a:cubicBezTo>
                    <a:cubicBezTo>
                      <a:pt x="16" y="19"/>
                      <a:pt x="1" y="7"/>
                      <a:pt x="1" y="8"/>
                    </a:cubicBezTo>
                    <a:cubicBezTo>
                      <a:pt x="0" y="8"/>
                      <a:pt x="18" y="16"/>
                      <a:pt x="44" y="39"/>
                    </a:cubicBezTo>
                    <a:cubicBezTo>
                      <a:pt x="69" y="61"/>
                      <a:pt x="92" y="104"/>
                      <a:pt x="108" y="170"/>
                    </a:cubicBezTo>
                    <a:close/>
                    <a:moveTo>
                      <a:pt x="199" y="40"/>
                    </a:moveTo>
                    <a:cubicBezTo>
                      <a:pt x="253" y="34"/>
                      <a:pt x="318" y="34"/>
                      <a:pt x="364" y="72"/>
                    </a:cubicBezTo>
                    <a:cubicBezTo>
                      <a:pt x="410" y="107"/>
                      <a:pt x="435" y="180"/>
                      <a:pt x="400" y="238"/>
                    </a:cubicBezTo>
                    <a:cubicBezTo>
                      <a:pt x="368" y="298"/>
                      <a:pt x="291" y="312"/>
                      <a:pt x="238" y="290"/>
                    </a:cubicBezTo>
                    <a:cubicBezTo>
                      <a:pt x="182" y="270"/>
                      <a:pt x="150" y="213"/>
                      <a:pt x="128" y="164"/>
                    </a:cubicBezTo>
                    <a:cubicBezTo>
                      <a:pt x="106" y="112"/>
                      <a:pt x="84" y="76"/>
                      <a:pt x="64" y="54"/>
                    </a:cubicBezTo>
                    <a:cubicBezTo>
                      <a:pt x="44" y="33"/>
                      <a:pt x="27" y="25"/>
                      <a:pt x="29" y="24"/>
                    </a:cubicBezTo>
                    <a:cubicBezTo>
                      <a:pt x="29" y="22"/>
                      <a:pt x="44" y="33"/>
                      <a:pt x="73" y="39"/>
                    </a:cubicBezTo>
                    <a:cubicBezTo>
                      <a:pt x="101" y="46"/>
                      <a:pt x="143" y="47"/>
                      <a:pt x="199" y="4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32" name="Freeform 71"/>
              <p:cNvSpPr>
                <a:spLocks noEditPoints="1"/>
              </p:cNvSpPr>
              <p:nvPr/>
            </p:nvSpPr>
            <p:spPr bwMode="auto">
              <a:xfrm>
                <a:off x="4743" y="1346"/>
                <a:ext cx="1139" cy="860"/>
              </a:xfrm>
              <a:custGeom>
                <a:avLst/>
                <a:gdLst>
                  <a:gd name="T0" fmla="*/ 432 w 481"/>
                  <a:gd name="T1" fmla="*/ 334 h 363"/>
                  <a:gd name="T2" fmla="*/ 480 w 481"/>
                  <a:gd name="T3" fmla="*/ 355 h 363"/>
                  <a:gd name="T4" fmla="*/ 437 w 481"/>
                  <a:gd name="T5" fmla="*/ 324 h 363"/>
                  <a:gd name="T6" fmla="*/ 373 w 481"/>
                  <a:gd name="T7" fmla="*/ 193 h 363"/>
                  <a:gd name="T8" fmla="*/ 338 w 481"/>
                  <a:gd name="T9" fmla="*/ 94 h 363"/>
                  <a:gd name="T10" fmla="*/ 258 w 481"/>
                  <a:gd name="T11" fmla="*/ 20 h 363"/>
                  <a:gd name="T12" fmla="*/ 136 w 481"/>
                  <a:gd name="T13" fmla="*/ 12 h 363"/>
                  <a:gd name="T14" fmla="*/ 28 w 481"/>
                  <a:gd name="T15" fmla="*/ 94 h 363"/>
                  <a:gd name="T16" fmla="*/ 11 w 481"/>
                  <a:gd name="T17" fmla="*/ 228 h 363"/>
                  <a:gd name="T18" fmla="*/ 79 w 481"/>
                  <a:gd name="T19" fmla="*/ 330 h 363"/>
                  <a:gd name="T20" fmla="*/ 183 w 481"/>
                  <a:gd name="T21" fmla="*/ 362 h 363"/>
                  <a:gd name="T22" fmla="*/ 286 w 481"/>
                  <a:gd name="T23" fmla="*/ 344 h 363"/>
                  <a:gd name="T24" fmla="*/ 432 w 481"/>
                  <a:gd name="T25" fmla="*/ 334 h 363"/>
                  <a:gd name="T26" fmla="*/ 417 w 481"/>
                  <a:gd name="T27" fmla="*/ 309 h 363"/>
                  <a:gd name="T28" fmla="*/ 452 w 481"/>
                  <a:gd name="T29" fmla="*/ 339 h 363"/>
                  <a:gd name="T30" fmla="*/ 408 w 481"/>
                  <a:gd name="T31" fmla="*/ 324 h 363"/>
                  <a:gd name="T32" fmla="*/ 282 w 481"/>
                  <a:gd name="T33" fmla="*/ 323 h 363"/>
                  <a:gd name="T34" fmla="*/ 117 w 481"/>
                  <a:gd name="T35" fmla="*/ 291 h 363"/>
                  <a:gd name="T36" fmla="*/ 81 w 481"/>
                  <a:gd name="T37" fmla="*/ 125 h 363"/>
                  <a:gd name="T38" fmla="*/ 243 w 481"/>
                  <a:gd name="T39" fmla="*/ 73 h 363"/>
                  <a:gd name="T40" fmla="*/ 353 w 481"/>
                  <a:gd name="T41" fmla="*/ 199 h 363"/>
                  <a:gd name="T42" fmla="*/ 417 w 481"/>
                  <a:gd name="T43" fmla="*/ 30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432" y="334"/>
                    </a:moveTo>
                    <a:cubicBezTo>
                      <a:pt x="464" y="344"/>
                      <a:pt x="480" y="356"/>
                      <a:pt x="480" y="355"/>
                    </a:cubicBezTo>
                    <a:cubicBezTo>
                      <a:pt x="481" y="355"/>
                      <a:pt x="463" y="347"/>
                      <a:pt x="437" y="324"/>
                    </a:cubicBezTo>
                    <a:cubicBezTo>
                      <a:pt x="412" y="302"/>
                      <a:pt x="389" y="259"/>
                      <a:pt x="373" y="193"/>
                    </a:cubicBezTo>
                    <a:cubicBezTo>
                      <a:pt x="364" y="160"/>
                      <a:pt x="355" y="125"/>
                      <a:pt x="338" y="94"/>
                    </a:cubicBezTo>
                    <a:cubicBezTo>
                      <a:pt x="320" y="63"/>
                      <a:pt x="293" y="36"/>
                      <a:pt x="258" y="20"/>
                    </a:cubicBezTo>
                    <a:cubicBezTo>
                      <a:pt x="222" y="4"/>
                      <a:pt x="178" y="0"/>
                      <a:pt x="136" y="12"/>
                    </a:cubicBezTo>
                    <a:cubicBezTo>
                      <a:pt x="93" y="24"/>
                      <a:pt x="52" y="52"/>
                      <a:pt x="28" y="94"/>
                    </a:cubicBezTo>
                    <a:cubicBezTo>
                      <a:pt x="4" y="135"/>
                      <a:pt x="0" y="186"/>
                      <a:pt x="11" y="228"/>
                    </a:cubicBezTo>
                    <a:cubicBezTo>
                      <a:pt x="21" y="272"/>
                      <a:pt x="47" y="308"/>
                      <a:pt x="79" y="330"/>
                    </a:cubicBezTo>
                    <a:cubicBezTo>
                      <a:pt x="110" y="353"/>
                      <a:pt x="147" y="363"/>
                      <a:pt x="183" y="362"/>
                    </a:cubicBezTo>
                    <a:cubicBezTo>
                      <a:pt x="219" y="362"/>
                      <a:pt x="253" y="352"/>
                      <a:pt x="286" y="344"/>
                    </a:cubicBezTo>
                    <a:cubicBezTo>
                      <a:pt x="351" y="324"/>
                      <a:pt x="399" y="323"/>
                      <a:pt x="432" y="334"/>
                    </a:cubicBezTo>
                    <a:close/>
                    <a:moveTo>
                      <a:pt x="417" y="309"/>
                    </a:moveTo>
                    <a:cubicBezTo>
                      <a:pt x="437" y="330"/>
                      <a:pt x="454" y="338"/>
                      <a:pt x="452" y="339"/>
                    </a:cubicBezTo>
                    <a:cubicBezTo>
                      <a:pt x="452" y="341"/>
                      <a:pt x="437" y="330"/>
                      <a:pt x="408" y="324"/>
                    </a:cubicBezTo>
                    <a:cubicBezTo>
                      <a:pt x="380" y="318"/>
                      <a:pt x="337" y="316"/>
                      <a:pt x="282" y="323"/>
                    </a:cubicBezTo>
                    <a:cubicBezTo>
                      <a:pt x="228" y="329"/>
                      <a:pt x="162" y="329"/>
                      <a:pt x="117" y="291"/>
                    </a:cubicBezTo>
                    <a:cubicBezTo>
                      <a:pt x="71" y="256"/>
                      <a:pt x="45" y="183"/>
                      <a:pt x="81" y="125"/>
                    </a:cubicBezTo>
                    <a:cubicBezTo>
                      <a:pt x="113" y="65"/>
                      <a:pt x="190" y="51"/>
                      <a:pt x="243" y="73"/>
                    </a:cubicBezTo>
                    <a:cubicBezTo>
                      <a:pt x="299" y="93"/>
                      <a:pt x="331" y="150"/>
                      <a:pt x="353" y="199"/>
                    </a:cubicBezTo>
                    <a:cubicBezTo>
                      <a:pt x="375" y="251"/>
                      <a:pt x="397" y="287"/>
                      <a:pt x="417" y="309"/>
                    </a:cubicBezTo>
                    <a:close/>
                  </a:path>
                </a:pathLst>
              </a:custGeom>
              <a:solidFill>
                <a:srgbClr val="ED65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33" name="Freeform 72"/>
              <p:cNvSpPr>
                <a:spLocks noEditPoints="1"/>
              </p:cNvSpPr>
              <p:nvPr/>
            </p:nvSpPr>
            <p:spPr bwMode="auto">
              <a:xfrm>
                <a:off x="5778" y="1346"/>
                <a:ext cx="1140" cy="860"/>
              </a:xfrm>
              <a:custGeom>
                <a:avLst/>
                <a:gdLst>
                  <a:gd name="T0" fmla="*/ 195 w 481"/>
                  <a:gd name="T1" fmla="*/ 344 h 363"/>
                  <a:gd name="T2" fmla="*/ 298 w 481"/>
                  <a:gd name="T3" fmla="*/ 362 h 363"/>
                  <a:gd name="T4" fmla="*/ 402 w 481"/>
                  <a:gd name="T5" fmla="*/ 330 h 363"/>
                  <a:gd name="T6" fmla="*/ 470 w 481"/>
                  <a:gd name="T7" fmla="*/ 228 h 363"/>
                  <a:gd name="T8" fmla="*/ 453 w 481"/>
                  <a:gd name="T9" fmla="*/ 94 h 363"/>
                  <a:gd name="T10" fmla="*/ 345 w 481"/>
                  <a:gd name="T11" fmla="*/ 12 h 363"/>
                  <a:gd name="T12" fmla="*/ 223 w 481"/>
                  <a:gd name="T13" fmla="*/ 20 h 363"/>
                  <a:gd name="T14" fmla="*/ 143 w 481"/>
                  <a:gd name="T15" fmla="*/ 94 h 363"/>
                  <a:gd name="T16" fmla="*/ 108 w 481"/>
                  <a:gd name="T17" fmla="*/ 193 h 363"/>
                  <a:gd name="T18" fmla="*/ 44 w 481"/>
                  <a:gd name="T19" fmla="*/ 324 h 363"/>
                  <a:gd name="T20" fmla="*/ 1 w 481"/>
                  <a:gd name="T21" fmla="*/ 355 h 363"/>
                  <a:gd name="T22" fmla="*/ 49 w 481"/>
                  <a:gd name="T23" fmla="*/ 334 h 363"/>
                  <a:gd name="T24" fmla="*/ 195 w 481"/>
                  <a:gd name="T25" fmla="*/ 344 h 363"/>
                  <a:gd name="T26" fmla="*/ 128 w 481"/>
                  <a:gd name="T27" fmla="*/ 199 h 363"/>
                  <a:gd name="T28" fmla="*/ 238 w 481"/>
                  <a:gd name="T29" fmla="*/ 73 h 363"/>
                  <a:gd name="T30" fmla="*/ 400 w 481"/>
                  <a:gd name="T31" fmla="*/ 125 h 363"/>
                  <a:gd name="T32" fmla="*/ 364 w 481"/>
                  <a:gd name="T33" fmla="*/ 291 h 363"/>
                  <a:gd name="T34" fmla="*/ 199 w 481"/>
                  <a:gd name="T35" fmla="*/ 323 h 363"/>
                  <a:gd name="T36" fmla="*/ 73 w 481"/>
                  <a:gd name="T37" fmla="*/ 324 h 363"/>
                  <a:gd name="T38" fmla="*/ 29 w 481"/>
                  <a:gd name="T39" fmla="*/ 339 h 363"/>
                  <a:gd name="T40" fmla="*/ 64 w 481"/>
                  <a:gd name="T41" fmla="*/ 309 h 363"/>
                  <a:gd name="T42" fmla="*/ 128 w 481"/>
                  <a:gd name="T43" fmla="*/ 19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195" y="344"/>
                    </a:moveTo>
                    <a:cubicBezTo>
                      <a:pt x="228" y="352"/>
                      <a:pt x="262" y="362"/>
                      <a:pt x="298" y="362"/>
                    </a:cubicBezTo>
                    <a:cubicBezTo>
                      <a:pt x="334" y="363"/>
                      <a:pt x="371" y="353"/>
                      <a:pt x="402" y="330"/>
                    </a:cubicBezTo>
                    <a:cubicBezTo>
                      <a:pt x="434" y="308"/>
                      <a:pt x="460" y="272"/>
                      <a:pt x="470" y="228"/>
                    </a:cubicBezTo>
                    <a:cubicBezTo>
                      <a:pt x="481" y="186"/>
                      <a:pt x="477" y="135"/>
                      <a:pt x="453" y="94"/>
                    </a:cubicBezTo>
                    <a:cubicBezTo>
                      <a:pt x="429" y="52"/>
                      <a:pt x="388" y="24"/>
                      <a:pt x="345" y="12"/>
                    </a:cubicBezTo>
                    <a:cubicBezTo>
                      <a:pt x="303" y="0"/>
                      <a:pt x="258" y="4"/>
                      <a:pt x="223" y="20"/>
                    </a:cubicBezTo>
                    <a:cubicBezTo>
                      <a:pt x="188" y="36"/>
                      <a:pt x="161" y="63"/>
                      <a:pt x="143" y="94"/>
                    </a:cubicBezTo>
                    <a:cubicBezTo>
                      <a:pt x="126" y="125"/>
                      <a:pt x="117" y="160"/>
                      <a:pt x="108" y="193"/>
                    </a:cubicBezTo>
                    <a:cubicBezTo>
                      <a:pt x="92" y="259"/>
                      <a:pt x="69" y="302"/>
                      <a:pt x="44" y="324"/>
                    </a:cubicBezTo>
                    <a:cubicBezTo>
                      <a:pt x="18" y="347"/>
                      <a:pt x="0" y="355"/>
                      <a:pt x="1" y="355"/>
                    </a:cubicBezTo>
                    <a:cubicBezTo>
                      <a:pt x="1" y="356"/>
                      <a:pt x="16" y="344"/>
                      <a:pt x="49" y="334"/>
                    </a:cubicBezTo>
                    <a:cubicBezTo>
                      <a:pt x="81" y="323"/>
                      <a:pt x="130" y="324"/>
                      <a:pt x="195" y="344"/>
                    </a:cubicBezTo>
                    <a:close/>
                    <a:moveTo>
                      <a:pt x="128" y="199"/>
                    </a:moveTo>
                    <a:cubicBezTo>
                      <a:pt x="150" y="150"/>
                      <a:pt x="182" y="93"/>
                      <a:pt x="238" y="73"/>
                    </a:cubicBezTo>
                    <a:cubicBezTo>
                      <a:pt x="291" y="51"/>
                      <a:pt x="368" y="65"/>
                      <a:pt x="400" y="125"/>
                    </a:cubicBezTo>
                    <a:cubicBezTo>
                      <a:pt x="435" y="183"/>
                      <a:pt x="410" y="256"/>
                      <a:pt x="364" y="291"/>
                    </a:cubicBezTo>
                    <a:cubicBezTo>
                      <a:pt x="318" y="329"/>
                      <a:pt x="253" y="329"/>
                      <a:pt x="199" y="323"/>
                    </a:cubicBezTo>
                    <a:cubicBezTo>
                      <a:pt x="143" y="316"/>
                      <a:pt x="101" y="318"/>
                      <a:pt x="73" y="324"/>
                    </a:cubicBezTo>
                    <a:cubicBezTo>
                      <a:pt x="44" y="330"/>
                      <a:pt x="29" y="341"/>
                      <a:pt x="29" y="339"/>
                    </a:cubicBezTo>
                    <a:cubicBezTo>
                      <a:pt x="27" y="338"/>
                      <a:pt x="44" y="330"/>
                      <a:pt x="64" y="309"/>
                    </a:cubicBezTo>
                    <a:cubicBezTo>
                      <a:pt x="84" y="287"/>
                      <a:pt x="106" y="251"/>
                      <a:pt x="128" y="199"/>
                    </a:cubicBezTo>
                    <a:close/>
                  </a:path>
                </a:pathLst>
              </a:custGeom>
              <a:solidFill>
                <a:srgbClr val="778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34" name="Freeform 73"/>
              <p:cNvSpPr>
                <a:spLocks noEditPoints="1"/>
              </p:cNvSpPr>
              <p:nvPr/>
            </p:nvSpPr>
            <p:spPr bwMode="auto">
              <a:xfrm>
                <a:off x="4743" y="2111"/>
                <a:ext cx="1139" cy="860"/>
              </a:xfrm>
              <a:custGeom>
                <a:avLst/>
                <a:gdLst>
                  <a:gd name="T0" fmla="*/ 437 w 481"/>
                  <a:gd name="T1" fmla="*/ 39 h 363"/>
                  <a:gd name="T2" fmla="*/ 480 w 481"/>
                  <a:gd name="T3" fmla="*/ 8 h 363"/>
                  <a:gd name="T4" fmla="*/ 432 w 481"/>
                  <a:gd name="T5" fmla="*/ 30 h 363"/>
                  <a:gd name="T6" fmla="*/ 286 w 481"/>
                  <a:gd name="T7" fmla="*/ 19 h 363"/>
                  <a:gd name="T8" fmla="*/ 183 w 481"/>
                  <a:gd name="T9" fmla="*/ 1 h 363"/>
                  <a:gd name="T10" fmla="*/ 79 w 481"/>
                  <a:gd name="T11" fmla="*/ 33 h 363"/>
                  <a:gd name="T12" fmla="*/ 11 w 481"/>
                  <a:gd name="T13" fmla="*/ 135 h 363"/>
                  <a:gd name="T14" fmla="*/ 28 w 481"/>
                  <a:gd name="T15" fmla="*/ 269 h 363"/>
                  <a:gd name="T16" fmla="*/ 136 w 481"/>
                  <a:gd name="T17" fmla="*/ 351 h 363"/>
                  <a:gd name="T18" fmla="*/ 258 w 481"/>
                  <a:gd name="T19" fmla="*/ 343 h 363"/>
                  <a:gd name="T20" fmla="*/ 338 w 481"/>
                  <a:gd name="T21" fmla="*/ 269 h 363"/>
                  <a:gd name="T22" fmla="*/ 373 w 481"/>
                  <a:gd name="T23" fmla="*/ 170 h 363"/>
                  <a:gd name="T24" fmla="*/ 437 w 481"/>
                  <a:gd name="T25" fmla="*/ 39 h 363"/>
                  <a:gd name="T26" fmla="*/ 408 w 481"/>
                  <a:gd name="T27" fmla="*/ 39 h 363"/>
                  <a:gd name="T28" fmla="*/ 452 w 481"/>
                  <a:gd name="T29" fmla="*/ 24 h 363"/>
                  <a:gd name="T30" fmla="*/ 417 w 481"/>
                  <a:gd name="T31" fmla="*/ 54 h 363"/>
                  <a:gd name="T32" fmla="*/ 353 w 481"/>
                  <a:gd name="T33" fmla="*/ 164 h 363"/>
                  <a:gd name="T34" fmla="*/ 243 w 481"/>
                  <a:gd name="T35" fmla="*/ 290 h 363"/>
                  <a:gd name="T36" fmla="*/ 81 w 481"/>
                  <a:gd name="T37" fmla="*/ 238 h 363"/>
                  <a:gd name="T38" fmla="*/ 117 w 481"/>
                  <a:gd name="T39" fmla="*/ 72 h 363"/>
                  <a:gd name="T40" fmla="*/ 282 w 481"/>
                  <a:gd name="T41" fmla="*/ 40 h 363"/>
                  <a:gd name="T42" fmla="*/ 408 w 481"/>
                  <a:gd name="T43" fmla="*/ 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437" y="39"/>
                    </a:moveTo>
                    <a:cubicBezTo>
                      <a:pt x="463" y="16"/>
                      <a:pt x="481" y="8"/>
                      <a:pt x="480" y="8"/>
                    </a:cubicBezTo>
                    <a:cubicBezTo>
                      <a:pt x="480" y="7"/>
                      <a:pt x="464" y="19"/>
                      <a:pt x="432" y="30"/>
                    </a:cubicBezTo>
                    <a:cubicBezTo>
                      <a:pt x="399" y="40"/>
                      <a:pt x="351" y="39"/>
                      <a:pt x="286" y="19"/>
                    </a:cubicBezTo>
                    <a:cubicBezTo>
                      <a:pt x="253" y="11"/>
                      <a:pt x="219" y="1"/>
                      <a:pt x="183" y="1"/>
                    </a:cubicBezTo>
                    <a:cubicBezTo>
                      <a:pt x="147" y="0"/>
                      <a:pt x="110" y="10"/>
                      <a:pt x="79" y="33"/>
                    </a:cubicBezTo>
                    <a:cubicBezTo>
                      <a:pt x="47" y="55"/>
                      <a:pt x="21" y="91"/>
                      <a:pt x="11" y="135"/>
                    </a:cubicBezTo>
                    <a:cubicBezTo>
                      <a:pt x="0" y="177"/>
                      <a:pt x="4" y="228"/>
                      <a:pt x="28" y="269"/>
                    </a:cubicBezTo>
                    <a:cubicBezTo>
                      <a:pt x="52" y="311"/>
                      <a:pt x="93" y="339"/>
                      <a:pt x="136" y="351"/>
                    </a:cubicBezTo>
                    <a:cubicBezTo>
                      <a:pt x="178" y="363"/>
                      <a:pt x="222" y="359"/>
                      <a:pt x="258" y="343"/>
                    </a:cubicBezTo>
                    <a:cubicBezTo>
                      <a:pt x="293" y="327"/>
                      <a:pt x="320" y="300"/>
                      <a:pt x="338" y="269"/>
                    </a:cubicBezTo>
                    <a:cubicBezTo>
                      <a:pt x="355" y="238"/>
                      <a:pt x="364" y="203"/>
                      <a:pt x="373" y="170"/>
                    </a:cubicBezTo>
                    <a:cubicBezTo>
                      <a:pt x="389" y="104"/>
                      <a:pt x="412" y="61"/>
                      <a:pt x="437" y="39"/>
                    </a:cubicBezTo>
                    <a:close/>
                    <a:moveTo>
                      <a:pt x="408" y="39"/>
                    </a:moveTo>
                    <a:cubicBezTo>
                      <a:pt x="437" y="33"/>
                      <a:pt x="452" y="22"/>
                      <a:pt x="452" y="24"/>
                    </a:cubicBezTo>
                    <a:cubicBezTo>
                      <a:pt x="454" y="25"/>
                      <a:pt x="437" y="33"/>
                      <a:pt x="417" y="54"/>
                    </a:cubicBezTo>
                    <a:cubicBezTo>
                      <a:pt x="397" y="76"/>
                      <a:pt x="375" y="112"/>
                      <a:pt x="353" y="164"/>
                    </a:cubicBezTo>
                    <a:cubicBezTo>
                      <a:pt x="331" y="213"/>
                      <a:pt x="299" y="270"/>
                      <a:pt x="243" y="290"/>
                    </a:cubicBezTo>
                    <a:cubicBezTo>
                      <a:pt x="190" y="312"/>
                      <a:pt x="113" y="298"/>
                      <a:pt x="81" y="238"/>
                    </a:cubicBezTo>
                    <a:cubicBezTo>
                      <a:pt x="45" y="180"/>
                      <a:pt x="71" y="107"/>
                      <a:pt x="117" y="72"/>
                    </a:cubicBezTo>
                    <a:cubicBezTo>
                      <a:pt x="162" y="34"/>
                      <a:pt x="228" y="34"/>
                      <a:pt x="282" y="40"/>
                    </a:cubicBezTo>
                    <a:cubicBezTo>
                      <a:pt x="337" y="47"/>
                      <a:pt x="380" y="46"/>
                      <a:pt x="408" y="39"/>
                    </a:cubicBezTo>
                    <a:close/>
                  </a:path>
                </a:pathLst>
              </a:custGeom>
              <a:solidFill>
                <a:srgbClr val="7784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grpSp>
        <p:sp>
          <p:nvSpPr>
            <p:cNvPr id="18" name="Oval 17"/>
            <p:cNvSpPr/>
            <p:nvPr/>
          </p:nvSpPr>
          <p:spPr>
            <a:xfrm>
              <a:off x="5812835" y="2299099"/>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rgbClr val="5ABE9E"/>
                  </a:solidFill>
                  <a:latin typeface="Agency FB" panose="020B0503020202020204" pitchFamily="34" charset="0"/>
                </a:rPr>
                <a:t>01</a:t>
              </a:r>
              <a:endParaRPr lang="en-US" sz="4000" dirty="0">
                <a:solidFill>
                  <a:srgbClr val="5ABE9E"/>
                </a:solidFill>
                <a:latin typeface="Agency FB" panose="020B0503020202020204" pitchFamily="34" charset="0"/>
              </a:endParaRPr>
            </a:p>
          </p:txBody>
        </p:sp>
        <p:sp>
          <p:nvSpPr>
            <p:cNvPr id="19" name="Oval 18"/>
            <p:cNvSpPr/>
            <p:nvPr/>
          </p:nvSpPr>
          <p:spPr>
            <a:xfrm>
              <a:off x="6998415" y="2978843"/>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778495"/>
                  </a:solidFill>
                  <a:latin typeface="Agency FB" panose="020B0503020202020204" pitchFamily="34" charset="0"/>
                </a:rPr>
                <a:t>02</a:t>
              </a:r>
              <a:endParaRPr lang="en-US" sz="4000" dirty="0">
                <a:solidFill>
                  <a:srgbClr val="778495"/>
                </a:solidFill>
                <a:latin typeface="Agency FB" panose="020B0503020202020204" pitchFamily="34" charset="0"/>
              </a:endParaRPr>
            </a:p>
          </p:txBody>
        </p:sp>
        <p:sp>
          <p:nvSpPr>
            <p:cNvPr id="20" name="Oval 19"/>
            <p:cNvSpPr/>
            <p:nvPr/>
          </p:nvSpPr>
          <p:spPr>
            <a:xfrm>
              <a:off x="6998415" y="4240099"/>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D9D9D9"/>
                  </a:solidFill>
                  <a:latin typeface="Agency FB" panose="020B0503020202020204" pitchFamily="34" charset="0"/>
                </a:rPr>
                <a:t>03</a:t>
              </a:r>
              <a:endParaRPr lang="en-US" sz="4000" dirty="0">
                <a:solidFill>
                  <a:srgbClr val="D9D9D9"/>
                </a:solidFill>
                <a:latin typeface="Agency FB" panose="020B0503020202020204" pitchFamily="34" charset="0"/>
              </a:endParaRPr>
            </a:p>
          </p:txBody>
        </p:sp>
        <p:sp>
          <p:nvSpPr>
            <p:cNvPr id="21" name="Oval 20"/>
            <p:cNvSpPr/>
            <p:nvPr/>
          </p:nvSpPr>
          <p:spPr>
            <a:xfrm>
              <a:off x="5821656" y="4912681"/>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9B46A"/>
                  </a:solidFill>
                  <a:latin typeface="Agency FB" panose="020B0503020202020204" pitchFamily="34" charset="0"/>
                </a:rPr>
                <a:t>04</a:t>
              </a:r>
              <a:endParaRPr lang="en-US" sz="4000" dirty="0">
                <a:solidFill>
                  <a:srgbClr val="F9B46A"/>
                </a:solidFill>
                <a:latin typeface="Agency FB" panose="020B0503020202020204" pitchFamily="34" charset="0"/>
              </a:endParaRPr>
            </a:p>
          </p:txBody>
        </p:sp>
        <p:sp>
          <p:nvSpPr>
            <p:cNvPr id="22" name="Oval 21"/>
            <p:cNvSpPr/>
            <p:nvPr/>
          </p:nvSpPr>
          <p:spPr>
            <a:xfrm>
              <a:off x="4696559" y="4238914"/>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778495"/>
                  </a:solidFill>
                  <a:latin typeface="Agency FB" panose="020B0503020202020204" pitchFamily="34" charset="0"/>
                </a:rPr>
                <a:t>05</a:t>
              </a:r>
              <a:endParaRPr lang="en-US" sz="4000" dirty="0">
                <a:solidFill>
                  <a:srgbClr val="778495"/>
                </a:solidFill>
                <a:latin typeface="Agency FB" panose="020B0503020202020204" pitchFamily="34" charset="0"/>
              </a:endParaRPr>
            </a:p>
          </p:txBody>
        </p:sp>
        <p:sp>
          <p:nvSpPr>
            <p:cNvPr id="23" name="Oval 22"/>
            <p:cNvSpPr/>
            <p:nvPr/>
          </p:nvSpPr>
          <p:spPr>
            <a:xfrm>
              <a:off x="4680789" y="2954113"/>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ED6568"/>
                  </a:solidFill>
                  <a:latin typeface="Agency FB" panose="020B0503020202020204" pitchFamily="34" charset="0"/>
                </a:rPr>
                <a:t>06</a:t>
              </a:r>
              <a:endParaRPr lang="en-US" sz="4000" dirty="0">
                <a:solidFill>
                  <a:srgbClr val="ED6568"/>
                </a:solidFill>
                <a:latin typeface="Agency FB" panose="020B0503020202020204" pitchFamily="34" charset="0"/>
              </a:endParaRPr>
            </a:p>
          </p:txBody>
        </p:sp>
      </p:grpSp>
      <p:sp>
        <p:nvSpPr>
          <p:cNvPr id="35" name="文本框 34"/>
          <p:cNvSpPr txBox="1"/>
          <p:nvPr/>
        </p:nvSpPr>
        <p:spPr>
          <a:xfrm>
            <a:off x="568462" y="1956365"/>
            <a:ext cx="3416320" cy="1415772"/>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568462" y="3556554"/>
            <a:ext cx="3416320" cy="1415772"/>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69766" y="5065389"/>
            <a:ext cx="3416320" cy="1415772"/>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775992" y="1956365"/>
            <a:ext cx="3416320" cy="1415772"/>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775992" y="3556554"/>
            <a:ext cx="3416320" cy="1415772"/>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775992" y="5065389"/>
            <a:ext cx="3416320" cy="1415772"/>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5" grpId="0" bldLvl="0" animBg="1"/>
      <p:bldP spid="36" grpId="0" bldLvl="0" animBg="1"/>
      <p:bldP spid="37" grpId="0" bldLvl="0" animBg="1"/>
      <p:bldP spid="38" grpId="0" bldLvl="0" animBg="1"/>
      <p:bldP spid="39" grpId="0" bldLvl="0" animBg="1"/>
      <p:bldP spid="4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形状 7"/>
          <p:cNvSpPr/>
          <p:nvPr/>
        </p:nvSpPr>
        <p:spPr>
          <a:xfrm rot="10800000">
            <a:off x="-1504005" y="968505"/>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任意多边形: 形状 14"/>
          <p:cNvSpPr/>
          <p:nvPr/>
        </p:nvSpPr>
        <p:spPr>
          <a:xfrm rot="10800000">
            <a:off x="-1507332" y="1997585"/>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任意多边形: 形状 15"/>
          <p:cNvSpPr/>
          <p:nvPr/>
        </p:nvSpPr>
        <p:spPr>
          <a:xfrm rot="10800000">
            <a:off x="-1526299" y="3026665"/>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形状 16"/>
          <p:cNvSpPr/>
          <p:nvPr/>
        </p:nvSpPr>
        <p:spPr>
          <a:xfrm rot="10800000">
            <a:off x="-1526299" y="4050120"/>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8" name="组合 57"/>
          <p:cNvGrpSpPr/>
          <p:nvPr/>
        </p:nvGrpSpPr>
        <p:grpSpPr>
          <a:xfrm>
            <a:off x="1040115" y="1944402"/>
            <a:ext cx="1779843" cy="922193"/>
            <a:chOff x="1149297" y="2695264"/>
            <a:chExt cx="1779843" cy="922193"/>
          </a:xfrm>
        </p:grpSpPr>
        <p:sp>
          <p:nvSpPr>
            <p:cNvPr id="59" name="Freeform 21"/>
            <p:cNvSpPr/>
            <p:nvPr/>
          </p:nvSpPr>
          <p:spPr bwMode="auto">
            <a:xfrm>
              <a:off x="1700378" y="2908746"/>
              <a:ext cx="872545" cy="621828"/>
            </a:xfrm>
            <a:custGeom>
              <a:avLst/>
              <a:gdLst>
                <a:gd name="T0" fmla="*/ 163 w 201"/>
                <a:gd name="T1" fmla="*/ 0 h 143"/>
                <a:gd name="T2" fmla="*/ 82 w 201"/>
                <a:gd name="T3" fmla="*/ 23 h 143"/>
                <a:gd name="T4" fmla="*/ 0 w 201"/>
                <a:gd name="T5" fmla="*/ 47 h 143"/>
                <a:gd name="T6" fmla="*/ 13 w 201"/>
                <a:gd name="T7" fmla="*/ 138 h 143"/>
                <a:gd name="T8" fmla="*/ 116 w 201"/>
                <a:gd name="T9" fmla="*/ 143 h 143"/>
                <a:gd name="T10" fmla="*/ 201 w 201"/>
                <a:gd name="T11" fmla="*/ 83 h 143"/>
                <a:gd name="T12" fmla="*/ 163 w 201"/>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201" h="143">
                  <a:moveTo>
                    <a:pt x="163" y="0"/>
                  </a:moveTo>
                  <a:cubicBezTo>
                    <a:pt x="82" y="23"/>
                    <a:pt x="82" y="23"/>
                    <a:pt x="82" y="23"/>
                  </a:cubicBezTo>
                  <a:cubicBezTo>
                    <a:pt x="0" y="47"/>
                    <a:pt x="0" y="47"/>
                    <a:pt x="0" y="47"/>
                  </a:cubicBezTo>
                  <a:cubicBezTo>
                    <a:pt x="13" y="138"/>
                    <a:pt x="13" y="138"/>
                    <a:pt x="13" y="138"/>
                  </a:cubicBezTo>
                  <a:cubicBezTo>
                    <a:pt x="13" y="138"/>
                    <a:pt x="73" y="130"/>
                    <a:pt x="116" y="143"/>
                  </a:cubicBezTo>
                  <a:cubicBezTo>
                    <a:pt x="146" y="109"/>
                    <a:pt x="201" y="83"/>
                    <a:pt x="201" y="83"/>
                  </a:cubicBezTo>
                  <a:lnTo>
                    <a:pt x="16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2"/>
            <p:cNvSpPr/>
            <p:nvPr/>
          </p:nvSpPr>
          <p:spPr bwMode="auto">
            <a:xfrm>
              <a:off x="1149297" y="2695264"/>
              <a:ext cx="1779843" cy="512605"/>
            </a:xfrm>
            <a:custGeom>
              <a:avLst/>
              <a:gdLst>
                <a:gd name="T0" fmla="*/ 665 w 1434"/>
                <a:gd name="T1" fmla="*/ 32 h 413"/>
                <a:gd name="T2" fmla="*/ 0 w 1434"/>
                <a:gd name="T3" fmla="*/ 413 h 413"/>
                <a:gd name="T4" fmla="*/ 773 w 1434"/>
                <a:gd name="T5" fmla="*/ 399 h 413"/>
                <a:gd name="T6" fmla="*/ 1434 w 1434"/>
                <a:gd name="T7" fmla="*/ 0 h 413"/>
                <a:gd name="T8" fmla="*/ 665 w 1434"/>
                <a:gd name="T9" fmla="*/ 32 h 413"/>
              </a:gdLst>
              <a:ahLst/>
              <a:cxnLst>
                <a:cxn ang="0">
                  <a:pos x="T0" y="T1"/>
                </a:cxn>
                <a:cxn ang="0">
                  <a:pos x="T2" y="T3"/>
                </a:cxn>
                <a:cxn ang="0">
                  <a:pos x="T4" y="T5"/>
                </a:cxn>
                <a:cxn ang="0">
                  <a:pos x="T6" y="T7"/>
                </a:cxn>
                <a:cxn ang="0">
                  <a:pos x="T8" y="T9"/>
                </a:cxn>
              </a:cxnLst>
              <a:rect l="0" t="0" r="r" b="b"/>
              <a:pathLst>
                <a:path w="1434" h="413">
                  <a:moveTo>
                    <a:pt x="665" y="32"/>
                  </a:moveTo>
                  <a:lnTo>
                    <a:pt x="0" y="413"/>
                  </a:lnTo>
                  <a:lnTo>
                    <a:pt x="773" y="399"/>
                  </a:lnTo>
                  <a:lnTo>
                    <a:pt x="1434" y="0"/>
                  </a:lnTo>
                  <a:lnTo>
                    <a:pt x="665" y="3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3"/>
            <p:cNvSpPr/>
            <p:nvPr/>
          </p:nvSpPr>
          <p:spPr bwMode="auto">
            <a:xfrm>
              <a:off x="1457108" y="2952187"/>
              <a:ext cx="595763" cy="561011"/>
            </a:xfrm>
            <a:custGeom>
              <a:avLst/>
              <a:gdLst>
                <a:gd name="T0" fmla="*/ 23 w 137"/>
                <a:gd name="T1" fmla="*/ 129 h 129"/>
                <a:gd name="T2" fmla="*/ 20 w 137"/>
                <a:gd name="T3" fmla="*/ 128 h 129"/>
                <a:gd name="T4" fmla="*/ 6 w 137"/>
                <a:gd name="T5" fmla="*/ 57 h 129"/>
                <a:gd name="T6" fmla="*/ 134 w 137"/>
                <a:gd name="T7" fmla="*/ 0 h 129"/>
                <a:gd name="T8" fmla="*/ 136 w 137"/>
                <a:gd name="T9" fmla="*/ 1 h 129"/>
                <a:gd name="T10" fmla="*/ 135 w 137"/>
                <a:gd name="T11" fmla="*/ 4 h 129"/>
                <a:gd name="T12" fmla="*/ 9 w 137"/>
                <a:gd name="T13" fmla="*/ 59 h 129"/>
                <a:gd name="T14" fmla="*/ 24 w 137"/>
                <a:gd name="T15" fmla="*/ 127 h 129"/>
                <a:gd name="T16" fmla="*/ 23 w 137"/>
                <a:gd name="T17" fmla="*/ 129 h 129"/>
                <a:gd name="T18" fmla="*/ 23 w 13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29">
                  <a:moveTo>
                    <a:pt x="23" y="129"/>
                  </a:moveTo>
                  <a:cubicBezTo>
                    <a:pt x="22" y="129"/>
                    <a:pt x="21" y="129"/>
                    <a:pt x="20" y="128"/>
                  </a:cubicBezTo>
                  <a:cubicBezTo>
                    <a:pt x="17" y="117"/>
                    <a:pt x="0" y="64"/>
                    <a:pt x="6" y="57"/>
                  </a:cubicBezTo>
                  <a:cubicBezTo>
                    <a:pt x="11" y="49"/>
                    <a:pt x="113" y="8"/>
                    <a:pt x="134" y="0"/>
                  </a:cubicBezTo>
                  <a:cubicBezTo>
                    <a:pt x="135" y="0"/>
                    <a:pt x="136" y="0"/>
                    <a:pt x="136" y="1"/>
                  </a:cubicBezTo>
                  <a:cubicBezTo>
                    <a:pt x="137" y="2"/>
                    <a:pt x="136" y="4"/>
                    <a:pt x="135" y="4"/>
                  </a:cubicBezTo>
                  <a:cubicBezTo>
                    <a:pt x="89" y="22"/>
                    <a:pt x="13" y="54"/>
                    <a:pt x="9" y="59"/>
                  </a:cubicBezTo>
                  <a:cubicBezTo>
                    <a:pt x="6" y="63"/>
                    <a:pt x="14" y="97"/>
                    <a:pt x="24" y="127"/>
                  </a:cubicBezTo>
                  <a:cubicBezTo>
                    <a:pt x="25" y="128"/>
                    <a:pt x="24" y="129"/>
                    <a:pt x="23" y="129"/>
                  </a:cubicBezTo>
                  <a:cubicBezTo>
                    <a:pt x="23" y="129"/>
                    <a:pt x="23" y="129"/>
                    <a:pt x="23" y="129"/>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2" name="Freeform 24"/>
            <p:cNvSpPr/>
            <p:nvPr/>
          </p:nvSpPr>
          <p:spPr bwMode="auto">
            <a:xfrm>
              <a:off x="1496826" y="3430039"/>
              <a:ext cx="90606" cy="112947"/>
            </a:xfrm>
            <a:custGeom>
              <a:avLst/>
              <a:gdLst>
                <a:gd name="T0" fmla="*/ 9 w 21"/>
                <a:gd name="T1" fmla="*/ 25 h 26"/>
                <a:gd name="T2" fmla="*/ 8 w 21"/>
                <a:gd name="T3" fmla="*/ 3 h 26"/>
                <a:gd name="T4" fmla="*/ 21 w 21"/>
                <a:gd name="T5" fmla="*/ 21 h 26"/>
                <a:gd name="T6" fmla="*/ 9 w 21"/>
                <a:gd name="T7" fmla="*/ 25 h 26"/>
              </a:gdLst>
              <a:ahLst/>
              <a:cxnLst>
                <a:cxn ang="0">
                  <a:pos x="T0" y="T1"/>
                </a:cxn>
                <a:cxn ang="0">
                  <a:pos x="T2" y="T3"/>
                </a:cxn>
                <a:cxn ang="0">
                  <a:pos x="T4" y="T5"/>
                </a:cxn>
                <a:cxn ang="0">
                  <a:pos x="T6" y="T7"/>
                </a:cxn>
              </a:cxnLst>
              <a:rect l="0" t="0" r="r" b="b"/>
              <a:pathLst>
                <a:path w="21" h="26">
                  <a:moveTo>
                    <a:pt x="9" y="25"/>
                  </a:moveTo>
                  <a:cubicBezTo>
                    <a:pt x="9" y="25"/>
                    <a:pt x="0" y="5"/>
                    <a:pt x="8" y="3"/>
                  </a:cubicBezTo>
                  <a:cubicBezTo>
                    <a:pt x="16" y="0"/>
                    <a:pt x="21" y="21"/>
                    <a:pt x="21" y="21"/>
                  </a:cubicBezTo>
                  <a:cubicBezTo>
                    <a:pt x="21" y="21"/>
                    <a:pt x="16" y="26"/>
                    <a:pt x="9" y="25"/>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5"/>
            <p:cNvSpPr/>
            <p:nvPr/>
          </p:nvSpPr>
          <p:spPr bwMode="auto">
            <a:xfrm>
              <a:off x="1531578" y="3513198"/>
              <a:ext cx="38476" cy="104259"/>
            </a:xfrm>
            <a:custGeom>
              <a:avLst/>
              <a:gdLst>
                <a:gd name="T0" fmla="*/ 8 w 9"/>
                <a:gd name="T1" fmla="*/ 24 h 24"/>
                <a:gd name="T2" fmla="*/ 7 w 9"/>
                <a:gd name="T3" fmla="*/ 23 h 24"/>
                <a:gd name="T4" fmla="*/ 0 w 9"/>
                <a:gd name="T5" fmla="*/ 2 h 24"/>
                <a:gd name="T6" fmla="*/ 1 w 9"/>
                <a:gd name="T7" fmla="*/ 1 h 24"/>
                <a:gd name="T8" fmla="*/ 2 w 9"/>
                <a:gd name="T9" fmla="*/ 1 h 24"/>
                <a:gd name="T10" fmla="*/ 9 w 9"/>
                <a:gd name="T11" fmla="*/ 23 h 24"/>
                <a:gd name="T12" fmla="*/ 8 w 9"/>
                <a:gd name="T13" fmla="*/ 24 h 24"/>
                <a:gd name="T14" fmla="*/ 8 w 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4">
                  <a:moveTo>
                    <a:pt x="8" y="24"/>
                  </a:moveTo>
                  <a:cubicBezTo>
                    <a:pt x="8" y="24"/>
                    <a:pt x="7" y="24"/>
                    <a:pt x="7" y="23"/>
                  </a:cubicBezTo>
                  <a:cubicBezTo>
                    <a:pt x="0" y="2"/>
                    <a:pt x="0" y="2"/>
                    <a:pt x="0" y="2"/>
                  </a:cubicBezTo>
                  <a:cubicBezTo>
                    <a:pt x="0" y="1"/>
                    <a:pt x="0" y="1"/>
                    <a:pt x="1" y="1"/>
                  </a:cubicBezTo>
                  <a:cubicBezTo>
                    <a:pt x="1" y="0"/>
                    <a:pt x="2" y="1"/>
                    <a:pt x="2" y="1"/>
                  </a:cubicBezTo>
                  <a:cubicBezTo>
                    <a:pt x="9" y="23"/>
                    <a:pt x="9" y="23"/>
                    <a:pt x="9" y="23"/>
                  </a:cubicBezTo>
                  <a:cubicBezTo>
                    <a:pt x="9" y="23"/>
                    <a:pt x="9" y="24"/>
                    <a:pt x="8" y="24"/>
                  </a:cubicBezTo>
                  <a:cubicBezTo>
                    <a:pt x="8" y="24"/>
                    <a:pt x="8" y="24"/>
                    <a:pt x="8" y="24"/>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6"/>
            <p:cNvSpPr/>
            <p:nvPr/>
          </p:nvSpPr>
          <p:spPr bwMode="auto">
            <a:xfrm>
              <a:off x="1543990" y="3513198"/>
              <a:ext cx="39718" cy="99294"/>
            </a:xfrm>
            <a:custGeom>
              <a:avLst/>
              <a:gdLst>
                <a:gd name="T0" fmla="*/ 8 w 9"/>
                <a:gd name="T1" fmla="*/ 23 h 23"/>
                <a:gd name="T2" fmla="*/ 7 w 9"/>
                <a:gd name="T3" fmla="*/ 22 h 23"/>
                <a:gd name="T4" fmla="*/ 0 w 9"/>
                <a:gd name="T5" fmla="*/ 1 h 23"/>
                <a:gd name="T6" fmla="*/ 0 w 9"/>
                <a:gd name="T7" fmla="*/ 0 h 23"/>
                <a:gd name="T8" fmla="*/ 2 w 9"/>
                <a:gd name="T9" fmla="*/ 0 h 23"/>
                <a:gd name="T10" fmla="*/ 9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2"/>
                  </a:cubicBezTo>
                  <a:cubicBezTo>
                    <a:pt x="0" y="1"/>
                    <a:pt x="0" y="1"/>
                    <a:pt x="0" y="1"/>
                  </a:cubicBezTo>
                  <a:cubicBezTo>
                    <a:pt x="0" y="1"/>
                    <a:pt x="0" y="0"/>
                    <a:pt x="0" y="0"/>
                  </a:cubicBezTo>
                  <a:cubicBezTo>
                    <a:pt x="1" y="0"/>
                    <a:pt x="2" y="0"/>
                    <a:pt x="2" y="0"/>
                  </a:cubicBezTo>
                  <a:cubicBezTo>
                    <a:pt x="9" y="22"/>
                    <a:pt x="9" y="22"/>
                    <a:pt x="9"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7"/>
            <p:cNvSpPr/>
            <p:nvPr/>
          </p:nvSpPr>
          <p:spPr bwMode="auto">
            <a:xfrm>
              <a:off x="1557643" y="3508233"/>
              <a:ext cx="38476" cy="100535"/>
            </a:xfrm>
            <a:custGeom>
              <a:avLst/>
              <a:gdLst>
                <a:gd name="T0" fmla="*/ 8 w 9"/>
                <a:gd name="T1" fmla="*/ 23 h 23"/>
                <a:gd name="T2" fmla="*/ 7 w 9"/>
                <a:gd name="T3" fmla="*/ 23 h 23"/>
                <a:gd name="T4" fmla="*/ 0 w 9"/>
                <a:gd name="T5" fmla="*/ 1 h 23"/>
                <a:gd name="T6" fmla="*/ 0 w 9"/>
                <a:gd name="T7" fmla="*/ 0 h 23"/>
                <a:gd name="T8" fmla="*/ 2 w 9"/>
                <a:gd name="T9" fmla="*/ 1 h 23"/>
                <a:gd name="T10" fmla="*/ 8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3"/>
                  </a:cubicBezTo>
                  <a:cubicBezTo>
                    <a:pt x="0" y="1"/>
                    <a:pt x="0" y="1"/>
                    <a:pt x="0" y="1"/>
                  </a:cubicBezTo>
                  <a:cubicBezTo>
                    <a:pt x="0" y="1"/>
                    <a:pt x="0" y="0"/>
                    <a:pt x="0" y="0"/>
                  </a:cubicBezTo>
                  <a:cubicBezTo>
                    <a:pt x="1" y="0"/>
                    <a:pt x="1" y="0"/>
                    <a:pt x="2" y="1"/>
                  </a:cubicBezTo>
                  <a:cubicBezTo>
                    <a:pt x="8" y="22"/>
                    <a:pt x="8" y="22"/>
                    <a:pt x="8"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8"/>
            <p:cNvSpPr/>
            <p:nvPr/>
          </p:nvSpPr>
          <p:spPr bwMode="auto">
            <a:xfrm>
              <a:off x="1566331" y="3504510"/>
              <a:ext cx="38476" cy="99294"/>
            </a:xfrm>
            <a:custGeom>
              <a:avLst/>
              <a:gdLst>
                <a:gd name="T0" fmla="*/ 9 w 9"/>
                <a:gd name="T1" fmla="*/ 23 h 23"/>
                <a:gd name="T2" fmla="*/ 7 w 9"/>
                <a:gd name="T3" fmla="*/ 23 h 23"/>
                <a:gd name="T4" fmla="*/ 1 w 9"/>
                <a:gd name="T5" fmla="*/ 1 h 23"/>
                <a:gd name="T6" fmla="*/ 1 w 9"/>
                <a:gd name="T7" fmla="*/ 0 h 23"/>
                <a:gd name="T8" fmla="*/ 2 w 9"/>
                <a:gd name="T9" fmla="*/ 1 h 23"/>
                <a:gd name="T10" fmla="*/ 9 w 9"/>
                <a:gd name="T11" fmla="*/ 22 h 23"/>
                <a:gd name="T12" fmla="*/ 9 w 9"/>
                <a:gd name="T13" fmla="*/ 23 h 23"/>
                <a:gd name="T14" fmla="*/ 9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9" y="23"/>
                  </a:moveTo>
                  <a:cubicBezTo>
                    <a:pt x="8" y="23"/>
                    <a:pt x="8" y="23"/>
                    <a:pt x="7" y="23"/>
                  </a:cubicBezTo>
                  <a:cubicBezTo>
                    <a:pt x="1" y="1"/>
                    <a:pt x="1" y="1"/>
                    <a:pt x="1" y="1"/>
                  </a:cubicBezTo>
                  <a:cubicBezTo>
                    <a:pt x="0" y="1"/>
                    <a:pt x="1" y="0"/>
                    <a:pt x="1" y="0"/>
                  </a:cubicBezTo>
                  <a:cubicBezTo>
                    <a:pt x="2" y="0"/>
                    <a:pt x="2" y="0"/>
                    <a:pt x="2" y="1"/>
                  </a:cubicBezTo>
                  <a:cubicBezTo>
                    <a:pt x="9" y="22"/>
                    <a:pt x="9" y="22"/>
                    <a:pt x="9" y="22"/>
                  </a:cubicBezTo>
                  <a:cubicBezTo>
                    <a:pt x="9" y="23"/>
                    <a:pt x="9" y="23"/>
                    <a:pt x="9" y="23"/>
                  </a:cubicBezTo>
                  <a:cubicBezTo>
                    <a:pt x="9" y="23"/>
                    <a:pt x="9" y="23"/>
                    <a:pt x="9"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7" name="组合 66"/>
          <p:cNvGrpSpPr/>
          <p:nvPr/>
        </p:nvGrpSpPr>
        <p:grpSpPr>
          <a:xfrm>
            <a:off x="4097125" y="1814079"/>
            <a:ext cx="1023969" cy="1174150"/>
            <a:chOff x="4206307" y="2564941"/>
            <a:chExt cx="1023969" cy="1174150"/>
          </a:xfrm>
        </p:grpSpPr>
        <p:sp>
          <p:nvSpPr>
            <p:cNvPr id="68" name="Freeform 29"/>
            <p:cNvSpPr/>
            <p:nvPr/>
          </p:nvSpPr>
          <p:spPr bwMode="auto">
            <a:xfrm>
              <a:off x="4687883" y="3047758"/>
              <a:ext cx="351252" cy="130323"/>
            </a:xfrm>
            <a:custGeom>
              <a:avLst/>
              <a:gdLst>
                <a:gd name="T0" fmla="*/ 283 w 283"/>
                <a:gd name="T1" fmla="*/ 56 h 105"/>
                <a:gd name="T2" fmla="*/ 10 w 283"/>
                <a:gd name="T3" fmla="*/ 105 h 105"/>
                <a:gd name="T4" fmla="*/ 0 w 283"/>
                <a:gd name="T5" fmla="*/ 49 h 105"/>
                <a:gd name="T6" fmla="*/ 273 w 283"/>
                <a:gd name="T7" fmla="*/ 0 h 105"/>
                <a:gd name="T8" fmla="*/ 283 w 283"/>
                <a:gd name="T9" fmla="*/ 56 h 105"/>
              </a:gdLst>
              <a:ahLst/>
              <a:cxnLst>
                <a:cxn ang="0">
                  <a:pos x="T0" y="T1"/>
                </a:cxn>
                <a:cxn ang="0">
                  <a:pos x="T2" y="T3"/>
                </a:cxn>
                <a:cxn ang="0">
                  <a:pos x="T4" y="T5"/>
                </a:cxn>
                <a:cxn ang="0">
                  <a:pos x="T6" y="T7"/>
                </a:cxn>
                <a:cxn ang="0">
                  <a:pos x="T8" y="T9"/>
                </a:cxn>
              </a:cxnLst>
              <a:rect l="0" t="0" r="r" b="b"/>
              <a:pathLst>
                <a:path w="283" h="105">
                  <a:moveTo>
                    <a:pt x="283" y="56"/>
                  </a:moveTo>
                  <a:lnTo>
                    <a:pt x="10" y="105"/>
                  </a:lnTo>
                  <a:lnTo>
                    <a:pt x="0" y="49"/>
                  </a:lnTo>
                  <a:lnTo>
                    <a:pt x="273" y="0"/>
                  </a:lnTo>
                  <a:lnTo>
                    <a:pt x="283" y="56"/>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0"/>
            <p:cNvSpPr/>
            <p:nvPr/>
          </p:nvSpPr>
          <p:spPr bwMode="auto">
            <a:xfrm>
              <a:off x="4418548" y="2808211"/>
              <a:ext cx="151423" cy="352493"/>
            </a:xfrm>
            <a:custGeom>
              <a:avLst/>
              <a:gdLst>
                <a:gd name="T0" fmla="*/ 63 w 122"/>
                <a:gd name="T1" fmla="*/ 284 h 284"/>
                <a:gd name="T2" fmla="*/ 0 w 122"/>
                <a:gd name="T3" fmla="*/ 14 h 284"/>
                <a:gd name="T4" fmla="*/ 56 w 122"/>
                <a:gd name="T5" fmla="*/ 0 h 284"/>
                <a:gd name="T6" fmla="*/ 122 w 122"/>
                <a:gd name="T7" fmla="*/ 270 h 284"/>
                <a:gd name="T8" fmla="*/ 63 w 122"/>
                <a:gd name="T9" fmla="*/ 284 h 284"/>
              </a:gdLst>
              <a:ahLst/>
              <a:cxnLst>
                <a:cxn ang="0">
                  <a:pos x="T0" y="T1"/>
                </a:cxn>
                <a:cxn ang="0">
                  <a:pos x="T2" y="T3"/>
                </a:cxn>
                <a:cxn ang="0">
                  <a:pos x="T4" y="T5"/>
                </a:cxn>
                <a:cxn ang="0">
                  <a:pos x="T6" y="T7"/>
                </a:cxn>
                <a:cxn ang="0">
                  <a:pos x="T8" y="T9"/>
                </a:cxn>
              </a:cxnLst>
              <a:rect l="0" t="0" r="r" b="b"/>
              <a:pathLst>
                <a:path w="122" h="284">
                  <a:moveTo>
                    <a:pt x="63" y="284"/>
                  </a:moveTo>
                  <a:lnTo>
                    <a:pt x="0" y="14"/>
                  </a:lnTo>
                  <a:lnTo>
                    <a:pt x="56" y="0"/>
                  </a:lnTo>
                  <a:lnTo>
                    <a:pt x="122" y="270"/>
                  </a:lnTo>
                  <a:lnTo>
                    <a:pt x="63" y="284"/>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1"/>
            <p:cNvSpPr/>
            <p:nvPr/>
          </p:nvSpPr>
          <p:spPr bwMode="auto">
            <a:xfrm>
              <a:off x="4340354" y="3242622"/>
              <a:ext cx="234582" cy="335117"/>
            </a:xfrm>
            <a:custGeom>
              <a:avLst/>
              <a:gdLst>
                <a:gd name="T0" fmla="*/ 0 w 189"/>
                <a:gd name="T1" fmla="*/ 242 h 270"/>
                <a:gd name="T2" fmla="*/ 136 w 189"/>
                <a:gd name="T3" fmla="*/ 0 h 270"/>
                <a:gd name="T4" fmla="*/ 189 w 189"/>
                <a:gd name="T5" fmla="*/ 28 h 270"/>
                <a:gd name="T6" fmla="*/ 49 w 189"/>
                <a:gd name="T7" fmla="*/ 270 h 270"/>
                <a:gd name="T8" fmla="*/ 0 w 189"/>
                <a:gd name="T9" fmla="*/ 242 h 270"/>
              </a:gdLst>
              <a:ahLst/>
              <a:cxnLst>
                <a:cxn ang="0">
                  <a:pos x="T0" y="T1"/>
                </a:cxn>
                <a:cxn ang="0">
                  <a:pos x="T2" y="T3"/>
                </a:cxn>
                <a:cxn ang="0">
                  <a:pos x="T4" y="T5"/>
                </a:cxn>
                <a:cxn ang="0">
                  <a:pos x="T6" y="T7"/>
                </a:cxn>
                <a:cxn ang="0">
                  <a:pos x="T8" y="T9"/>
                </a:cxn>
              </a:cxnLst>
              <a:rect l="0" t="0" r="r" b="b"/>
              <a:pathLst>
                <a:path w="189" h="270">
                  <a:moveTo>
                    <a:pt x="0" y="242"/>
                  </a:moveTo>
                  <a:lnTo>
                    <a:pt x="136" y="0"/>
                  </a:lnTo>
                  <a:lnTo>
                    <a:pt x="189" y="28"/>
                  </a:lnTo>
                  <a:lnTo>
                    <a:pt x="49" y="270"/>
                  </a:lnTo>
                  <a:lnTo>
                    <a:pt x="0" y="242"/>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2"/>
            <p:cNvSpPr/>
            <p:nvPr/>
          </p:nvSpPr>
          <p:spPr bwMode="auto">
            <a:xfrm>
              <a:off x="4392483" y="2973287"/>
              <a:ext cx="390970" cy="390970"/>
            </a:xfrm>
            <a:custGeom>
              <a:avLst/>
              <a:gdLst>
                <a:gd name="T0" fmla="*/ 80 w 90"/>
                <a:gd name="T1" fmla="*/ 64 h 90"/>
                <a:gd name="T2" fmla="*/ 27 w 90"/>
                <a:gd name="T3" fmla="*/ 80 h 90"/>
                <a:gd name="T4" fmla="*/ 10 w 90"/>
                <a:gd name="T5" fmla="*/ 27 h 90"/>
                <a:gd name="T6" fmla="*/ 64 w 90"/>
                <a:gd name="T7" fmla="*/ 11 h 90"/>
                <a:gd name="T8" fmla="*/ 80 w 90"/>
                <a:gd name="T9" fmla="*/ 64 h 90"/>
              </a:gdLst>
              <a:ahLst/>
              <a:cxnLst>
                <a:cxn ang="0">
                  <a:pos x="T0" y="T1"/>
                </a:cxn>
                <a:cxn ang="0">
                  <a:pos x="T2" y="T3"/>
                </a:cxn>
                <a:cxn ang="0">
                  <a:pos x="T4" y="T5"/>
                </a:cxn>
                <a:cxn ang="0">
                  <a:pos x="T6" y="T7"/>
                </a:cxn>
                <a:cxn ang="0">
                  <a:pos x="T8" y="T9"/>
                </a:cxn>
              </a:cxnLst>
              <a:rect l="0" t="0" r="r" b="b"/>
              <a:pathLst>
                <a:path w="90" h="90">
                  <a:moveTo>
                    <a:pt x="80" y="64"/>
                  </a:moveTo>
                  <a:cubicBezTo>
                    <a:pt x="70" y="83"/>
                    <a:pt x="46" y="90"/>
                    <a:pt x="27" y="80"/>
                  </a:cubicBezTo>
                  <a:cubicBezTo>
                    <a:pt x="8" y="70"/>
                    <a:pt x="0" y="46"/>
                    <a:pt x="10" y="27"/>
                  </a:cubicBezTo>
                  <a:cubicBezTo>
                    <a:pt x="20" y="8"/>
                    <a:pt x="44" y="0"/>
                    <a:pt x="64" y="11"/>
                  </a:cubicBezTo>
                  <a:cubicBezTo>
                    <a:pt x="83" y="21"/>
                    <a:pt x="90" y="44"/>
                    <a:pt x="80" y="6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2" name="Freeform 33"/>
            <p:cNvSpPr/>
            <p:nvPr/>
          </p:nvSpPr>
          <p:spPr bwMode="auto">
            <a:xfrm>
              <a:off x="4505430" y="3025417"/>
              <a:ext cx="112947" cy="86882"/>
            </a:xfrm>
            <a:custGeom>
              <a:avLst/>
              <a:gdLst>
                <a:gd name="T0" fmla="*/ 26 w 26"/>
                <a:gd name="T1" fmla="*/ 11 h 20"/>
                <a:gd name="T2" fmla="*/ 13 w 26"/>
                <a:gd name="T3" fmla="*/ 20 h 20"/>
                <a:gd name="T4" fmla="*/ 0 w 26"/>
                <a:gd name="T5" fmla="*/ 10 h 20"/>
                <a:gd name="T6" fmla="*/ 14 w 26"/>
                <a:gd name="T7" fmla="*/ 1 h 20"/>
                <a:gd name="T8" fmla="*/ 26 w 26"/>
                <a:gd name="T9" fmla="*/ 11 h 20"/>
              </a:gdLst>
              <a:ahLst/>
              <a:cxnLst>
                <a:cxn ang="0">
                  <a:pos x="T0" y="T1"/>
                </a:cxn>
                <a:cxn ang="0">
                  <a:pos x="T2" y="T3"/>
                </a:cxn>
                <a:cxn ang="0">
                  <a:pos x="T4" y="T5"/>
                </a:cxn>
                <a:cxn ang="0">
                  <a:pos x="T6" y="T7"/>
                </a:cxn>
                <a:cxn ang="0">
                  <a:pos x="T8" y="T9"/>
                </a:cxn>
              </a:cxnLst>
              <a:rect l="0" t="0" r="r" b="b"/>
              <a:pathLst>
                <a:path w="26" h="20">
                  <a:moveTo>
                    <a:pt x="26" y="11"/>
                  </a:moveTo>
                  <a:cubicBezTo>
                    <a:pt x="26" y="16"/>
                    <a:pt x="20" y="20"/>
                    <a:pt x="13" y="20"/>
                  </a:cubicBezTo>
                  <a:cubicBezTo>
                    <a:pt x="6" y="20"/>
                    <a:pt x="0" y="15"/>
                    <a:pt x="0" y="10"/>
                  </a:cubicBezTo>
                  <a:cubicBezTo>
                    <a:pt x="1" y="4"/>
                    <a:pt x="7" y="0"/>
                    <a:pt x="14" y="1"/>
                  </a:cubicBezTo>
                  <a:cubicBezTo>
                    <a:pt x="21" y="1"/>
                    <a:pt x="26" y="6"/>
                    <a:pt x="26"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4"/>
            <p:cNvSpPr/>
            <p:nvPr/>
          </p:nvSpPr>
          <p:spPr bwMode="auto">
            <a:xfrm>
              <a:off x="4887712" y="2891370"/>
              <a:ext cx="342564" cy="342564"/>
            </a:xfrm>
            <a:custGeom>
              <a:avLst/>
              <a:gdLst>
                <a:gd name="T0" fmla="*/ 69 w 79"/>
                <a:gd name="T1" fmla="*/ 59 h 79"/>
                <a:gd name="T2" fmla="*/ 20 w 79"/>
                <a:gd name="T3" fmla="*/ 69 h 79"/>
                <a:gd name="T4" fmla="*/ 11 w 79"/>
                <a:gd name="T5" fmla="*/ 20 h 79"/>
                <a:gd name="T6" fmla="*/ 59 w 79"/>
                <a:gd name="T7" fmla="*/ 11 h 79"/>
                <a:gd name="T8" fmla="*/ 69 w 79"/>
                <a:gd name="T9" fmla="*/ 59 h 79"/>
              </a:gdLst>
              <a:ahLst/>
              <a:cxnLst>
                <a:cxn ang="0">
                  <a:pos x="T0" y="T1"/>
                </a:cxn>
                <a:cxn ang="0">
                  <a:pos x="T2" y="T3"/>
                </a:cxn>
                <a:cxn ang="0">
                  <a:pos x="T4" y="T5"/>
                </a:cxn>
                <a:cxn ang="0">
                  <a:pos x="T6" y="T7"/>
                </a:cxn>
                <a:cxn ang="0">
                  <a:pos x="T8" y="T9"/>
                </a:cxn>
              </a:cxnLst>
              <a:rect l="0" t="0" r="r" b="b"/>
              <a:pathLst>
                <a:path w="79" h="79">
                  <a:moveTo>
                    <a:pt x="69" y="59"/>
                  </a:moveTo>
                  <a:cubicBezTo>
                    <a:pt x="58" y="75"/>
                    <a:pt x="36" y="79"/>
                    <a:pt x="20" y="69"/>
                  </a:cubicBezTo>
                  <a:cubicBezTo>
                    <a:pt x="4" y="58"/>
                    <a:pt x="0" y="36"/>
                    <a:pt x="11" y="20"/>
                  </a:cubicBezTo>
                  <a:cubicBezTo>
                    <a:pt x="22" y="4"/>
                    <a:pt x="44" y="0"/>
                    <a:pt x="59" y="11"/>
                  </a:cubicBezTo>
                  <a:cubicBezTo>
                    <a:pt x="75" y="22"/>
                    <a:pt x="79" y="44"/>
                    <a:pt x="69"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4" name="Freeform 35"/>
            <p:cNvSpPr/>
            <p:nvPr/>
          </p:nvSpPr>
          <p:spPr bwMode="auto">
            <a:xfrm>
              <a:off x="4995694" y="2934811"/>
              <a:ext cx="104259" cy="78194"/>
            </a:xfrm>
            <a:custGeom>
              <a:avLst/>
              <a:gdLst>
                <a:gd name="T0" fmla="*/ 23 w 24"/>
                <a:gd name="T1" fmla="*/ 11 h 18"/>
                <a:gd name="T2" fmla="*/ 10 w 24"/>
                <a:gd name="T3" fmla="*/ 17 h 18"/>
                <a:gd name="T4" fmla="*/ 1 w 24"/>
                <a:gd name="T5" fmla="*/ 7 h 18"/>
                <a:gd name="T6" fmla="*/ 13 w 24"/>
                <a:gd name="T7" fmla="*/ 1 h 18"/>
                <a:gd name="T8" fmla="*/ 23 w 24"/>
                <a:gd name="T9" fmla="*/ 11 h 18"/>
              </a:gdLst>
              <a:ahLst/>
              <a:cxnLst>
                <a:cxn ang="0">
                  <a:pos x="T0" y="T1"/>
                </a:cxn>
                <a:cxn ang="0">
                  <a:pos x="T2" y="T3"/>
                </a:cxn>
                <a:cxn ang="0">
                  <a:pos x="T4" y="T5"/>
                </a:cxn>
                <a:cxn ang="0">
                  <a:pos x="T6" y="T7"/>
                </a:cxn>
                <a:cxn ang="0">
                  <a:pos x="T8" y="T9"/>
                </a:cxn>
              </a:cxnLst>
              <a:rect l="0" t="0" r="r" b="b"/>
              <a:pathLst>
                <a:path w="24" h="18">
                  <a:moveTo>
                    <a:pt x="23" y="11"/>
                  </a:moveTo>
                  <a:cubicBezTo>
                    <a:pt x="22" y="16"/>
                    <a:pt x="17" y="18"/>
                    <a:pt x="10" y="17"/>
                  </a:cubicBezTo>
                  <a:cubicBezTo>
                    <a:pt x="4" y="16"/>
                    <a:pt x="0" y="12"/>
                    <a:pt x="1" y="7"/>
                  </a:cubicBezTo>
                  <a:cubicBezTo>
                    <a:pt x="2" y="3"/>
                    <a:pt x="7" y="0"/>
                    <a:pt x="13" y="1"/>
                  </a:cubicBezTo>
                  <a:cubicBezTo>
                    <a:pt x="19" y="2"/>
                    <a:pt x="24" y="6"/>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6"/>
            <p:cNvSpPr/>
            <p:nvPr/>
          </p:nvSpPr>
          <p:spPr bwMode="auto">
            <a:xfrm>
              <a:off x="4262160" y="2564941"/>
              <a:ext cx="342564" cy="343805"/>
            </a:xfrm>
            <a:custGeom>
              <a:avLst/>
              <a:gdLst>
                <a:gd name="T0" fmla="*/ 68 w 79"/>
                <a:gd name="T1" fmla="*/ 59 h 79"/>
                <a:gd name="T2" fmla="*/ 20 w 79"/>
                <a:gd name="T3" fmla="*/ 68 h 79"/>
                <a:gd name="T4" fmla="*/ 11 w 79"/>
                <a:gd name="T5" fmla="*/ 20 h 79"/>
                <a:gd name="T6" fmla="*/ 59 w 79"/>
                <a:gd name="T7" fmla="*/ 11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8" y="75"/>
                    <a:pt x="36" y="79"/>
                    <a:pt x="20" y="68"/>
                  </a:cubicBezTo>
                  <a:cubicBezTo>
                    <a:pt x="4" y="57"/>
                    <a:pt x="0" y="36"/>
                    <a:pt x="11" y="20"/>
                  </a:cubicBezTo>
                  <a:cubicBezTo>
                    <a:pt x="22" y="4"/>
                    <a:pt x="43" y="0"/>
                    <a:pt x="59" y="11"/>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6" name="Freeform 37"/>
            <p:cNvSpPr/>
            <p:nvPr/>
          </p:nvSpPr>
          <p:spPr bwMode="auto">
            <a:xfrm>
              <a:off x="4370142" y="2604659"/>
              <a:ext cx="104259" cy="81917"/>
            </a:xfrm>
            <a:custGeom>
              <a:avLst/>
              <a:gdLst>
                <a:gd name="T0" fmla="*/ 23 w 24"/>
                <a:gd name="T1" fmla="*/ 11 h 19"/>
                <a:gd name="T2" fmla="*/ 10 w 24"/>
                <a:gd name="T3" fmla="*/ 18 h 19"/>
                <a:gd name="T4" fmla="*/ 1 w 24"/>
                <a:gd name="T5" fmla="*/ 8 h 19"/>
                <a:gd name="T6" fmla="*/ 13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2" y="16"/>
                    <a:pt x="16" y="19"/>
                    <a:pt x="10" y="18"/>
                  </a:cubicBezTo>
                  <a:cubicBezTo>
                    <a:pt x="4" y="17"/>
                    <a:pt x="0" y="12"/>
                    <a:pt x="1" y="8"/>
                  </a:cubicBezTo>
                  <a:cubicBezTo>
                    <a:pt x="1" y="3"/>
                    <a:pt x="7" y="0"/>
                    <a:pt x="13" y="1"/>
                  </a:cubicBezTo>
                  <a:cubicBezTo>
                    <a:pt x="19"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8"/>
            <p:cNvSpPr/>
            <p:nvPr/>
          </p:nvSpPr>
          <p:spPr bwMode="auto">
            <a:xfrm>
              <a:off x="4206307" y="3395286"/>
              <a:ext cx="342564" cy="343805"/>
            </a:xfrm>
            <a:custGeom>
              <a:avLst/>
              <a:gdLst>
                <a:gd name="T0" fmla="*/ 68 w 79"/>
                <a:gd name="T1" fmla="*/ 59 h 79"/>
                <a:gd name="T2" fmla="*/ 20 w 79"/>
                <a:gd name="T3" fmla="*/ 68 h 79"/>
                <a:gd name="T4" fmla="*/ 11 w 79"/>
                <a:gd name="T5" fmla="*/ 19 h 79"/>
                <a:gd name="T6" fmla="*/ 59 w 79"/>
                <a:gd name="T7" fmla="*/ 10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7" y="74"/>
                    <a:pt x="36" y="79"/>
                    <a:pt x="20" y="68"/>
                  </a:cubicBezTo>
                  <a:cubicBezTo>
                    <a:pt x="4" y="57"/>
                    <a:pt x="0" y="35"/>
                    <a:pt x="11" y="19"/>
                  </a:cubicBezTo>
                  <a:cubicBezTo>
                    <a:pt x="21" y="4"/>
                    <a:pt x="43" y="0"/>
                    <a:pt x="59" y="10"/>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8" name="Freeform 39"/>
            <p:cNvSpPr/>
            <p:nvPr/>
          </p:nvSpPr>
          <p:spPr bwMode="auto">
            <a:xfrm>
              <a:off x="4310566" y="3433763"/>
              <a:ext cx="103017" cy="83159"/>
            </a:xfrm>
            <a:custGeom>
              <a:avLst/>
              <a:gdLst>
                <a:gd name="T0" fmla="*/ 23 w 24"/>
                <a:gd name="T1" fmla="*/ 11 h 19"/>
                <a:gd name="T2" fmla="*/ 11 w 24"/>
                <a:gd name="T3" fmla="*/ 18 h 19"/>
                <a:gd name="T4" fmla="*/ 1 w 24"/>
                <a:gd name="T5" fmla="*/ 7 h 19"/>
                <a:gd name="T6" fmla="*/ 14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3" y="16"/>
                    <a:pt x="17" y="19"/>
                    <a:pt x="11" y="18"/>
                  </a:cubicBezTo>
                  <a:cubicBezTo>
                    <a:pt x="5" y="16"/>
                    <a:pt x="0" y="12"/>
                    <a:pt x="1" y="7"/>
                  </a:cubicBezTo>
                  <a:cubicBezTo>
                    <a:pt x="2" y="3"/>
                    <a:pt x="8" y="0"/>
                    <a:pt x="14" y="1"/>
                  </a:cubicBezTo>
                  <a:cubicBezTo>
                    <a:pt x="20"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2985034" y="533188"/>
            <a:ext cx="955704" cy="947016"/>
            <a:chOff x="3094216" y="1284050"/>
            <a:chExt cx="955704" cy="947016"/>
          </a:xfrm>
        </p:grpSpPr>
        <p:sp>
          <p:nvSpPr>
            <p:cNvPr id="80" name="Freeform 40"/>
            <p:cNvSpPr/>
            <p:nvPr/>
          </p:nvSpPr>
          <p:spPr bwMode="auto">
            <a:xfrm>
              <a:off x="3094216" y="1284050"/>
              <a:ext cx="368629" cy="851445"/>
            </a:xfrm>
            <a:custGeom>
              <a:avLst/>
              <a:gdLst>
                <a:gd name="T0" fmla="*/ 72 w 85"/>
                <a:gd name="T1" fmla="*/ 196 h 196"/>
                <a:gd name="T2" fmla="*/ 12 w 85"/>
                <a:gd name="T3" fmla="*/ 96 h 196"/>
                <a:gd name="T4" fmla="*/ 49 w 85"/>
                <a:gd name="T5" fmla="*/ 0 h 196"/>
                <a:gd name="T6" fmla="*/ 83 w 85"/>
                <a:gd name="T7" fmla="*/ 12 h 196"/>
                <a:gd name="T8" fmla="*/ 46 w 85"/>
                <a:gd name="T9" fmla="*/ 109 h 196"/>
                <a:gd name="T10" fmla="*/ 85 w 85"/>
                <a:gd name="T11" fmla="*/ 162 h 196"/>
                <a:gd name="T12" fmla="*/ 72 w 85"/>
                <a:gd name="T13" fmla="*/ 196 h 196"/>
              </a:gdLst>
              <a:ahLst/>
              <a:cxnLst>
                <a:cxn ang="0">
                  <a:pos x="T0" y="T1"/>
                </a:cxn>
                <a:cxn ang="0">
                  <a:pos x="T2" y="T3"/>
                </a:cxn>
                <a:cxn ang="0">
                  <a:pos x="T4" y="T5"/>
                </a:cxn>
                <a:cxn ang="0">
                  <a:pos x="T6" y="T7"/>
                </a:cxn>
                <a:cxn ang="0">
                  <a:pos x="T8" y="T9"/>
                </a:cxn>
                <a:cxn ang="0">
                  <a:pos x="T10" y="T11"/>
                </a:cxn>
                <a:cxn ang="0">
                  <a:pos x="T12" y="T13"/>
                </a:cxn>
              </a:cxnLst>
              <a:rect l="0" t="0" r="r" b="b"/>
              <a:pathLst>
                <a:path w="85" h="196">
                  <a:moveTo>
                    <a:pt x="72" y="196"/>
                  </a:moveTo>
                  <a:cubicBezTo>
                    <a:pt x="14" y="173"/>
                    <a:pt x="0" y="128"/>
                    <a:pt x="12" y="96"/>
                  </a:cubicBezTo>
                  <a:cubicBezTo>
                    <a:pt x="49" y="0"/>
                    <a:pt x="49" y="0"/>
                    <a:pt x="49" y="0"/>
                  </a:cubicBezTo>
                  <a:cubicBezTo>
                    <a:pt x="83" y="12"/>
                    <a:pt x="83" y="12"/>
                    <a:pt x="83" y="12"/>
                  </a:cubicBezTo>
                  <a:cubicBezTo>
                    <a:pt x="46" y="109"/>
                    <a:pt x="46" y="109"/>
                    <a:pt x="46" y="109"/>
                  </a:cubicBezTo>
                  <a:cubicBezTo>
                    <a:pt x="41" y="121"/>
                    <a:pt x="44" y="147"/>
                    <a:pt x="85" y="162"/>
                  </a:cubicBezTo>
                  <a:lnTo>
                    <a:pt x="72" y="196"/>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81" name="Freeform 41"/>
            <p:cNvSpPr/>
            <p:nvPr/>
          </p:nvSpPr>
          <p:spPr bwMode="auto">
            <a:xfrm>
              <a:off x="3406992" y="1509944"/>
              <a:ext cx="642928" cy="721122"/>
            </a:xfrm>
            <a:custGeom>
              <a:avLst/>
              <a:gdLst>
                <a:gd name="T0" fmla="*/ 0 w 148"/>
                <a:gd name="T1" fmla="*/ 144 h 166"/>
                <a:gd name="T2" fmla="*/ 111 w 148"/>
                <a:gd name="T3" fmla="*/ 109 h 166"/>
                <a:gd name="T4" fmla="*/ 148 w 148"/>
                <a:gd name="T5" fmla="*/ 12 h 166"/>
                <a:gd name="T6" fmla="*/ 114 w 148"/>
                <a:gd name="T7" fmla="*/ 0 h 166"/>
                <a:gd name="T8" fmla="*/ 78 w 148"/>
                <a:gd name="T9" fmla="*/ 96 h 166"/>
                <a:gd name="T10" fmla="*/ 13 w 148"/>
                <a:gd name="T11" fmla="*/ 110 h 166"/>
                <a:gd name="T12" fmla="*/ 0 w 148"/>
                <a:gd name="T13" fmla="*/ 144 h 166"/>
              </a:gdLst>
              <a:ahLst/>
              <a:cxnLst>
                <a:cxn ang="0">
                  <a:pos x="T0" y="T1"/>
                </a:cxn>
                <a:cxn ang="0">
                  <a:pos x="T2" y="T3"/>
                </a:cxn>
                <a:cxn ang="0">
                  <a:pos x="T4" y="T5"/>
                </a:cxn>
                <a:cxn ang="0">
                  <a:pos x="T6" y="T7"/>
                </a:cxn>
                <a:cxn ang="0">
                  <a:pos x="T8" y="T9"/>
                </a:cxn>
                <a:cxn ang="0">
                  <a:pos x="T10" y="T11"/>
                </a:cxn>
                <a:cxn ang="0">
                  <a:pos x="T12" y="T13"/>
                </a:cxn>
              </a:cxnLst>
              <a:rect l="0" t="0" r="r" b="b"/>
              <a:pathLst>
                <a:path w="148" h="166">
                  <a:moveTo>
                    <a:pt x="0" y="144"/>
                  </a:moveTo>
                  <a:cubicBezTo>
                    <a:pt x="59" y="166"/>
                    <a:pt x="99" y="141"/>
                    <a:pt x="111" y="109"/>
                  </a:cubicBezTo>
                  <a:cubicBezTo>
                    <a:pt x="148" y="12"/>
                    <a:pt x="148" y="12"/>
                    <a:pt x="148" y="12"/>
                  </a:cubicBezTo>
                  <a:cubicBezTo>
                    <a:pt x="114" y="0"/>
                    <a:pt x="114" y="0"/>
                    <a:pt x="114" y="0"/>
                  </a:cubicBezTo>
                  <a:cubicBezTo>
                    <a:pt x="78" y="96"/>
                    <a:pt x="78" y="96"/>
                    <a:pt x="78" y="96"/>
                  </a:cubicBezTo>
                  <a:cubicBezTo>
                    <a:pt x="73" y="109"/>
                    <a:pt x="54" y="126"/>
                    <a:pt x="13" y="110"/>
                  </a:cubicBezTo>
                  <a:lnTo>
                    <a:pt x="0" y="14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2" name="Freeform 42"/>
            <p:cNvSpPr/>
            <p:nvPr/>
          </p:nvSpPr>
          <p:spPr bwMode="auto">
            <a:xfrm>
              <a:off x="3315145" y="1362244"/>
              <a:ext cx="52129" cy="99294"/>
            </a:xfrm>
            <a:custGeom>
              <a:avLst/>
              <a:gdLst>
                <a:gd name="T0" fmla="*/ 14 w 42"/>
                <a:gd name="T1" fmla="*/ 80 h 80"/>
                <a:gd name="T2" fmla="*/ 0 w 42"/>
                <a:gd name="T3" fmla="*/ 73 h 80"/>
                <a:gd name="T4" fmla="*/ 28 w 42"/>
                <a:gd name="T5" fmla="*/ 0 h 80"/>
                <a:gd name="T6" fmla="*/ 42 w 42"/>
                <a:gd name="T7" fmla="*/ 7 h 80"/>
                <a:gd name="T8" fmla="*/ 14 w 42"/>
                <a:gd name="T9" fmla="*/ 80 h 80"/>
              </a:gdLst>
              <a:ahLst/>
              <a:cxnLst>
                <a:cxn ang="0">
                  <a:pos x="T0" y="T1"/>
                </a:cxn>
                <a:cxn ang="0">
                  <a:pos x="T2" y="T3"/>
                </a:cxn>
                <a:cxn ang="0">
                  <a:pos x="T4" y="T5"/>
                </a:cxn>
                <a:cxn ang="0">
                  <a:pos x="T6" y="T7"/>
                </a:cxn>
                <a:cxn ang="0">
                  <a:pos x="T8" y="T9"/>
                </a:cxn>
              </a:cxnLst>
              <a:rect l="0" t="0" r="r" b="b"/>
              <a:pathLst>
                <a:path w="42" h="80">
                  <a:moveTo>
                    <a:pt x="14" y="80"/>
                  </a:moveTo>
                  <a:lnTo>
                    <a:pt x="0" y="73"/>
                  </a:lnTo>
                  <a:lnTo>
                    <a:pt x="28" y="0"/>
                  </a:lnTo>
                  <a:lnTo>
                    <a:pt x="42" y="7"/>
                  </a:lnTo>
                  <a:lnTo>
                    <a:pt x="14"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3"/>
            <p:cNvSpPr/>
            <p:nvPr/>
          </p:nvSpPr>
          <p:spPr bwMode="auto">
            <a:xfrm>
              <a:off x="3294045" y="1383344"/>
              <a:ext cx="99294" cy="52129"/>
            </a:xfrm>
            <a:custGeom>
              <a:avLst/>
              <a:gdLst>
                <a:gd name="T0" fmla="*/ 0 w 80"/>
                <a:gd name="T1" fmla="*/ 14 h 42"/>
                <a:gd name="T2" fmla="*/ 7 w 80"/>
                <a:gd name="T3" fmla="*/ 0 h 42"/>
                <a:gd name="T4" fmla="*/ 80 w 80"/>
                <a:gd name="T5" fmla="*/ 28 h 42"/>
                <a:gd name="T6" fmla="*/ 73 w 80"/>
                <a:gd name="T7" fmla="*/ 42 h 42"/>
                <a:gd name="T8" fmla="*/ 0 w 80"/>
                <a:gd name="T9" fmla="*/ 14 h 42"/>
              </a:gdLst>
              <a:ahLst/>
              <a:cxnLst>
                <a:cxn ang="0">
                  <a:pos x="T0" y="T1"/>
                </a:cxn>
                <a:cxn ang="0">
                  <a:pos x="T2" y="T3"/>
                </a:cxn>
                <a:cxn ang="0">
                  <a:pos x="T4" y="T5"/>
                </a:cxn>
                <a:cxn ang="0">
                  <a:pos x="T6" y="T7"/>
                </a:cxn>
                <a:cxn ang="0">
                  <a:pos x="T8" y="T9"/>
                </a:cxn>
              </a:cxnLst>
              <a:rect l="0" t="0" r="r" b="b"/>
              <a:pathLst>
                <a:path w="80" h="42">
                  <a:moveTo>
                    <a:pt x="0" y="14"/>
                  </a:moveTo>
                  <a:lnTo>
                    <a:pt x="7" y="0"/>
                  </a:lnTo>
                  <a:lnTo>
                    <a:pt x="80" y="28"/>
                  </a:lnTo>
                  <a:lnTo>
                    <a:pt x="73" y="42"/>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4"/>
            <p:cNvSpPr/>
            <p:nvPr/>
          </p:nvSpPr>
          <p:spPr bwMode="auto">
            <a:xfrm>
              <a:off x="3888567" y="1609238"/>
              <a:ext cx="95570" cy="52129"/>
            </a:xfrm>
            <a:custGeom>
              <a:avLst/>
              <a:gdLst>
                <a:gd name="T0" fmla="*/ 0 w 77"/>
                <a:gd name="T1" fmla="*/ 14 h 42"/>
                <a:gd name="T2" fmla="*/ 4 w 77"/>
                <a:gd name="T3" fmla="*/ 0 h 42"/>
                <a:gd name="T4" fmla="*/ 77 w 77"/>
                <a:gd name="T5" fmla="*/ 28 h 42"/>
                <a:gd name="T6" fmla="*/ 74 w 77"/>
                <a:gd name="T7" fmla="*/ 42 h 42"/>
                <a:gd name="T8" fmla="*/ 0 w 77"/>
                <a:gd name="T9" fmla="*/ 14 h 42"/>
              </a:gdLst>
              <a:ahLst/>
              <a:cxnLst>
                <a:cxn ang="0">
                  <a:pos x="T0" y="T1"/>
                </a:cxn>
                <a:cxn ang="0">
                  <a:pos x="T2" y="T3"/>
                </a:cxn>
                <a:cxn ang="0">
                  <a:pos x="T4" y="T5"/>
                </a:cxn>
                <a:cxn ang="0">
                  <a:pos x="T6" y="T7"/>
                </a:cxn>
                <a:cxn ang="0">
                  <a:pos x="T8" y="T9"/>
                </a:cxn>
              </a:cxnLst>
              <a:rect l="0" t="0" r="r" b="b"/>
              <a:pathLst>
                <a:path w="77" h="42">
                  <a:moveTo>
                    <a:pt x="0" y="14"/>
                  </a:moveTo>
                  <a:lnTo>
                    <a:pt x="4" y="0"/>
                  </a:lnTo>
                  <a:lnTo>
                    <a:pt x="77" y="28"/>
                  </a:lnTo>
                  <a:lnTo>
                    <a:pt x="74" y="42"/>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961921" y="2988230"/>
            <a:ext cx="4771071" cy="1854313"/>
            <a:chOff x="1071103" y="3739092"/>
            <a:chExt cx="4771071" cy="1854313"/>
          </a:xfrm>
        </p:grpSpPr>
        <p:sp>
          <p:nvSpPr>
            <p:cNvPr id="90" name="Freeform 18"/>
            <p:cNvSpPr/>
            <p:nvPr/>
          </p:nvSpPr>
          <p:spPr bwMode="auto">
            <a:xfrm>
              <a:off x="2105001" y="3739092"/>
              <a:ext cx="1354120" cy="1207662"/>
            </a:xfrm>
            <a:custGeom>
              <a:avLst/>
              <a:gdLst>
                <a:gd name="T0" fmla="*/ 312 w 312"/>
                <a:gd name="T1" fmla="*/ 278 h 278"/>
                <a:gd name="T2" fmla="*/ 156 w 312"/>
                <a:gd name="T3" fmla="*/ 147 h 278"/>
                <a:gd name="T4" fmla="*/ 0 w 312"/>
                <a:gd name="T5" fmla="*/ 66 h 278"/>
                <a:gd name="T6" fmla="*/ 77 w 312"/>
                <a:gd name="T7" fmla="*/ 0 h 278"/>
                <a:gd name="T8" fmla="*/ 213 w 312"/>
                <a:gd name="T9" fmla="*/ 58 h 278"/>
                <a:gd name="T10" fmla="*/ 312 w 312"/>
                <a:gd name="T11" fmla="*/ 170 h 278"/>
                <a:gd name="T12" fmla="*/ 312 w 312"/>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312" h="278">
                  <a:moveTo>
                    <a:pt x="312" y="278"/>
                  </a:moveTo>
                  <a:cubicBezTo>
                    <a:pt x="312" y="278"/>
                    <a:pt x="281" y="160"/>
                    <a:pt x="156" y="147"/>
                  </a:cubicBezTo>
                  <a:cubicBezTo>
                    <a:pt x="31" y="134"/>
                    <a:pt x="0" y="66"/>
                    <a:pt x="0" y="66"/>
                  </a:cubicBezTo>
                  <a:cubicBezTo>
                    <a:pt x="77" y="0"/>
                    <a:pt x="77" y="0"/>
                    <a:pt x="77" y="0"/>
                  </a:cubicBezTo>
                  <a:cubicBezTo>
                    <a:pt x="77" y="0"/>
                    <a:pt x="130" y="48"/>
                    <a:pt x="213" y="58"/>
                  </a:cubicBezTo>
                  <a:cubicBezTo>
                    <a:pt x="297" y="68"/>
                    <a:pt x="312" y="170"/>
                    <a:pt x="312" y="170"/>
                  </a:cubicBezTo>
                  <a:lnTo>
                    <a:pt x="312" y="278"/>
                  </a:lnTo>
                  <a:close/>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
            <p:cNvSpPr/>
            <p:nvPr/>
          </p:nvSpPr>
          <p:spPr bwMode="auto">
            <a:xfrm>
              <a:off x="1109579" y="4842495"/>
              <a:ext cx="4697842" cy="750910"/>
            </a:xfrm>
            <a:custGeom>
              <a:avLst/>
              <a:gdLst>
                <a:gd name="T0" fmla="*/ 1023 w 1082"/>
                <a:gd name="T1" fmla="*/ 77 h 173"/>
                <a:gd name="T2" fmla="*/ 599 w 1082"/>
                <a:gd name="T3" fmla="*/ 77 h 173"/>
                <a:gd name="T4" fmla="*/ 601 w 1082"/>
                <a:gd name="T5" fmla="*/ 62 h 173"/>
                <a:gd name="T6" fmla="*/ 541 w 1082"/>
                <a:gd name="T7" fmla="*/ 0 h 173"/>
                <a:gd name="T8" fmla="*/ 482 w 1082"/>
                <a:gd name="T9" fmla="*/ 62 h 173"/>
                <a:gd name="T10" fmla="*/ 483 w 1082"/>
                <a:gd name="T11" fmla="*/ 77 h 173"/>
                <a:gd name="T12" fmla="*/ 57 w 1082"/>
                <a:gd name="T13" fmla="*/ 77 h 173"/>
                <a:gd name="T14" fmla="*/ 0 w 1082"/>
                <a:gd name="T15" fmla="*/ 148 h 173"/>
                <a:gd name="T16" fmla="*/ 442 w 1082"/>
                <a:gd name="T17" fmla="*/ 133 h 173"/>
                <a:gd name="T18" fmla="*/ 488 w 1082"/>
                <a:gd name="T19" fmla="*/ 143 h 173"/>
                <a:gd name="T20" fmla="*/ 549 w 1082"/>
                <a:gd name="T21" fmla="*/ 162 h 173"/>
                <a:gd name="T22" fmla="*/ 614 w 1082"/>
                <a:gd name="T23" fmla="*/ 133 h 173"/>
                <a:gd name="T24" fmla="*/ 1082 w 1082"/>
                <a:gd name="T25" fmla="*/ 148 h 173"/>
                <a:gd name="T26" fmla="*/ 1023 w 1082"/>
                <a:gd name="T27" fmla="*/ 7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2" h="173">
                  <a:moveTo>
                    <a:pt x="1023" y="77"/>
                  </a:moveTo>
                  <a:cubicBezTo>
                    <a:pt x="599" y="77"/>
                    <a:pt x="599" y="77"/>
                    <a:pt x="599" y="77"/>
                  </a:cubicBezTo>
                  <a:cubicBezTo>
                    <a:pt x="600" y="72"/>
                    <a:pt x="601" y="67"/>
                    <a:pt x="601" y="62"/>
                  </a:cubicBezTo>
                  <a:cubicBezTo>
                    <a:pt x="601" y="28"/>
                    <a:pt x="574" y="0"/>
                    <a:pt x="541" y="0"/>
                  </a:cubicBezTo>
                  <a:cubicBezTo>
                    <a:pt x="508" y="0"/>
                    <a:pt x="482" y="28"/>
                    <a:pt x="482" y="62"/>
                  </a:cubicBezTo>
                  <a:cubicBezTo>
                    <a:pt x="482" y="67"/>
                    <a:pt x="482" y="72"/>
                    <a:pt x="483" y="77"/>
                  </a:cubicBezTo>
                  <a:cubicBezTo>
                    <a:pt x="57" y="77"/>
                    <a:pt x="57" y="77"/>
                    <a:pt x="57" y="77"/>
                  </a:cubicBezTo>
                  <a:cubicBezTo>
                    <a:pt x="0" y="148"/>
                    <a:pt x="0" y="148"/>
                    <a:pt x="0" y="148"/>
                  </a:cubicBezTo>
                  <a:cubicBezTo>
                    <a:pt x="442" y="133"/>
                    <a:pt x="442" y="133"/>
                    <a:pt x="442" y="133"/>
                  </a:cubicBezTo>
                  <a:cubicBezTo>
                    <a:pt x="488" y="143"/>
                    <a:pt x="488" y="143"/>
                    <a:pt x="488" y="143"/>
                  </a:cubicBezTo>
                  <a:cubicBezTo>
                    <a:pt x="488" y="143"/>
                    <a:pt x="538" y="151"/>
                    <a:pt x="549" y="162"/>
                  </a:cubicBezTo>
                  <a:cubicBezTo>
                    <a:pt x="559" y="173"/>
                    <a:pt x="614" y="133"/>
                    <a:pt x="614" y="133"/>
                  </a:cubicBezTo>
                  <a:cubicBezTo>
                    <a:pt x="1082" y="148"/>
                    <a:pt x="1082" y="148"/>
                    <a:pt x="1082" y="148"/>
                  </a:cubicBezTo>
                  <a:lnTo>
                    <a:pt x="1023" y="77"/>
                  </a:lnTo>
                  <a:close/>
                </a:path>
              </a:pathLst>
            </a:custGeom>
            <a:solidFill>
              <a:schemeClr val="tx2">
                <a:lumMod val="75000"/>
              </a:schemeClr>
            </a:solidFill>
            <a:ln>
              <a:noFill/>
            </a:ln>
          </p:spPr>
          <p:txBody>
            <a:bodyPr vert="horz" wrap="square" lIns="91440" tIns="45720" rIns="91440" bIns="45720" numCol="1" anchor="t" anchorCtr="0" compatLnSpc="1"/>
            <a:lstStyle/>
            <a:p>
              <a:endParaRPr lang="zh-CN" altLang="en-US"/>
            </a:p>
          </p:txBody>
        </p:sp>
        <p:sp>
          <p:nvSpPr>
            <p:cNvPr id="92" name="Freeform 6"/>
            <p:cNvSpPr/>
            <p:nvPr/>
          </p:nvSpPr>
          <p:spPr bwMode="auto">
            <a:xfrm>
              <a:off x="1392567" y="4298861"/>
              <a:ext cx="2066554" cy="938327"/>
            </a:xfrm>
            <a:custGeom>
              <a:avLst/>
              <a:gdLst>
                <a:gd name="T0" fmla="*/ 0 w 476"/>
                <a:gd name="T1" fmla="*/ 165 h 216"/>
                <a:gd name="T2" fmla="*/ 101 w 476"/>
                <a:gd name="T3" fmla="*/ 65 h 216"/>
                <a:gd name="T4" fmla="*/ 268 w 476"/>
                <a:gd name="T5" fmla="*/ 41 h 216"/>
                <a:gd name="T6" fmla="*/ 476 w 476"/>
                <a:gd name="T7" fmla="*/ 41 h 216"/>
                <a:gd name="T8" fmla="*/ 476 w 476"/>
                <a:gd name="T9" fmla="*/ 149 h 216"/>
                <a:gd name="T10" fmla="*/ 61 w 476"/>
                <a:gd name="T11" fmla="*/ 216 h 216"/>
                <a:gd name="T12" fmla="*/ 0 w 476"/>
                <a:gd name="T13" fmla="*/ 165 h 216"/>
              </a:gdLst>
              <a:ahLst/>
              <a:cxnLst>
                <a:cxn ang="0">
                  <a:pos x="T0" y="T1"/>
                </a:cxn>
                <a:cxn ang="0">
                  <a:pos x="T2" y="T3"/>
                </a:cxn>
                <a:cxn ang="0">
                  <a:pos x="T4" y="T5"/>
                </a:cxn>
                <a:cxn ang="0">
                  <a:pos x="T6" y="T7"/>
                </a:cxn>
                <a:cxn ang="0">
                  <a:pos x="T8" y="T9"/>
                </a:cxn>
                <a:cxn ang="0">
                  <a:pos x="T10" y="T11"/>
                </a:cxn>
                <a:cxn ang="0">
                  <a:pos x="T12" y="T13"/>
                </a:cxn>
              </a:cxnLst>
              <a:rect l="0" t="0" r="r" b="b"/>
              <a:pathLst>
                <a:path w="476" h="216">
                  <a:moveTo>
                    <a:pt x="0" y="165"/>
                  </a:moveTo>
                  <a:cubicBezTo>
                    <a:pt x="101" y="65"/>
                    <a:pt x="101" y="65"/>
                    <a:pt x="101" y="65"/>
                  </a:cubicBezTo>
                  <a:cubicBezTo>
                    <a:pt x="101" y="65"/>
                    <a:pt x="170" y="81"/>
                    <a:pt x="268" y="41"/>
                  </a:cubicBezTo>
                  <a:cubicBezTo>
                    <a:pt x="365" y="0"/>
                    <a:pt x="453" y="21"/>
                    <a:pt x="476" y="41"/>
                  </a:cubicBezTo>
                  <a:cubicBezTo>
                    <a:pt x="476" y="149"/>
                    <a:pt x="476" y="149"/>
                    <a:pt x="476" y="149"/>
                  </a:cubicBezTo>
                  <a:cubicBezTo>
                    <a:pt x="61" y="216"/>
                    <a:pt x="61" y="216"/>
                    <a:pt x="61" y="216"/>
                  </a:cubicBezTo>
                  <a:lnTo>
                    <a:pt x="0" y="165"/>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7"/>
            <p:cNvSpPr/>
            <p:nvPr/>
          </p:nvSpPr>
          <p:spPr bwMode="auto">
            <a:xfrm>
              <a:off x="3459121" y="4298861"/>
              <a:ext cx="2066554" cy="938327"/>
            </a:xfrm>
            <a:custGeom>
              <a:avLst/>
              <a:gdLst>
                <a:gd name="T0" fmla="*/ 476 w 476"/>
                <a:gd name="T1" fmla="*/ 165 h 216"/>
                <a:gd name="T2" fmla="*/ 374 w 476"/>
                <a:gd name="T3" fmla="*/ 65 h 216"/>
                <a:gd name="T4" fmla="*/ 208 w 476"/>
                <a:gd name="T5" fmla="*/ 41 h 216"/>
                <a:gd name="T6" fmla="*/ 0 w 476"/>
                <a:gd name="T7" fmla="*/ 41 h 216"/>
                <a:gd name="T8" fmla="*/ 0 w 476"/>
                <a:gd name="T9" fmla="*/ 149 h 216"/>
                <a:gd name="T10" fmla="*/ 415 w 476"/>
                <a:gd name="T11" fmla="*/ 216 h 216"/>
                <a:gd name="T12" fmla="*/ 476 w 476"/>
                <a:gd name="T13" fmla="*/ 165 h 216"/>
              </a:gdLst>
              <a:ahLst/>
              <a:cxnLst>
                <a:cxn ang="0">
                  <a:pos x="T0" y="T1"/>
                </a:cxn>
                <a:cxn ang="0">
                  <a:pos x="T2" y="T3"/>
                </a:cxn>
                <a:cxn ang="0">
                  <a:pos x="T4" y="T5"/>
                </a:cxn>
                <a:cxn ang="0">
                  <a:pos x="T6" y="T7"/>
                </a:cxn>
                <a:cxn ang="0">
                  <a:pos x="T8" y="T9"/>
                </a:cxn>
                <a:cxn ang="0">
                  <a:pos x="T10" y="T11"/>
                </a:cxn>
                <a:cxn ang="0">
                  <a:pos x="T12" y="T13"/>
                </a:cxn>
              </a:cxnLst>
              <a:rect l="0" t="0" r="r" b="b"/>
              <a:pathLst>
                <a:path w="476" h="216">
                  <a:moveTo>
                    <a:pt x="476" y="165"/>
                  </a:moveTo>
                  <a:cubicBezTo>
                    <a:pt x="374" y="65"/>
                    <a:pt x="374" y="65"/>
                    <a:pt x="374" y="65"/>
                  </a:cubicBezTo>
                  <a:cubicBezTo>
                    <a:pt x="374" y="65"/>
                    <a:pt x="306" y="81"/>
                    <a:pt x="208" y="41"/>
                  </a:cubicBezTo>
                  <a:cubicBezTo>
                    <a:pt x="111" y="0"/>
                    <a:pt x="23" y="21"/>
                    <a:pt x="0" y="41"/>
                  </a:cubicBezTo>
                  <a:cubicBezTo>
                    <a:pt x="0" y="149"/>
                    <a:pt x="0" y="149"/>
                    <a:pt x="0" y="149"/>
                  </a:cubicBezTo>
                  <a:cubicBezTo>
                    <a:pt x="415" y="216"/>
                    <a:pt x="415" y="216"/>
                    <a:pt x="415" y="216"/>
                  </a:cubicBezTo>
                  <a:lnTo>
                    <a:pt x="476" y="165"/>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
            <p:cNvSpPr/>
            <p:nvPr/>
          </p:nvSpPr>
          <p:spPr bwMode="auto">
            <a:xfrm>
              <a:off x="1210114" y="4507378"/>
              <a:ext cx="2249006" cy="999145"/>
            </a:xfrm>
            <a:custGeom>
              <a:avLst/>
              <a:gdLst>
                <a:gd name="T0" fmla="*/ 518 w 518"/>
                <a:gd name="T1" fmla="*/ 101 h 230"/>
                <a:gd name="T2" fmla="*/ 306 w 518"/>
                <a:gd name="T3" fmla="*/ 63 h 230"/>
                <a:gd name="T4" fmla="*/ 42 w 518"/>
                <a:gd name="T5" fmla="*/ 117 h 230"/>
                <a:gd name="T6" fmla="*/ 0 w 518"/>
                <a:gd name="T7" fmla="*/ 218 h 230"/>
                <a:gd name="T8" fmla="*/ 248 w 518"/>
                <a:gd name="T9" fmla="*/ 195 h 230"/>
                <a:gd name="T10" fmla="*/ 464 w 518"/>
                <a:gd name="T11" fmla="*/ 206 h 230"/>
                <a:gd name="T12" fmla="*/ 518 w 518"/>
                <a:gd name="T13" fmla="*/ 101 h 230"/>
              </a:gdLst>
              <a:ahLst/>
              <a:cxnLst>
                <a:cxn ang="0">
                  <a:pos x="T0" y="T1"/>
                </a:cxn>
                <a:cxn ang="0">
                  <a:pos x="T2" y="T3"/>
                </a:cxn>
                <a:cxn ang="0">
                  <a:pos x="T4" y="T5"/>
                </a:cxn>
                <a:cxn ang="0">
                  <a:pos x="T6" y="T7"/>
                </a:cxn>
                <a:cxn ang="0">
                  <a:pos x="T8" y="T9"/>
                </a:cxn>
                <a:cxn ang="0">
                  <a:pos x="T10" y="T11"/>
                </a:cxn>
                <a:cxn ang="0">
                  <a:pos x="T12" y="T13"/>
                </a:cxn>
              </a:cxnLst>
              <a:rect l="0" t="0" r="r" b="b"/>
              <a:pathLst>
                <a:path w="518" h="230">
                  <a:moveTo>
                    <a:pt x="518" y="101"/>
                  </a:moveTo>
                  <a:cubicBezTo>
                    <a:pt x="518" y="101"/>
                    <a:pt x="445" y="0"/>
                    <a:pt x="306" y="63"/>
                  </a:cubicBezTo>
                  <a:cubicBezTo>
                    <a:pt x="166" y="126"/>
                    <a:pt x="42" y="117"/>
                    <a:pt x="42" y="117"/>
                  </a:cubicBezTo>
                  <a:cubicBezTo>
                    <a:pt x="0" y="218"/>
                    <a:pt x="0" y="218"/>
                    <a:pt x="0" y="218"/>
                  </a:cubicBezTo>
                  <a:cubicBezTo>
                    <a:pt x="0" y="218"/>
                    <a:pt x="145" y="230"/>
                    <a:pt x="248" y="195"/>
                  </a:cubicBezTo>
                  <a:cubicBezTo>
                    <a:pt x="316" y="173"/>
                    <a:pt x="394" y="129"/>
                    <a:pt x="464" y="206"/>
                  </a:cubicBezTo>
                  <a:cubicBezTo>
                    <a:pt x="464" y="206"/>
                    <a:pt x="478" y="130"/>
                    <a:pt x="518" y="101"/>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
            <p:cNvSpPr/>
            <p:nvPr/>
          </p:nvSpPr>
          <p:spPr bwMode="auto">
            <a:xfrm>
              <a:off x="3459121" y="4507378"/>
              <a:ext cx="2249006" cy="999145"/>
            </a:xfrm>
            <a:custGeom>
              <a:avLst/>
              <a:gdLst>
                <a:gd name="T0" fmla="*/ 0 w 518"/>
                <a:gd name="T1" fmla="*/ 101 h 230"/>
                <a:gd name="T2" fmla="*/ 212 w 518"/>
                <a:gd name="T3" fmla="*/ 63 h 230"/>
                <a:gd name="T4" fmla="*/ 476 w 518"/>
                <a:gd name="T5" fmla="*/ 117 h 230"/>
                <a:gd name="T6" fmla="*/ 518 w 518"/>
                <a:gd name="T7" fmla="*/ 218 h 230"/>
                <a:gd name="T8" fmla="*/ 269 w 518"/>
                <a:gd name="T9" fmla="*/ 195 h 230"/>
                <a:gd name="T10" fmla="*/ 53 w 518"/>
                <a:gd name="T11" fmla="*/ 206 h 230"/>
                <a:gd name="T12" fmla="*/ 0 w 518"/>
                <a:gd name="T13" fmla="*/ 101 h 230"/>
              </a:gdLst>
              <a:ahLst/>
              <a:cxnLst>
                <a:cxn ang="0">
                  <a:pos x="T0" y="T1"/>
                </a:cxn>
                <a:cxn ang="0">
                  <a:pos x="T2" y="T3"/>
                </a:cxn>
                <a:cxn ang="0">
                  <a:pos x="T4" y="T5"/>
                </a:cxn>
                <a:cxn ang="0">
                  <a:pos x="T6" y="T7"/>
                </a:cxn>
                <a:cxn ang="0">
                  <a:pos x="T8" y="T9"/>
                </a:cxn>
                <a:cxn ang="0">
                  <a:pos x="T10" y="T11"/>
                </a:cxn>
                <a:cxn ang="0">
                  <a:pos x="T12" y="T13"/>
                </a:cxn>
              </a:cxnLst>
              <a:rect l="0" t="0" r="r" b="b"/>
              <a:pathLst>
                <a:path w="518" h="230">
                  <a:moveTo>
                    <a:pt x="0" y="101"/>
                  </a:moveTo>
                  <a:cubicBezTo>
                    <a:pt x="0" y="101"/>
                    <a:pt x="72" y="0"/>
                    <a:pt x="212" y="63"/>
                  </a:cubicBezTo>
                  <a:cubicBezTo>
                    <a:pt x="351" y="126"/>
                    <a:pt x="476" y="117"/>
                    <a:pt x="476" y="117"/>
                  </a:cubicBezTo>
                  <a:cubicBezTo>
                    <a:pt x="518" y="218"/>
                    <a:pt x="518" y="218"/>
                    <a:pt x="518" y="218"/>
                  </a:cubicBezTo>
                  <a:cubicBezTo>
                    <a:pt x="518" y="218"/>
                    <a:pt x="372" y="230"/>
                    <a:pt x="269" y="195"/>
                  </a:cubicBezTo>
                  <a:cubicBezTo>
                    <a:pt x="202" y="173"/>
                    <a:pt x="124" y="129"/>
                    <a:pt x="53" y="206"/>
                  </a:cubicBezTo>
                  <a:cubicBezTo>
                    <a:pt x="53" y="206"/>
                    <a:pt x="40" y="130"/>
                    <a:pt x="0" y="101"/>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
            <p:cNvSpPr/>
            <p:nvPr/>
          </p:nvSpPr>
          <p:spPr bwMode="auto">
            <a:xfrm>
              <a:off x="3177374" y="4924412"/>
              <a:ext cx="563493" cy="503917"/>
            </a:xfrm>
            <a:custGeom>
              <a:avLst/>
              <a:gdLst>
                <a:gd name="T0" fmla="*/ 119 w 130"/>
                <a:gd name="T1" fmla="*/ 116 h 116"/>
                <a:gd name="T2" fmla="*/ 65 w 130"/>
                <a:gd name="T3" fmla="*/ 11 h 116"/>
                <a:gd name="T4" fmla="*/ 11 w 130"/>
                <a:gd name="T5" fmla="*/ 116 h 116"/>
                <a:gd name="T6" fmla="*/ 0 w 130"/>
                <a:gd name="T7" fmla="*/ 113 h 116"/>
                <a:gd name="T8" fmla="*/ 65 w 130"/>
                <a:gd name="T9" fmla="*/ 0 h 116"/>
                <a:gd name="T10" fmla="*/ 130 w 130"/>
                <a:gd name="T11" fmla="*/ 113 h 116"/>
                <a:gd name="T12" fmla="*/ 119 w 13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130" h="116">
                  <a:moveTo>
                    <a:pt x="119" y="116"/>
                  </a:moveTo>
                  <a:cubicBezTo>
                    <a:pt x="104" y="66"/>
                    <a:pt x="79" y="11"/>
                    <a:pt x="65" y="11"/>
                  </a:cubicBezTo>
                  <a:cubicBezTo>
                    <a:pt x="51" y="11"/>
                    <a:pt x="26" y="66"/>
                    <a:pt x="11" y="116"/>
                  </a:cubicBezTo>
                  <a:cubicBezTo>
                    <a:pt x="0" y="113"/>
                    <a:pt x="0" y="113"/>
                    <a:pt x="0" y="113"/>
                  </a:cubicBezTo>
                  <a:cubicBezTo>
                    <a:pt x="6" y="94"/>
                    <a:pt x="35" y="0"/>
                    <a:pt x="65" y="0"/>
                  </a:cubicBezTo>
                  <a:cubicBezTo>
                    <a:pt x="94" y="0"/>
                    <a:pt x="124" y="94"/>
                    <a:pt x="130" y="113"/>
                  </a:cubicBezTo>
                  <a:lnTo>
                    <a:pt x="119" y="116"/>
                  </a:ln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
            <p:cNvSpPr/>
            <p:nvPr/>
          </p:nvSpPr>
          <p:spPr bwMode="auto">
            <a:xfrm>
              <a:off x="1071103" y="5384888"/>
              <a:ext cx="4771071" cy="208517"/>
            </a:xfrm>
            <a:custGeom>
              <a:avLst/>
              <a:gdLst>
                <a:gd name="T0" fmla="*/ 550 w 1099"/>
                <a:gd name="T1" fmla="*/ 48 h 48"/>
                <a:gd name="T2" fmla="*/ 487 w 1099"/>
                <a:gd name="T3" fmla="*/ 17 h 48"/>
                <a:gd name="T4" fmla="*/ 10 w 1099"/>
                <a:gd name="T5" fmla="*/ 40 h 48"/>
                <a:gd name="T6" fmla="*/ 1 w 1099"/>
                <a:gd name="T7" fmla="*/ 32 h 48"/>
                <a:gd name="T8" fmla="*/ 9 w 1099"/>
                <a:gd name="T9" fmla="*/ 23 h 48"/>
                <a:gd name="T10" fmla="*/ 490 w 1099"/>
                <a:gd name="T11" fmla="*/ 0 h 48"/>
                <a:gd name="T12" fmla="*/ 497 w 1099"/>
                <a:gd name="T13" fmla="*/ 3 h 48"/>
                <a:gd name="T14" fmla="*/ 550 w 1099"/>
                <a:gd name="T15" fmla="*/ 30 h 48"/>
                <a:gd name="T16" fmla="*/ 602 w 1099"/>
                <a:gd name="T17" fmla="*/ 3 h 48"/>
                <a:gd name="T18" fmla="*/ 610 w 1099"/>
                <a:gd name="T19" fmla="*/ 0 h 48"/>
                <a:gd name="T20" fmla="*/ 1091 w 1099"/>
                <a:gd name="T21" fmla="*/ 23 h 48"/>
                <a:gd name="T22" fmla="*/ 1099 w 1099"/>
                <a:gd name="T23" fmla="*/ 32 h 48"/>
                <a:gd name="T24" fmla="*/ 1090 w 1099"/>
                <a:gd name="T25" fmla="*/ 40 h 48"/>
                <a:gd name="T26" fmla="*/ 613 w 1099"/>
                <a:gd name="T27" fmla="*/ 17 h 48"/>
                <a:gd name="T28" fmla="*/ 550 w 1099"/>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9" h="48">
                  <a:moveTo>
                    <a:pt x="550" y="48"/>
                  </a:moveTo>
                  <a:cubicBezTo>
                    <a:pt x="519" y="48"/>
                    <a:pt x="495" y="26"/>
                    <a:pt x="487" y="17"/>
                  </a:cubicBezTo>
                  <a:cubicBezTo>
                    <a:pt x="10" y="40"/>
                    <a:pt x="10" y="40"/>
                    <a:pt x="10" y="40"/>
                  </a:cubicBezTo>
                  <a:cubicBezTo>
                    <a:pt x="5" y="40"/>
                    <a:pt x="1" y="36"/>
                    <a:pt x="1" y="32"/>
                  </a:cubicBezTo>
                  <a:cubicBezTo>
                    <a:pt x="0" y="27"/>
                    <a:pt x="4" y="23"/>
                    <a:pt x="9" y="23"/>
                  </a:cubicBezTo>
                  <a:cubicBezTo>
                    <a:pt x="490" y="0"/>
                    <a:pt x="490" y="0"/>
                    <a:pt x="490" y="0"/>
                  </a:cubicBezTo>
                  <a:cubicBezTo>
                    <a:pt x="493" y="0"/>
                    <a:pt x="496" y="1"/>
                    <a:pt x="497" y="3"/>
                  </a:cubicBezTo>
                  <a:cubicBezTo>
                    <a:pt x="498" y="3"/>
                    <a:pt x="520" y="30"/>
                    <a:pt x="550" y="30"/>
                  </a:cubicBezTo>
                  <a:cubicBezTo>
                    <a:pt x="580" y="30"/>
                    <a:pt x="602" y="3"/>
                    <a:pt x="602" y="3"/>
                  </a:cubicBezTo>
                  <a:cubicBezTo>
                    <a:pt x="604" y="1"/>
                    <a:pt x="607" y="0"/>
                    <a:pt x="610" y="0"/>
                  </a:cubicBezTo>
                  <a:cubicBezTo>
                    <a:pt x="1091" y="23"/>
                    <a:pt x="1091" y="23"/>
                    <a:pt x="1091" y="23"/>
                  </a:cubicBezTo>
                  <a:cubicBezTo>
                    <a:pt x="1096" y="23"/>
                    <a:pt x="1099" y="27"/>
                    <a:pt x="1099" y="32"/>
                  </a:cubicBezTo>
                  <a:cubicBezTo>
                    <a:pt x="1099" y="36"/>
                    <a:pt x="1095" y="40"/>
                    <a:pt x="1090" y="40"/>
                  </a:cubicBezTo>
                  <a:cubicBezTo>
                    <a:pt x="613" y="17"/>
                    <a:pt x="613" y="17"/>
                    <a:pt x="613" y="17"/>
                  </a:cubicBezTo>
                  <a:cubicBezTo>
                    <a:pt x="605" y="26"/>
                    <a:pt x="581" y="48"/>
                    <a:pt x="550" y="48"/>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98" name="Freeform 12"/>
            <p:cNvSpPr/>
            <p:nvPr/>
          </p:nvSpPr>
          <p:spPr bwMode="auto">
            <a:xfrm>
              <a:off x="1548955" y="4820154"/>
              <a:ext cx="1654484" cy="326429"/>
            </a:xfrm>
            <a:custGeom>
              <a:avLst/>
              <a:gdLst>
                <a:gd name="T0" fmla="*/ 0 w 381"/>
                <a:gd name="T1" fmla="*/ 73 h 75"/>
                <a:gd name="T2" fmla="*/ 5 w 381"/>
                <a:gd name="T3" fmla="*/ 73 h 75"/>
                <a:gd name="T4" fmla="*/ 17 w 381"/>
                <a:gd name="T5" fmla="*/ 72 h 75"/>
                <a:gd name="T6" fmla="*/ 62 w 381"/>
                <a:gd name="T7" fmla="*/ 67 h 75"/>
                <a:gd name="T8" fmla="*/ 91 w 381"/>
                <a:gd name="T9" fmla="*/ 61 h 75"/>
                <a:gd name="T10" fmla="*/ 107 w 381"/>
                <a:gd name="T11" fmla="*/ 58 h 75"/>
                <a:gd name="T12" fmla="*/ 124 w 381"/>
                <a:gd name="T13" fmla="*/ 54 h 75"/>
                <a:gd name="T14" fmla="*/ 140 w 381"/>
                <a:gd name="T15" fmla="*/ 49 h 75"/>
                <a:gd name="T16" fmla="*/ 157 w 381"/>
                <a:gd name="T17" fmla="*/ 43 h 75"/>
                <a:gd name="T18" fmla="*/ 174 w 381"/>
                <a:gd name="T19" fmla="*/ 37 h 75"/>
                <a:gd name="T20" fmla="*/ 191 w 381"/>
                <a:gd name="T21" fmla="*/ 30 h 75"/>
                <a:gd name="T22" fmla="*/ 208 w 381"/>
                <a:gd name="T23" fmla="*/ 22 h 75"/>
                <a:gd name="T24" fmla="*/ 225 w 381"/>
                <a:gd name="T25" fmla="*/ 15 h 75"/>
                <a:gd name="T26" fmla="*/ 243 w 381"/>
                <a:gd name="T27" fmla="*/ 9 h 75"/>
                <a:gd name="T28" fmla="*/ 260 w 381"/>
                <a:gd name="T29" fmla="*/ 4 h 75"/>
                <a:gd name="T30" fmla="*/ 278 w 381"/>
                <a:gd name="T31" fmla="*/ 2 h 75"/>
                <a:gd name="T32" fmla="*/ 286 w 381"/>
                <a:gd name="T33" fmla="*/ 1 h 75"/>
                <a:gd name="T34" fmla="*/ 295 w 381"/>
                <a:gd name="T35" fmla="*/ 0 h 75"/>
                <a:gd name="T36" fmla="*/ 325 w 381"/>
                <a:gd name="T37" fmla="*/ 3 h 75"/>
                <a:gd name="T38" fmla="*/ 350 w 381"/>
                <a:gd name="T39" fmla="*/ 9 h 75"/>
                <a:gd name="T40" fmla="*/ 355 w 381"/>
                <a:gd name="T41" fmla="*/ 11 h 75"/>
                <a:gd name="T42" fmla="*/ 360 w 381"/>
                <a:gd name="T43" fmla="*/ 14 h 75"/>
                <a:gd name="T44" fmla="*/ 368 w 381"/>
                <a:gd name="T45" fmla="*/ 18 h 75"/>
                <a:gd name="T46" fmla="*/ 378 w 381"/>
                <a:gd name="T47" fmla="*/ 26 h 75"/>
                <a:gd name="T48" fmla="*/ 381 w 381"/>
                <a:gd name="T49" fmla="*/ 29 h 75"/>
                <a:gd name="T50" fmla="*/ 378 w 381"/>
                <a:gd name="T51" fmla="*/ 26 h 75"/>
                <a:gd name="T52" fmla="*/ 373 w 381"/>
                <a:gd name="T53" fmla="*/ 23 h 75"/>
                <a:gd name="T54" fmla="*/ 367 w 381"/>
                <a:gd name="T55" fmla="*/ 20 h 75"/>
                <a:gd name="T56" fmla="*/ 359 w 381"/>
                <a:gd name="T57" fmla="*/ 16 h 75"/>
                <a:gd name="T58" fmla="*/ 354 w 381"/>
                <a:gd name="T59" fmla="*/ 15 h 75"/>
                <a:gd name="T60" fmla="*/ 349 w 381"/>
                <a:gd name="T61" fmla="*/ 13 h 75"/>
                <a:gd name="T62" fmla="*/ 324 w 381"/>
                <a:gd name="T63" fmla="*/ 9 h 75"/>
                <a:gd name="T64" fmla="*/ 295 w 381"/>
                <a:gd name="T65" fmla="*/ 9 h 75"/>
                <a:gd name="T66" fmla="*/ 287 w 381"/>
                <a:gd name="T67" fmla="*/ 10 h 75"/>
                <a:gd name="T68" fmla="*/ 279 w 381"/>
                <a:gd name="T69" fmla="*/ 11 h 75"/>
                <a:gd name="T70" fmla="*/ 271 w 381"/>
                <a:gd name="T71" fmla="*/ 12 h 75"/>
                <a:gd name="T72" fmla="*/ 263 w 381"/>
                <a:gd name="T73" fmla="*/ 14 h 75"/>
                <a:gd name="T74" fmla="*/ 229 w 381"/>
                <a:gd name="T75" fmla="*/ 25 h 75"/>
                <a:gd name="T76" fmla="*/ 213 w 381"/>
                <a:gd name="T77" fmla="*/ 32 h 75"/>
                <a:gd name="T78" fmla="*/ 196 w 381"/>
                <a:gd name="T79" fmla="*/ 40 h 75"/>
                <a:gd name="T80" fmla="*/ 178 w 381"/>
                <a:gd name="T81" fmla="*/ 47 h 75"/>
                <a:gd name="T82" fmla="*/ 161 w 381"/>
                <a:gd name="T83" fmla="*/ 54 h 75"/>
                <a:gd name="T84" fmla="*/ 152 w 381"/>
                <a:gd name="T85" fmla="*/ 56 h 75"/>
                <a:gd name="T86" fmla="*/ 143 w 381"/>
                <a:gd name="T87" fmla="*/ 59 h 75"/>
                <a:gd name="T88" fmla="*/ 126 w 381"/>
                <a:gd name="T89" fmla="*/ 63 h 75"/>
                <a:gd name="T90" fmla="*/ 109 w 381"/>
                <a:gd name="T91" fmla="*/ 67 h 75"/>
                <a:gd name="T92" fmla="*/ 93 w 381"/>
                <a:gd name="T93" fmla="*/ 70 h 75"/>
                <a:gd name="T94" fmla="*/ 63 w 381"/>
                <a:gd name="T95" fmla="*/ 73 h 75"/>
                <a:gd name="T96" fmla="*/ 17 w 381"/>
                <a:gd name="T97" fmla="*/ 74 h 75"/>
                <a:gd name="T98" fmla="*/ 0 w 381"/>
                <a:gd name="T99"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1" h="75">
                  <a:moveTo>
                    <a:pt x="0" y="73"/>
                  </a:moveTo>
                  <a:cubicBezTo>
                    <a:pt x="0" y="73"/>
                    <a:pt x="2" y="73"/>
                    <a:pt x="5" y="73"/>
                  </a:cubicBezTo>
                  <a:cubicBezTo>
                    <a:pt x="8" y="73"/>
                    <a:pt x="12" y="73"/>
                    <a:pt x="17" y="72"/>
                  </a:cubicBezTo>
                  <a:cubicBezTo>
                    <a:pt x="28" y="71"/>
                    <a:pt x="44" y="69"/>
                    <a:pt x="62" y="67"/>
                  </a:cubicBezTo>
                  <a:cubicBezTo>
                    <a:pt x="71" y="65"/>
                    <a:pt x="81" y="63"/>
                    <a:pt x="91" y="61"/>
                  </a:cubicBezTo>
                  <a:cubicBezTo>
                    <a:pt x="96" y="60"/>
                    <a:pt x="102" y="59"/>
                    <a:pt x="107" y="58"/>
                  </a:cubicBezTo>
                  <a:cubicBezTo>
                    <a:pt x="113" y="56"/>
                    <a:pt x="118" y="55"/>
                    <a:pt x="124" y="54"/>
                  </a:cubicBezTo>
                  <a:cubicBezTo>
                    <a:pt x="129" y="52"/>
                    <a:pt x="135" y="51"/>
                    <a:pt x="140" y="49"/>
                  </a:cubicBezTo>
                  <a:cubicBezTo>
                    <a:pt x="146" y="47"/>
                    <a:pt x="152" y="45"/>
                    <a:pt x="157" y="43"/>
                  </a:cubicBezTo>
                  <a:cubicBezTo>
                    <a:pt x="163" y="41"/>
                    <a:pt x="169" y="39"/>
                    <a:pt x="174" y="37"/>
                  </a:cubicBezTo>
                  <a:cubicBezTo>
                    <a:pt x="180" y="34"/>
                    <a:pt x="186" y="32"/>
                    <a:pt x="191" y="30"/>
                  </a:cubicBezTo>
                  <a:cubicBezTo>
                    <a:pt x="197" y="27"/>
                    <a:pt x="202" y="24"/>
                    <a:pt x="208" y="22"/>
                  </a:cubicBezTo>
                  <a:cubicBezTo>
                    <a:pt x="214" y="19"/>
                    <a:pt x="219" y="17"/>
                    <a:pt x="225" y="15"/>
                  </a:cubicBezTo>
                  <a:cubicBezTo>
                    <a:pt x="231" y="12"/>
                    <a:pt x="237" y="10"/>
                    <a:pt x="243" y="9"/>
                  </a:cubicBezTo>
                  <a:cubicBezTo>
                    <a:pt x="249" y="7"/>
                    <a:pt x="255" y="5"/>
                    <a:pt x="260" y="4"/>
                  </a:cubicBezTo>
                  <a:cubicBezTo>
                    <a:pt x="266" y="3"/>
                    <a:pt x="272" y="2"/>
                    <a:pt x="278" y="2"/>
                  </a:cubicBezTo>
                  <a:cubicBezTo>
                    <a:pt x="281" y="1"/>
                    <a:pt x="283" y="1"/>
                    <a:pt x="286" y="1"/>
                  </a:cubicBezTo>
                  <a:cubicBezTo>
                    <a:pt x="289" y="1"/>
                    <a:pt x="292" y="1"/>
                    <a:pt x="295" y="0"/>
                  </a:cubicBezTo>
                  <a:cubicBezTo>
                    <a:pt x="305" y="0"/>
                    <a:pt x="316" y="1"/>
                    <a:pt x="325" y="3"/>
                  </a:cubicBezTo>
                  <a:cubicBezTo>
                    <a:pt x="335" y="4"/>
                    <a:pt x="343" y="6"/>
                    <a:pt x="350" y="9"/>
                  </a:cubicBezTo>
                  <a:cubicBezTo>
                    <a:pt x="352" y="10"/>
                    <a:pt x="354" y="11"/>
                    <a:pt x="355" y="11"/>
                  </a:cubicBezTo>
                  <a:cubicBezTo>
                    <a:pt x="357" y="12"/>
                    <a:pt x="359" y="13"/>
                    <a:pt x="360" y="14"/>
                  </a:cubicBezTo>
                  <a:cubicBezTo>
                    <a:pt x="363" y="15"/>
                    <a:pt x="366" y="17"/>
                    <a:pt x="368" y="18"/>
                  </a:cubicBezTo>
                  <a:cubicBezTo>
                    <a:pt x="373" y="21"/>
                    <a:pt x="376" y="24"/>
                    <a:pt x="378" y="26"/>
                  </a:cubicBezTo>
                  <a:cubicBezTo>
                    <a:pt x="380" y="28"/>
                    <a:pt x="381" y="29"/>
                    <a:pt x="381" y="29"/>
                  </a:cubicBezTo>
                  <a:cubicBezTo>
                    <a:pt x="381" y="29"/>
                    <a:pt x="380" y="28"/>
                    <a:pt x="378" y="26"/>
                  </a:cubicBezTo>
                  <a:cubicBezTo>
                    <a:pt x="376" y="25"/>
                    <a:pt x="375" y="24"/>
                    <a:pt x="373" y="23"/>
                  </a:cubicBezTo>
                  <a:cubicBezTo>
                    <a:pt x="371" y="22"/>
                    <a:pt x="369" y="21"/>
                    <a:pt x="367" y="20"/>
                  </a:cubicBezTo>
                  <a:cubicBezTo>
                    <a:pt x="364" y="19"/>
                    <a:pt x="362" y="17"/>
                    <a:pt x="359" y="16"/>
                  </a:cubicBezTo>
                  <a:cubicBezTo>
                    <a:pt x="357" y="16"/>
                    <a:pt x="356" y="15"/>
                    <a:pt x="354" y="15"/>
                  </a:cubicBezTo>
                  <a:cubicBezTo>
                    <a:pt x="352" y="14"/>
                    <a:pt x="351" y="14"/>
                    <a:pt x="349" y="13"/>
                  </a:cubicBezTo>
                  <a:cubicBezTo>
                    <a:pt x="342" y="11"/>
                    <a:pt x="333" y="10"/>
                    <a:pt x="324" y="9"/>
                  </a:cubicBezTo>
                  <a:cubicBezTo>
                    <a:pt x="315" y="8"/>
                    <a:pt x="305" y="8"/>
                    <a:pt x="295" y="9"/>
                  </a:cubicBezTo>
                  <a:cubicBezTo>
                    <a:pt x="292" y="9"/>
                    <a:pt x="290" y="9"/>
                    <a:pt x="287" y="10"/>
                  </a:cubicBezTo>
                  <a:cubicBezTo>
                    <a:pt x="284" y="10"/>
                    <a:pt x="282" y="11"/>
                    <a:pt x="279" y="11"/>
                  </a:cubicBezTo>
                  <a:cubicBezTo>
                    <a:pt x="276" y="11"/>
                    <a:pt x="274" y="12"/>
                    <a:pt x="271" y="12"/>
                  </a:cubicBezTo>
                  <a:cubicBezTo>
                    <a:pt x="268" y="13"/>
                    <a:pt x="265" y="14"/>
                    <a:pt x="263" y="14"/>
                  </a:cubicBezTo>
                  <a:cubicBezTo>
                    <a:pt x="252" y="17"/>
                    <a:pt x="240" y="21"/>
                    <a:pt x="229" y="25"/>
                  </a:cubicBezTo>
                  <a:cubicBezTo>
                    <a:pt x="224" y="27"/>
                    <a:pt x="218" y="30"/>
                    <a:pt x="213" y="32"/>
                  </a:cubicBezTo>
                  <a:cubicBezTo>
                    <a:pt x="207" y="35"/>
                    <a:pt x="202" y="37"/>
                    <a:pt x="196" y="40"/>
                  </a:cubicBezTo>
                  <a:cubicBezTo>
                    <a:pt x="190" y="43"/>
                    <a:pt x="184" y="45"/>
                    <a:pt x="178" y="47"/>
                  </a:cubicBezTo>
                  <a:cubicBezTo>
                    <a:pt x="173" y="50"/>
                    <a:pt x="167" y="52"/>
                    <a:pt x="161" y="54"/>
                  </a:cubicBezTo>
                  <a:cubicBezTo>
                    <a:pt x="158" y="55"/>
                    <a:pt x="155" y="56"/>
                    <a:pt x="152" y="56"/>
                  </a:cubicBezTo>
                  <a:cubicBezTo>
                    <a:pt x="149" y="57"/>
                    <a:pt x="146" y="58"/>
                    <a:pt x="143" y="59"/>
                  </a:cubicBezTo>
                  <a:cubicBezTo>
                    <a:pt x="138" y="61"/>
                    <a:pt x="132" y="62"/>
                    <a:pt x="126" y="63"/>
                  </a:cubicBezTo>
                  <a:cubicBezTo>
                    <a:pt x="120" y="65"/>
                    <a:pt x="115" y="66"/>
                    <a:pt x="109" y="67"/>
                  </a:cubicBezTo>
                  <a:cubicBezTo>
                    <a:pt x="103" y="68"/>
                    <a:pt x="98" y="69"/>
                    <a:pt x="93" y="70"/>
                  </a:cubicBezTo>
                  <a:cubicBezTo>
                    <a:pt x="82" y="71"/>
                    <a:pt x="72" y="72"/>
                    <a:pt x="63" y="73"/>
                  </a:cubicBezTo>
                  <a:cubicBezTo>
                    <a:pt x="44" y="75"/>
                    <a:pt x="28" y="75"/>
                    <a:pt x="17" y="74"/>
                  </a:cubicBezTo>
                  <a:cubicBezTo>
                    <a:pt x="7" y="74"/>
                    <a:pt x="0" y="73"/>
                    <a:pt x="0" y="73"/>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3"/>
            <p:cNvSpPr/>
            <p:nvPr/>
          </p:nvSpPr>
          <p:spPr bwMode="auto">
            <a:xfrm>
              <a:off x="1792225" y="5024947"/>
              <a:ext cx="1293303" cy="290435"/>
            </a:xfrm>
            <a:custGeom>
              <a:avLst/>
              <a:gdLst>
                <a:gd name="T0" fmla="*/ 0 w 298"/>
                <a:gd name="T1" fmla="*/ 67 h 67"/>
                <a:gd name="T2" fmla="*/ 13 w 298"/>
                <a:gd name="T3" fmla="*/ 65 h 67"/>
                <a:gd name="T4" fmla="*/ 47 w 298"/>
                <a:gd name="T5" fmla="*/ 58 h 67"/>
                <a:gd name="T6" fmla="*/ 70 w 298"/>
                <a:gd name="T7" fmla="*/ 52 h 67"/>
                <a:gd name="T8" fmla="*/ 94 w 298"/>
                <a:gd name="T9" fmla="*/ 44 h 67"/>
                <a:gd name="T10" fmla="*/ 107 w 298"/>
                <a:gd name="T11" fmla="*/ 40 h 67"/>
                <a:gd name="T12" fmla="*/ 120 w 298"/>
                <a:gd name="T13" fmla="*/ 35 h 67"/>
                <a:gd name="T14" fmla="*/ 146 w 298"/>
                <a:gd name="T15" fmla="*/ 23 h 67"/>
                <a:gd name="T16" fmla="*/ 159 w 298"/>
                <a:gd name="T17" fmla="*/ 17 h 67"/>
                <a:gd name="T18" fmla="*/ 166 w 298"/>
                <a:gd name="T19" fmla="*/ 15 h 67"/>
                <a:gd name="T20" fmla="*/ 173 w 298"/>
                <a:gd name="T21" fmla="*/ 12 h 67"/>
                <a:gd name="T22" fmla="*/ 180 w 298"/>
                <a:gd name="T23" fmla="*/ 10 h 67"/>
                <a:gd name="T24" fmla="*/ 187 w 298"/>
                <a:gd name="T25" fmla="*/ 8 h 67"/>
                <a:gd name="T26" fmla="*/ 200 w 298"/>
                <a:gd name="T27" fmla="*/ 4 h 67"/>
                <a:gd name="T28" fmla="*/ 227 w 298"/>
                <a:gd name="T29" fmla="*/ 1 h 67"/>
                <a:gd name="T30" fmla="*/ 251 w 298"/>
                <a:gd name="T31" fmla="*/ 1 h 67"/>
                <a:gd name="T32" fmla="*/ 261 w 298"/>
                <a:gd name="T33" fmla="*/ 2 h 67"/>
                <a:gd name="T34" fmla="*/ 271 w 298"/>
                <a:gd name="T35" fmla="*/ 4 h 67"/>
                <a:gd name="T36" fmla="*/ 285 w 298"/>
                <a:gd name="T37" fmla="*/ 7 h 67"/>
                <a:gd name="T38" fmla="*/ 298 w 298"/>
                <a:gd name="T39" fmla="*/ 12 h 67"/>
                <a:gd name="T40" fmla="*/ 285 w 298"/>
                <a:gd name="T41" fmla="*/ 10 h 67"/>
                <a:gd name="T42" fmla="*/ 270 w 298"/>
                <a:gd name="T43" fmla="*/ 8 h 67"/>
                <a:gd name="T44" fmla="*/ 261 w 298"/>
                <a:gd name="T45" fmla="*/ 7 h 67"/>
                <a:gd name="T46" fmla="*/ 250 w 298"/>
                <a:gd name="T47" fmla="*/ 7 h 67"/>
                <a:gd name="T48" fmla="*/ 239 w 298"/>
                <a:gd name="T49" fmla="*/ 8 h 67"/>
                <a:gd name="T50" fmla="*/ 228 w 298"/>
                <a:gd name="T51" fmla="*/ 9 h 67"/>
                <a:gd name="T52" fmla="*/ 215 w 298"/>
                <a:gd name="T53" fmla="*/ 11 h 67"/>
                <a:gd name="T54" fmla="*/ 203 w 298"/>
                <a:gd name="T55" fmla="*/ 14 h 67"/>
                <a:gd name="T56" fmla="*/ 190 w 298"/>
                <a:gd name="T57" fmla="*/ 18 h 67"/>
                <a:gd name="T58" fmla="*/ 177 w 298"/>
                <a:gd name="T59" fmla="*/ 22 h 67"/>
                <a:gd name="T60" fmla="*/ 170 w 298"/>
                <a:gd name="T61" fmla="*/ 25 h 67"/>
                <a:gd name="T62" fmla="*/ 164 w 298"/>
                <a:gd name="T63" fmla="*/ 28 h 67"/>
                <a:gd name="T64" fmla="*/ 151 w 298"/>
                <a:gd name="T65" fmla="*/ 34 h 67"/>
                <a:gd name="T66" fmla="*/ 124 w 298"/>
                <a:gd name="T67" fmla="*/ 45 h 67"/>
                <a:gd name="T68" fmla="*/ 97 w 298"/>
                <a:gd name="T69" fmla="*/ 54 h 67"/>
                <a:gd name="T70" fmla="*/ 48 w 298"/>
                <a:gd name="T71" fmla="*/ 64 h 67"/>
                <a:gd name="T72" fmla="*/ 13 w 298"/>
                <a:gd name="T73" fmla="*/ 67 h 67"/>
                <a:gd name="T74" fmla="*/ 0 w 298"/>
                <a:gd name="T7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67">
                  <a:moveTo>
                    <a:pt x="0" y="67"/>
                  </a:moveTo>
                  <a:cubicBezTo>
                    <a:pt x="0" y="67"/>
                    <a:pt x="5" y="66"/>
                    <a:pt x="13" y="65"/>
                  </a:cubicBezTo>
                  <a:cubicBezTo>
                    <a:pt x="21" y="63"/>
                    <a:pt x="33" y="61"/>
                    <a:pt x="47" y="58"/>
                  </a:cubicBezTo>
                  <a:cubicBezTo>
                    <a:pt x="54" y="56"/>
                    <a:pt x="62" y="54"/>
                    <a:pt x="70" y="52"/>
                  </a:cubicBezTo>
                  <a:cubicBezTo>
                    <a:pt x="77" y="50"/>
                    <a:pt x="86" y="47"/>
                    <a:pt x="94" y="44"/>
                  </a:cubicBezTo>
                  <a:cubicBezTo>
                    <a:pt x="98" y="43"/>
                    <a:pt x="103" y="41"/>
                    <a:pt x="107" y="40"/>
                  </a:cubicBezTo>
                  <a:cubicBezTo>
                    <a:pt x="111" y="38"/>
                    <a:pt x="116" y="37"/>
                    <a:pt x="120" y="35"/>
                  </a:cubicBezTo>
                  <a:cubicBezTo>
                    <a:pt x="129" y="31"/>
                    <a:pt x="137" y="28"/>
                    <a:pt x="146" y="23"/>
                  </a:cubicBezTo>
                  <a:cubicBezTo>
                    <a:pt x="150" y="21"/>
                    <a:pt x="155" y="19"/>
                    <a:pt x="159" y="17"/>
                  </a:cubicBezTo>
                  <a:cubicBezTo>
                    <a:pt x="166" y="15"/>
                    <a:pt x="166" y="15"/>
                    <a:pt x="166" y="15"/>
                  </a:cubicBezTo>
                  <a:cubicBezTo>
                    <a:pt x="173" y="12"/>
                    <a:pt x="173" y="12"/>
                    <a:pt x="173" y="12"/>
                  </a:cubicBezTo>
                  <a:cubicBezTo>
                    <a:pt x="175" y="11"/>
                    <a:pt x="177" y="10"/>
                    <a:pt x="180" y="10"/>
                  </a:cubicBezTo>
                  <a:cubicBezTo>
                    <a:pt x="182" y="9"/>
                    <a:pt x="184" y="8"/>
                    <a:pt x="187" y="8"/>
                  </a:cubicBezTo>
                  <a:cubicBezTo>
                    <a:pt x="191" y="6"/>
                    <a:pt x="196" y="5"/>
                    <a:pt x="200" y="4"/>
                  </a:cubicBezTo>
                  <a:cubicBezTo>
                    <a:pt x="209" y="2"/>
                    <a:pt x="218" y="1"/>
                    <a:pt x="227" y="1"/>
                  </a:cubicBezTo>
                  <a:cubicBezTo>
                    <a:pt x="235" y="0"/>
                    <a:pt x="243" y="0"/>
                    <a:pt x="251" y="1"/>
                  </a:cubicBezTo>
                  <a:cubicBezTo>
                    <a:pt x="254" y="1"/>
                    <a:pt x="258" y="1"/>
                    <a:pt x="261" y="2"/>
                  </a:cubicBezTo>
                  <a:cubicBezTo>
                    <a:pt x="264" y="2"/>
                    <a:pt x="268" y="3"/>
                    <a:pt x="271" y="4"/>
                  </a:cubicBezTo>
                  <a:cubicBezTo>
                    <a:pt x="276" y="5"/>
                    <a:pt x="281" y="6"/>
                    <a:pt x="285" y="7"/>
                  </a:cubicBezTo>
                  <a:cubicBezTo>
                    <a:pt x="294" y="10"/>
                    <a:pt x="298" y="12"/>
                    <a:pt x="298" y="12"/>
                  </a:cubicBezTo>
                  <a:cubicBezTo>
                    <a:pt x="298" y="12"/>
                    <a:pt x="293" y="11"/>
                    <a:pt x="285" y="10"/>
                  </a:cubicBezTo>
                  <a:cubicBezTo>
                    <a:pt x="281" y="9"/>
                    <a:pt x="276" y="8"/>
                    <a:pt x="270" y="8"/>
                  </a:cubicBezTo>
                  <a:cubicBezTo>
                    <a:pt x="267" y="8"/>
                    <a:pt x="264" y="7"/>
                    <a:pt x="261" y="7"/>
                  </a:cubicBezTo>
                  <a:cubicBezTo>
                    <a:pt x="257" y="7"/>
                    <a:pt x="254" y="7"/>
                    <a:pt x="250" y="7"/>
                  </a:cubicBezTo>
                  <a:cubicBezTo>
                    <a:pt x="247" y="7"/>
                    <a:pt x="243" y="8"/>
                    <a:pt x="239" y="8"/>
                  </a:cubicBezTo>
                  <a:cubicBezTo>
                    <a:pt x="236" y="8"/>
                    <a:pt x="232" y="9"/>
                    <a:pt x="228" y="9"/>
                  </a:cubicBezTo>
                  <a:cubicBezTo>
                    <a:pt x="224" y="10"/>
                    <a:pt x="220" y="11"/>
                    <a:pt x="215" y="11"/>
                  </a:cubicBezTo>
                  <a:cubicBezTo>
                    <a:pt x="211" y="12"/>
                    <a:pt x="207" y="13"/>
                    <a:pt x="203" y="14"/>
                  </a:cubicBezTo>
                  <a:cubicBezTo>
                    <a:pt x="198" y="15"/>
                    <a:pt x="194" y="16"/>
                    <a:pt x="190" y="18"/>
                  </a:cubicBezTo>
                  <a:cubicBezTo>
                    <a:pt x="185" y="19"/>
                    <a:pt x="181" y="21"/>
                    <a:pt x="177" y="22"/>
                  </a:cubicBezTo>
                  <a:cubicBezTo>
                    <a:pt x="170" y="25"/>
                    <a:pt x="170" y="25"/>
                    <a:pt x="170" y="25"/>
                  </a:cubicBezTo>
                  <a:cubicBezTo>
                    <a:pt x="164" y="28"/>
                    <a:pt x="164" y="28"/>
                    <a:pt x="164" y="28"/>
                  </a:cubicBezTo>
                  <a:cubicBezTo>
                    <a:pt x="160" y="30"/>
                    <a:pt x="155" y="32"/>
                    <a:pt x="151" y="34"/>
                  </a:cubicBezTo>
                  <a:cubicBezTo>
                    <a:pt x="142" y="38"/>
                    <a:pt x="133" y="42"/>
                    <a:pt x="124" y="45"/>
                  </a:cubicBezTo>
                  <a:cubicBezTo>
                    <a:pt x="115" y="49"/>
                    <a:pt x="106" y="51"/>
                    <a:pt x="97" y="54"/>
                  </a:cubicBezTo>
                  <a:cubicBezTo>
                    <a:pt x="80" y="59"/>
                    <a:pt x="63" y="62"/>
                    <a:pt x="48" y="64"/>
                  </a:cubicBezTo>
                  <a:cubicBezTo>
                    <a:pt x="34" y="66"/>
                    <a:pt x="22" y="67"/>
                    <a:pt x="13" y="67"/>
                  </a:cubicBezTo>
                  <a:cubicBezTo>
                    <a:pt x="5" y="67"/>
                    <a:pt x="0" y="67"/>
                    <a:pt x="0" y="67"/>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4"/>
            <p:cNvSpPr/>
            <p:nvPr/>
          </p:nvSpPr>
          <p:spPr bwMode="auto">
            <a:xfrm>
              <a:off x="3714803" y="4820154"/>
              <a:ext cx="1650761" cy="326429"/>
            </a:xfrm>
            <a:custGeom>
              <a:avLst/>
              <a:gdLst>
                <a:gd name="T0" fmla="*/ 380 w 380"/>
                <a:gd name="T1" fmla="*/ 74 h 75"/>
                <a:gd name="T2" fmla="*/ 363 w 380"/>
                <a:gd name="T3" fmla="*/ 75 h 75"/>
                <a:gd name="T4" fmla="*/ 318 w 380"/>
                <a:gd name="T5" fmla="*/ 73 h 75"/>
                <a:gd name="T6" fmla="*/ 288 w 380"/>
                <a:gd name="T7" fmla="*/ 70 h 75"/>
                <a:gd name="T8" fmla="*/ 272 w 380"/>
                <a:gd name="T9" fmla="*/ 67 h 75"/>
                <a:gd name="T10" fmla="*/ 255 w 380"/>
                <a:gd name="T11" fmla="*/ 64 h 75"/>
                <a:gd name="T12" fmla="*/ 237 w 380"/>
                <a:gd name="T13" fmla="*/ 59 h 75"/>
                <a:gd name="T14" fmla="*/ 229 w 380"/>
                <a:gd name="T15" fmla="*/ 57 h 75"/>
                <a:gd name="T16" fmla="*/ 220 w 380"/>
                <a:gd name="T17" fmla="*/ 54 h 75"/>
                <a:gd name="T18" fmla="*/ 202 w 380"/>
                <a:gd name="T19" fmla="*/ 47 h 75"/>
                <a:gd name="T20" fmla="*/ 185 w 380"/>
                <a:gd name="T21" fmla="*/ 40 h 75"/>
                <a:gd name="T22" fmla="*/ 168 w 380"/>
                <a:gd name="T23" fmla="*/ 32 h 75"/>
                <a:gd name="T24" fmla="*/ 151 w 380"/>
                <a:gd name="T25" fmla="*/ 25 h 75"/>
                <a:gd name="T26" fmla="*/ 118 w 380"/>
                <a:gd name="T27" fmla="*/ 14 h 75"/>
                <a:gd name="T28" fmla="*/ 110 w 380"/>
                <a:gd name="T29" fmla="*/ 13 h 75"/>
                <a:gd name="T30" fmla="*/ 102 w 380"/>
                <a:gd name="T31" fmla="*/ 11 h 75"/>
                <a:gd name="T32" fmla="*/ 94 w 380"/>
                <a:gd name="T33" fmla="*/ 10 h 75"/>
                <a:gd name="T34" fmla="*/ 86 w 380"/>
                <a:gd name="T35" fmla="*/ 9 h 75"/>
                <a:gd name="T36" fmla="*/ 56 w 380"/>
                <a:gd name="T37" fmla="*/ 9 h 75"/>
                <a:gd name="T38" fmla="*/ 32 w 380"/>
                <a:gd name="T39" fmla="*/ 14 h 75"/>
                <a:gd name="T40" fmla="*/ 27 w 380"/>
                <a:gd name="T41" fmla="*/ 15 h 75"/>
                <a:gd name="T42" fmla="*/ 22 w 380"/>
                <a:gd name="T43" fmla="*/ 17 h 75"/>
                <a:gd name="T44" fmla="*/ 14 w 380"/>
                <a:gd name="T45" fmla="*/ 20 h 75"/>
                <a:gd name="T46" fmla="*/ 8 w 380"/>
                <a:gd name="T47" fmla="*/ 24 h 75"/>
                <a:gd name="T48" fmla="*/ 3 w 380"/>
                <a:gd name="T49" fmla="*/ 27 h 75"/>
                <a:gd name="T50" fmla="*/ 0 w 380"/>
                <a:gd name="T51" fmla="*/ 30 h 75"/>
                <a:gd name="T52" fmla="*/ 3 w 380"/>
                <a:gd name="T53" fmla="*/ 26 h 75"/>
                <a:gd name="T54" fmla="*/ 13 w 380"/>
                <a:gd name="T55" fmla="*/ 18 h 75"/>
                <a:gd name="T56" fmla="*/ 21 w 380"/>
                <a:gd name="T57" fmla="*/ 14 h 75"/>
                <a:gd name="T58" fmla="*/ 25 w 380"/>
                <a:gd name="T59" fmla="*/ 12 h 75"/>
                <a:gd name="T60" fmla="*/ 31 w 380"/>
                <a:gd name="T61" fmla="*/ 10 h 75"/>
                <a:gd name="T62" fmla="*/ 56 w 380"/>
                <a:gd name="T63" fmla="*/ 3 h 75"/>
                <a:gd name="T64" fmla="*/ 86 w 380"/>
                <a:gd name="T65" fmla="*/ 1 h 75"/>
                <a:gd name="T66" fmla="*/ 94 w 380"/>
                <a:gd name="T67" fmla="*/ 1 h 75"/>
                <a:gd name="T68" fmla="*/ 103 w 380"/>
                <a:gd name="T69" fmla="*/ 2 h 75"/>
                <a:gd name="T70" fmla="*/ 120 w 380"/>
                <a:gd name="T71" fmla="*/ 5 h 75"/>
                <a:gd name="T72" fmla="*/ 138 w 380"/>
                <a:gd name="T73" fmla="*/ 9 h 75"/>
                <a:gd name="T74" fmla="*/ 156 w 380"/>
                <a:gd name="T75" fmla="*/ 15 h 75"/>
                <a:gd name="T76" fmla="*/ 173 w 380"/>
                <a:gd name="T77" fmla="*/ 22 h 75"/>
                <a:gd name="T78" fmla="*/ 190 w 380"/>
                <a:gd name="T79" fmla="*/ 30 h 75"/>
                <a:gd name="T80" fmla="*/ 206 w 380"/>
                <a:gd name="T81" fmla="*/ 37 h 75"/>
                <a:gd name="T82" fmla="*/ 223 w 380"/>
                <a:gd name="T83" fmla="*/ 43 h 75"/>
                <a:gd name="T84" fmla="*/ 240 w 380"/>
                <a:gd name="T85" fmla="*/ 49 h 75"/>
                <a:gd name="T86" fmla="*/ 257 w 380"/>
                <a:gd name="T87" fmla="*/ 54 h 75"/>
                <a:gd name="T88" fmla="*/ 274 w 380"/>
                <a:gd name="T89" fmla="*/ 58 h 75"/>
                <a:gd name="T90" fmla="*/ 290 w 380"/>
                <a:gd name="T91" fmla="*/ 62 h 75"/>
                <a:gd name="T92" fmla="*/ 319 w 380"/>
                <a:gd name="T93" fmla="*/ 67 h 75"/>
                <a:gd name="T94" fmla="*/ 363 w 380"/>
                <a:gd name="T95" fmla="*/ 72 h 75"/>
                <a:gd name="T96" fmla="*/ 376 w 380"/>
                <a:gd name="T97" fmla="*/ 73 h 75"/>
                <a:gd name="T98" fmla="*/ 380 w 380"/>
                <a:gd name="T9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0" h="75">
                  <a:moveTo>
                    <a:pt x="380" y="74"/>
                  </a:moveTo>
                  <a:cubicBezTo>
                    <a:pt x="380" y="74"/>
                    <a:pt x="374" y="74"/>
                    <a:pt x="363" y="75"/>
                  </a:cubicBezTo>
                  <a:cubicBezTo>
                    <a:pt x="352" y="75"/>
                    <a:pt x="337" y="75"/>
                    <a:pt x="318" y="73"/>
                  </a:cubicBezTo>
                  <a:cubicBezTo>
                    <a:pt x="309" y="73"/>
                    <a:pt x="299" y="72"/>
                    <a:pt x="288" y="70"/>
                  </a:cubicBezTo>
                  <a:cubicBezTo>
                    <a:pt x="283" y="69"/>
                    <a:pt x="277" y="68"/>
                    <a:pt x="272" y="67"/>
                  </a:cubicBezTo>
                  <a:cubicBezTo>
                    <a:pt x="266" y="66"/>
                    <a:pt x="261" y="65"/>
                    <a:pt x="255" y="64"/>
                  </a:cubicBezTo>
                  <a:cubicBezTo>
                    <a:pt x="249" y="62"/>
                    <a:pt x="243" y="61"/>
                    <a:pt x="237" y="59"/>
                  </a:cubicBezTo>
                  <a:cubicBezTo>
                    <a:pt x="234" y="58"/>
                    <a:pt x="232" y="58"/>
                    <a:pt x="229" y="57"/>
                  </a:cubicBezTo>
                  <a:cubicBezTo>
                    <a:pt x="226" y="56"/>
                    <a:pt x="223" y="55"/>
                    <a:pt x="220" y="54"/>
                  </a:cubicBezTo>
                  <a:cubicBezTo>
                    <a:pt x="214" y="52"/>
                    <a:pt x="208" y="50"/>
                    <a:pt x="202" y="47"/>
                  </a:cubicBezTo>
                  <a:cubicBezTo>
                    <a:pt x="196" y="45"/>
                    <a:pt x="191" y="43"/>
                    <a:pt x="185" y="40"/>
                  </a:cubicBezTo>
                  <a:cubicBezTo>
                    <a:pt x="179" y="38"/>
                    <a:pt x="174" y="35"/>
                    <a:pt x="168" y="32"/>
                  </a:cubicBezTo>
                  <a:cubicBezTo>
                    <a:pt x="162" y="30"/>
                    <a:pt x="157" y="27"/>
                    <a:pt x="151" y="25"/>
                  </a:cubicBezTo>
                  <a:cubicBezTo>
                    <a:pt x="140" y="21"/>
                    <a:pt x="129" y="17"/>
                    <a:pt x="118" y="14"/>
                  </a:cubicBezTo>
                  <a:cubicBezTo>
                    <a:pt x="115" y="14"/>
                    <a:pt x="113" y="13"/>
                    <a:pt x="110" y="13"/>
                  </a:cubicBezTo>
                  <a:cubicBezTo>
                    <a:pt x="107" y="12"/>
                    <a:pt x="104" y="12"/>
                    <a:pt x="102" y="11"/>
                  </a:cubicBezTo>
                  <a:cubicBezTo>
                    <a:pt x="99" y="11"/>
                    <a:pt x="96" y="10"/>
                    <a:pt x="94" y="10"/>
                  </a:cubicBezTo>
                  <a:cubicBezTo>
                    <a:pt x="91" y="10"/>
                    <a:pt x="88" y="9"/>
                    <a:pt x="86" y="9"/>
                  </a:cubicBezTo>
                  <a:cubicBezTo>
                    <a:pt x="75" y="8"/>
                    <a:pt x="66" y="9"/>
                    <a:pt x="56" y="9"/>
                  </a:cubicBezTo>
                  <a:cubicBezTo>
                    <a:pt x="47" y="10"/>
                    <a:pt x="39" y="12"/>
                    <a:pt x="32" y="14"/>
                  </a:cubicBezTo>
                  <a:cubicBezTo>
                    <a:pt x="30" y="14"/>
                    <a:pt x="28" y="15"/>
                    <a:pt x="27" y="15"/>
                  </a:cubicBezTo>
                  <a:cubicBezTo>
                    <a:pt x="25" y="16"/>
                    <a:pt x="24" y="16"/>
                    <a:pt x="22" y="17"/>
                  </a:cubicBezTo>
                  <a:cubicBezTo>
                    <a:pt x="19" y="18"/>
                    <a:pt x="16" y="19"/>
                    <a:pt x="14" y="20"/>
                  </a:cubicBezTo>
                  <a:cubicBezTo>
                    <a:pt x="11" y="21"/>
                    <a:pt x="9" y="23"/>
                    <a:pt x="8" y="24"/>
                  </a:cubicBezTo>
                  <a:cubicBezTo>
                    <a:pt x="6" y="25"/>
                    <a:pt x="4" y="26"/>
                    <a:pt x="3" y="27"/>
                  </a:cubicBezTo>
                  <a:cubicBezTo>
                    <a:pt x="1" y="29"/>
                    <a:pt x="0" y="30"/>
                    <a:pt x="0" y="30"/>
                  </a:cubicBezTo>
                  <a:cubicBezTo>
                    <a:pt x="0" y="30"/>
                    <a:pt x="1" y="28"/>
                    <a:pt x="3" y="26"/>
                  </a:cubicBezTo>
                  <a:cubicBezTo>
                    <a:pt x="5" y="24"/>
                    <a:pt x="8" y="21"/>
                    <a:pt x="13" y="18"/>
                  </a:cubicBezTo>
                  <a:cubicBezTo>
                    <a:pt x="15" y="17"/>
                    <a:pt x="18" y="15"/>
                    <a:pt x="21" y="14"/>
                  </a:cubicBezTo>
                  <a:cubicBezTo>
                    <a:pt x="22" y="13"/>
                    <a:pt x="24" y="12"/>
                    <a:pt x="25" y="12"/>
                  </a:cubicBezTo>
                  <a:cubicBezTo>
                    <a:pt x="27" y="11"/>
                    <a:pt x="29" y="10"/>
                    <a:pt x="31" y="10"/>
                  </a:cubicBezTo>
                  <a:cubicBezTo>
                    <a:pt x="38" y="7"/>
                    <a:pt x="46" y="4"/>
                    <a:pt x="56" y="3"/>
                  </a:cubicBezTo>
                  <a:cubicBezTo>
                    <a:pt x="65" y="1"/>
                    <a:pt x="75" y="0"/>
                    <a:pt x="86" y="1"/>
                  </a:cubicBezTo>
                  <a:cubicBezTo>
                    <a:pt x="89" y="1"/>
                    <a:pt x="92" y="1"/>
                    <a:pt x="94" y="1"/>
                  </a:cubicBezTo>
                  <a:cubicBezTo>
                    <a:pt x="97" y="1"/>
                    <a:pt x="100" y="2"/>
                    <a:pt x="103" y="2"/>
                  </a:cubicBezTo>
                  <a:cubicBezTo>
                    <a:pt x="109" y="2"/>
                    <a:pt x="114" y="3"/>
                    <a:pt x="120" y="5"/>
                  </a:cubicBezTo>
                  <a:cubicBezTo>
                    <a:pt x="126" y="5"/>
                    <a:pt x="132" y="7"/>
                    <a:pt x="138" y="9"/>
                  </a:cubicBezTo>
                  <a:cubicBezTo>
                    <a:pt x="144" y="10"/>
                    <a:pt x="150" y="13"/>
                    <a:pt x="156" y="15"/>
                  </a:cubicBezTo>
                  <a:cubicBezTo>
                    <a:pt x="162" y="17"/>
                    <a:pt x="167" y="20"/>
                    <a:pt x="173" y="22"/>
                  </a:cubicBezTo>
                  <a:cubicBezTo>
                    <a:pt x="178" y="25"/>
                    <a:pt x="184" y="27"/>
                    <a:pt x="190" y="30"/>
                  </a:cubicBezTo>
                  <a:cubicBezTo>
                    <a:pt x="195" y="32"/>
                    <a:pt x="201" y="35"/>
                    <a:pt x="206" y="37"/>
                  </a:cubicBezTo>
                  <a:cubicBezTo>
                    <a:pt x="212" y="39"/>
                    <a:pt x="218" y="41"/>
                    <a:pt x="223" y="43"/>
                  </a:cubicBezTo>
                  <a:cubicBezTo>
                    <a:pt x="229" y="45"/>
                    <a:pt x="235" y="47"/>
                    <a:pt x="240" y="49"/>
                  </a:cubicBezTo>
                  <a:cubicBezTo>
                    <a:pt x="246" y="51"/>
                    <a:pt x="252" y="52"/>
                    <a:pt x="257" y="54"/>
                  </a:cubicBezTo>
                  <a:cubicBezTo>
                    <a:pt x="263" y="55"/>
                    <a:pt x="268" y="57"/>
                    <a:pt x="274" y="58"/>
                  </a:cubicBezTo>
                  <a:cubicBezTo>
                    <a:pt x="279" y="59"/>
                    <a:pt x="284" y="61"/>
                    <a:pt x="290" y="62"/>
                  </a:cubicBezTo>
                  <a:cubicBezTo>
                    <a:pt x="300" y="64"/>
                    <a:pt x="310" y="65"/>
                    <a:pt x="319" y="67"/>
                  </a:cubicBezTo>
                  <a:cubicBezTo>
                    <a:pt x="337" y="70"/>
                    <a:pt x="353" y="72"/>
                    <a:pt x="363" y="72"/>
                  </a:cubicBezTo>
                  <a:cubicBezTo>
                    <a:pt x="369" y="73"/>
                    <a:pt x="373" y="73"/>
                    <a:pt x="376" y="73"/>
                  </a:cubicBezTo>
                  <a:cubicBezTo>
                    <a:pt x="379" y="74"/>
                    <a:pt x="380" y="74"/>
                    <a:pt x="380" y="74"/>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5"/>
            <p:cNvSpPr/>
            <p:nvPr/>
          </p:nvSpPr>
          <p:spPr bwMode="auto">
            <a:xfrm>
              <a:off x="3832714" y="5024947"/>
              <a:ext cx="1293303" cy="290435"/>
            </a:xfrm>
            <a:custGeom>
              <a:avLst/>
              <a:gdLst>
                <a:gd name="T0" fmla="*/ 298 w 298"/>
                <a:gd name="T1" fmla="*/ 67 h 67"/>
                <a:gd name="T2" fmla="*/ 285 w 298"/>
                <a:gd name="T3" fmla="*/ 67 h 67"/>
                <a:gd name="T4" fmla="*/ 249 w 298"/>
                <a:gd name="T5" fmla="*/ 65 h 67"/>
                <a:gd name="T6" fmla="*/ 201 w 298"/>
                <a:gd name="T7" fmla="*/ 54 h 67"/>
                <a:gd name="T8" fmla="*/ 174 w 298"/>
                <a:gd name="T9" fmla="*/ 45 h 67"/>
                <a:gd name="T10" fmla="*/ 147 w 298"/>
                <a:gd name="T11" fmla="*/ 34 h 67"/>
                <a:gd name="T12" fmla="*/ 134 w 298"/>
                <a:gd name="T13" fmla="*/ 28 h 67"/>
                <a:gd name="T14" fmla="*/ 127 w 298"/>
                <a:gd name="T15" fmla="*/ 25 h 67"/>
                <a:gd name="T16" fmla="*/ 121 w 298"/>
                <a:gd name="T17" fmla="*/ 23 h 67"/>
                <a:gd name="T18" fmla="*/ 108 w 298"/>
                <a:gd name="T19" fmla="*/ 18 h 67"/>
                <a:gd name="T20" fmla="*/ 95 w 298"/>
                <a:gd name="T21" fmla="*/ 14 h 67"/>
                <a:gd name="T22" fmla="*/ 82 w 298"/>
                <a:gd name="T23" fmla="*/ 12 h 67"/>
                <a:gd name="T24" fmla="*/ 70 w 298"/>
                <a:gd name="T25" fmla="*/ 9 h 67"/>
                <a:gd name="T26" fmla="*/ 58 w 298"/>
                <a:gd name="T27" fmla="*/ 8 h 67"/>
                <a:gd name="T28" fmla="*/ 47 w 298"/>
                <a:gd name="T29" fmla="*/ 8 h 67"/>
                <a:gd name="T30" fmla="*/ 37 w 298"/>
                <a:gd name="T31" fmla="*/ 8 h 67"/>
                <a:gd name="T32" fmla="*/ 28 w 298"/>
                <a:gd name="T33" fmla="*/ 8 h 67"/>
                <a:gd name="T34" fmla="*/ 13 w 298"/>
                <a:gd name="T35" fmla="*/ 10 h 67"/>
                <a:gd name="T36" fmla="*/ 0 w 298"/>
                <a:gd name="T37" fmla="*/ 12 h 67"/>
                <a:gd name="T38" fmla="*/ 12 w 298"/>
                <a:gd name="T39" fmla="*/ 8 h 67"/>
                <a:gd name="T40" fmla="*/ 27 w 298"/>
                <a:gd name="T41" fmla="*/ 4 h 67"/>
                <a:gd name="T42" fmla="*/ 37 w 298"/>
                <a:gd name="T43" fmla="*/ 2 h 67"/>
                <a:gd name="T44" fmla="*/ 47 w 298"/>
                <a:gd name="T45" fmla="*/ 1 h 67"/>
                <a:gd name="T46" fmla="*/ 71 w 298"/>
                <a:gd name="T47" fmla="*/ 1 h 67"/>
                <a:gd name="T48" fmla="*/ 97 w 298"/>
                <a:gd name="T49" fmla="*/ 4 h 67"/>
                <a:gd name="T50" fmla="*/ 111 w 298"/>
                <a:gd name="T51" fmla="*/ 8 h 67"/>
                <a:gd name="T52" fmla="*/ 118 w 298"/>
                <a:gd name="T53" fmla="*/ 10 h 67"/>
                <a:gd name="T54" fmla="*/ 125 w 298"/>
                <a:gd name="T55" fmla="*/ 12 h 67"/>
                <a:gd name="T56" fmla="*/ 132 w 298"/>
                <a:gd name="T57" fmla="*/ 15 h 67"/>
                <a:gd name="T58" fmla="*/ 139 w 298"/>
                <a:gd name="T59" fmla="*/ 18 h 67"/>
                <a:gd name="T60" fmla="*/ 152 w 298"/>
                <a:gd name="T61" fmla="*/ 24 h 67"/>
                <a:gd name="T62" fmla="*/ 178 w 298"/>
                <a:gd name="T63" fmla="*/ 35 h 67"/>
                <a:gd name="T64" fmla="*/ 191 w 298"/>
                <a:gd name="T65" fmla="*/ 40 h 67"/>
                <a:gd name="T66" fmla="*/ 204 w 298"/>
                <a:gd name="T67" fmla="*/ 45 h 67"/>
                <a:gd name="T68" fmla="*/ 228 w 298"/>
                <a:gd name="T69" fmla="*/ 52 h 67"/>
                <a:gd name="T70" fmla="*/ 251 w 298"/>
                <a:gd name="T71" fmla="*/ 58 h 67"/>
                <a:gd name="T72" fmla="*/ 285 w 298"/>
                <a:gd name="T73" fmla="*/ 65 h 67"/>
                <a:gd name="T74" fmla="*/ 298 w 298"/>
                <a:gd name="T7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67">
                  <a:moveTo>
                    <a:pt x="298" y="67"/>
                  </a:moveTo>
                  <a:cubicBezTo>
                    <a:pt x="298" y="67"/>
                    <a:pt x="293" y="67"/>
                    <a:pt x="285" y="67"/>
                  </a:cubicBezTo>
                  <a:cubicBezTo>
                    <a:pt x="276" y="67"/>
                    <a:pt x="264" y="67"/>
                    <a:pt x="249" y="65"/>
                  </a:cubicBezTo>
                  <a:cubicBezTo>
                    <a:pt x="235" y="63"/>
                    <a:pt x="218" y="59"/>
                    <a:pt x="201" y="54"/>
                  </a:cubicBezTo>
                  <a:cubicBezTo>
                    <a:pt x="192" y="52"/>
                    <a:pt x="183" y="49"/>
                    <a:pt x="174" y="45"/>
                  </a:cubicBezTo>
                  <a:cubicBezTo>
                    <a:pt x="165" y="42"/>
                    <a:pt x="156" y="38"/>
                    <a:pt x="147" y="34"/>
                  </a:cubicBezTo>
                  <a:cubicBezTo>
                    <a:pt x="143" y="32"/>
                    <a:pt x="138" y="30"/>
                    <a:pt x="134" y="28"/>
                  </a:cubicBezTo>
                  <a:cubicBezTo>
                    <a:pt x="127" y="25"/>
                    <a:pt x="127" y="25"/>
                    <a:pt x="127" y="25"/>
                  </a:cubicBezTo>
                  <a:cubicBezTo>
                    <a:pt x="121" y="23"/>
                    <a:pt x="121" y="23"/>
                    <a:pt x="121" y="23"/>
                  </a:cubicBezTo>
                  <a:cubicBezTo>
                    <a:pt x="117" y="21"/>
                    <a:pt x="112" y="19"/>
                    <a:pt x="108" y="18"/>
                  </a:cubicBezTo>
                  <a:cubicBezTo>
                    <a:pt x="104" y="17"/>
                    <a:pt x="99" y="15"/>
                    <a:pt x="95" y="14"/>
                  </a:cubicBezTo>
                  <a:cubicBezTo>
                    <a:pt x="91" y="13"/>
                    <a:pt x="87" y="12"/>
                    <a:pt x="82" y="12"/>
                  </a:cubicBezTo>
                  <a:cubicBezTo>
                    <a:pt x="78" y="11"/>
                    <a:pt x="74" y="10"/>
                    <a:pt x="70" y="9"/>
                  </a:cubicBezTo>
                  <a:cubicBezTo>
                    <a:pt x="66" y="9"/>
                    <a:pt x="62" y="8"/>
                    <a:pt x="58" y="8"/>
                  </a:cubicBezTo>
                  <a:cubicBezTo>
                    <a:pt x="55" y="8"/>
                    <a:pt x="51" y="8"/>
                    <a:pt x="47" y="8"/>
                  </a:cubicBezTo>
                  <a:cubicBezTo>
                    <a:pt x="44" y="8"/>
                    <a:pt x="40" y="8"/>
                    <a:pt x="37" y="8"/>
                  </a:cubicBezTo>
                  <a:cubicBezTo>
                    <a:pt x="34" y="8"/>
                    <a:pt x="31" y="8"/>
                    <a:pt x="28" y="8"/>
                  </a:cubicBezTo>
                  <a:cubicBezTo>
                    <a:pt x="22" y="9"/>
                    <a:pt x="17" y="9"/>
                    <a:pt x="13" y="10"/>
                  </a:cubicBezTo>
                  <a:cubicBezTo>
                    <a:pt x="5" y="11"/>
                    <a:pt x="0" y="12"/>
                    <a:pt x="0" y="12"/>
                  </a:cubicBezTo>
                  <a:cubicBezTo>
                    <a:pt x="0" y="12"/>
                    <a:pt x="4" y="10"/>
                    <a:pt x="12" y="8"/>
                  </a:cubicBezTo>
                  <a:cubicBezTo>
                    <a:pt x="16" y="6"/>
                    <a:pt x="21" y="5"/>
                    <a:pt x="27" y="4"/>
                  </a:cubicBezTo>
                  <a:cubicBezTo>
                    <a:pt x="30" y="3"/>
                    <a:pt x="33" y="3"/>
                    <a:pt x="37" y="2"/>
                  </a:cubicBezTo>
                  <a:cubicBezTo>
                    <a:pt x="40" y="2"/>
                    <a:pt x="43" y="1"/>
                    <a:pt x="47" y="1"/>
                  </a:cubicBezTo>
                  <a:cubicBezTo>
                    <a:pt x="54" y="0"/>
                    <a:pt x="62" y="0"/>
                    <a:pt x="71" y="1"/>
                  </a:cubicBezTo>
                  <a:cubicBezTo>
                    <a:pt x="79" y="1"/>
                    <a:pt x="88" y="3"/>
                    <a:pt x="97" y="4"/>
                  </a:cubicBezTo>
                  <a:cubicBezTo>
                    <a:pt x="102" y="5"/>
                    <a:pt x="106" y="7"/>
                    <a:pt x="111" y="8"/>
                  </a:cubicBezTo>
                  <a:cubicBezTo>
                    <a:pt x="113" y="8"/>
                    <a:pt x="116" y="9"/>
                    <a:pt x="118" y="10"/>
                  </a:cubicBezTo>
                  <a:cubicBezTo>
                    <a:pt x="120" y="11"/>
                    <a:pt x="123" y="11"/>
                    <a:pt x="125" y="12"/>
                  </a:cubicBezTo>
                  <a:cubicBezTo>
                    <a:pt x="132" y="15"/>
                    <a:pt x="132" y="15"/>
                    <a:pt x="132" y="15"/>
                  </a:cubicBezTo>
                  <a:cubicBezTo>
                    <a:pt x="139" y="18"/>
                    <a:pt x="139" y="18"/>
                    <a:pt x="139" y="18"/>
                  </a:cubicBezTo>
                  <a:cubicBezTo>
                    <a:pt x="143" y="20"/>
                    <a:pt x="147" y="22"/>
                    <a:pt x="152" y="24"/>
                  </a:cubicBezTo>
                  <a:cubicBezTo>
                    <a:pt x="160" y="28"/>
                    <a:pt x="169" y="31"/>
                    <a:pt x="178" y="35"/>
                  </a:cubicBezTo>
                  <a:cubicBezTo>
                    <a:pt x="182" y="37"/>
                    <a:pt x="187" y="38"/>
                    <a:pt x="191" y="40"/>
                  </a:cubicBezTo>
                  <a:cubicBezTo>
                    <a:pt x="195" y="42"/>
                    <a:pt x="199" y="43"/>
                    <a:pt x="204" y="45"/>
                  </a:cubicBezTo>
                  <a:cubicBezTo>
                    <a:pt x="212" y="47"/>
                    <a:pt x="220" y="50"/>
                    <a:pt x="228" y="52"/>
                  </a:cubicBezTo>
                  <a:cubicBezTo>
                    <a:pt x="236" y="55"/>
                    <a:pt x="244" y="57"/>
                    <a:pt x="251" y="58"/>
                  </a:cubicBezTo>
                  <a:cubicBezTo>
                    <a:pt x="265" y="61"/>
                    <a:pt x="276" y="64"/>
                    <a:pt x="285" y="65"/>
                  </a:cubicBezTo>
                  <a:cubicBezTo>
                    <a:pt x="293" y="66"/>
                    <a:pt x="298" y="67"/>
                    <a:pt x="298" y="67"/>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6"/>
            <p:cNvSpPr/>
            <p:nvPr/>
          </p:nvSpPr>
          <p:spPr bwMode="auto">
            <a:xfrm>
              <a:off x="1561367" y="4081655"/>
              <a:ext cx="1897754" cy="865098"/>
            </a:xfrm>
            <a:custGeom>
              <a:avLst/>
              <a:gdLst>
                <a:gd name="T0" fmla="*/ 437 w 437"/>
                <a:gd name="T1" fmla="*/ 199 h 199"/>
                <a:gd name="T2" fmla="*/ 303 w 437"/>
                <a:gd name="T3" fmla="*/ 125 h 199"/>
                <a:gd name="T4" fmla="*/ 0 w 437"/>
                <a:gd name="T5" fmla="*/ 141 h 199"/>
                <a:gd name="T6" fmla="*/ 85 w 437"/>
                <a:gd name="T7" fmla="*/ 52 h 199"/>
                <a:gd name="T8" fmla="*/ 212 w 437"/>
                <a:gd name="T9" fmla="*/ 45 h 199"/>
                <a:gd name="T10" fmla="*/ 437 w 437"/>
                <a:gd name="T11" fmla="*/ 91 h 199"/>
                <a:gd name="T12" fmla="*/ 437 w 437"/>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437" h="199">
                  <a:moveTo>
                    <a:pt x="437" y="199"/>
                  </a:moveTo>
                  <a:cubicBezTo>
                    <a:pt x="437" y="199"/>
                    <a:pt x="403" y="129"/>
                    <a:pt x="303" y="125"/>
                  </a:cubicBezTo>
                  <a:cubicBezTo>
                    <a:pt x="202" y="121"/>
                    <a:pt x="71" y="198"/>
                    <a:pt x="0" y="141"/>
                  </a:cubicBezTo>
                  <a:cubicBezTo>
                    <a:pt x="85" y="52"/>
                    <a:pt x="85" y="52"/>
                    <a:pt x="85" y="52"/>
                  </a:cubicBezTo>
                  <a:cubicBezTo>
                    <a:pt x="85" y="52"/>
                    <a:pt x="120" y="89"/>
                    <a:pt x="212" y="45"/>
                  </a:cubicBezTo>
                  <a:cubicBezTo>
                    <a:pt x="304" y="0"/>
                    <a:pt x="427" y="66"/>
                    <a:pt x="437" y="91"/>
                  </a:cubicBezTo>
                  <a:lnTo>
                    <a:pt x="437" y="199"/>
                  </a:lnTo>
                  <a:close/>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7"/>
            <p:cNvSpPr/>
            <p:nvPr/>
          </p:nvSpPr>
          <p:spPr bwMode="auto">
            <a:xfrm>
              <a:off x="1731407" y="4020838"/>
              <a:ext cx="1727714" cy="925916"/>
            </a:xfrm>
            <a:custGeom>
              <a:avLst/>
              <a:gdLst>
                <a:gd name="T0" fmla="*/ 398 w 398"/>
                <a:gd name="T1" fmla="*/ 213 h 213"/>
                <a:gd name="T2" fmla="*/ 255 w 398"/>
                <a:gd name="T3" fmla="*/ 110 h 213"/>
                <a:gd name="T4" fmla="*/ 0 w 398"/>
                <a:gd name="T5" fmla="*/ 82 h 213"/>
                <a:gd name="T6" fmla="*/ 70 w 398"/>
                <a:gd name="T7" fmla="*/ 0 h 213"/>
                <a:gd name="T8" fmla="*/ 259 w 398"/>
                <a:gd name="T9" fmla="*/ 29 h 213"/>
                <a:gd name="T10" fmla="*/ 398 w 398"/>
                <a:gd name="T11" fmla="*/ 105 h 213"/>
                <a:gd name="T12" fmla="*/ 398 w 398"/>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398" h="213">
                  <a:moveTo>
                    <a:pt x="398" y="213"/>
                  </a:moveTo>
                  <a:cubicBezTo>
                    <a:pt x="398" y="213"/>
                    <a:pt x="368" y="117"/>
                    <a:pt x="255" y="110"/>
                  </a:cubicBezTo>
                  <a:cubicBezTo>
                    <a:pt x="142" y="103"/>
                    <a:pt x="69" y="139"/>
                    <a:pt x="0" y="82"/>
                  </a:cubicBezTo>
                  <a:cubicBezTo>
                    <a:pt x="70" y="0"/>
                    <a:pt x="70" y="0"/>
                    <a:pt x="70" y="0"/>
                  </a:cubicBezTo>
                  <a:cubicBezTo>
                    <a:pt x="70" y="0"/>
                    <a:pt x="153" y="49"/>
                    <a:pt x="259" y="29"/>
                  </a:cubicBezTo>
                  <a:cubicBezTo>
                    <a:pt x="365" y="9"/>
                    <a:pt x="398" y="105"/>
                    <a:pt x="398" y="105"/>
                  </a:cubicBezTo>
                  <a:lnTo>
                    <a:pt x="398" y="213"/>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9"/>
            <p:cNvSpPr/>
            <p:nvPr/>
          </p:nvSpPr>
          <p:spPr bwMode="auto">
            <a:xfrm>
              <a:off x="3459121" y="4034491"/>
              <a:ext cx="1849349" cy="920951"/>
            </a:xfrm>
            <a:custGeom>
              <a:avLst/>
              <a:gdLst>
                <a:gd name="T0" fmla="*/ 0 w 426"/>
                <a:gd name="T1" fmla="*/ 210 h 212"/>
                <a:gd name="T2" fmla="*/ 159 w 426"/>
                <a:gd name="T3" fmla="*/ 132 h 212"/>
                <a:gd name="T4" fmla="*/ 426 w 426"/>
                <a:gd name="T5" fmla="*/ 171 h 212"/>
                <a:gd name="T6" fmla="*/ 347 w 426"/>
                <a:gd name="T7" fmla="*/ 79 h 212"/>
                <a:gd name="T8" fmla="*/ 186 w 426"/>
                <a:gd name="T9" fmla="*/ 51 h 212"/>
                <a:gd name="T10" fmla="*/ 0 w 426"/>
                <a:gd name="T11" fmla="*/ 102 h 212"/>
                <a:gd name="T12" fmla="*/ 0 w 426"/>
                <a:gd name="T13" fmla="*/ 210 h 212"/>
              </a:gdLst>
              <a:ahLst/>
              <a:cxnLst>
                <a:cxn ang="0">
                  <a:pos x="T0" y="T1"/>
                </a:cxn>
                <a:cxn ang="0">
                  <a:pos x="T2" y="T3"/>
                </a:cxn>
                <a:cxn ang="0">
                  <a:pos x="T4" y="T5"/>
                </a:cxn>
                <a:cxn ang="0">
                  <a:pos x="T6" y="T7"/>
                </a:cxn>
                <a:cxn ang="0">
                  <a:pos x="T8" y="T9"/>
                </a:cxn>
                <a:cxn ang="0">
                  <a:pos x="T10" y="T11"/>
                </a:cxn>
                <a:cxn ang="0">
                  <a:pos x="T12" y="T13"/>
                </a:cxn>
              </a:cxnLst>
              <a:rect l="0" t="0" r="r" b="b"/>
              <a:pathLst>
                <a:path w="426" h="212">
                  <a:moveTo>
                    <a:pt x="0" y="210"/>
                  </a:moveTo>
                  <a:cubicBezTo>
                    <a:pt x="0" y="210"/>
                    <a:pt x="45" y="133"/>
                    <a:pt x="159" y="132"/>
                  </a:cubicBezTo>
                  <a:cubicBezTo>
                    <a:pt x="274" y="130"/>
                    <a:pt x="312" y="212"/>
                    <a:pt x="426" y="171"/>
                  </a:cubicBezTo>
                  <a:cubicBezTo>
                    <a:pt x="347" y="79"/>
                    <a:pt x="347" y="79"/>
                    <a:pt x="347" y="79"/>
                  </a:cubicBezTo>
                  <a:cubicBezTo>
                    <a:pt x="347" y="79"/>
                    <a:pt x="278" y="112"/>
                    <a:pt x="186" y="51"/>
                  </a:cubicBezTo>
                  <a:cubicBezTo>
                    <a:pt x="108" y="0"/>
                    <a:pt x="0" y="102"/>
                    <a:pt x="0" y="102"/>
                  </a:cubicBezTo>
                  <a:lnTo>
                    <a:pt x="0" y="210"/>
                  </a:lnTo>
                  <a:close/>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0"/>
            <p:cNvSpPr/>
            <p:nvPr/>
          </p:nvSpPr>
          <p:spPr bwMode="auto">
            <a:xfrm>
              <a:off x="3459121" y="3951332"/>
              <a:ext cx="1619731" cy="995421"/>
            </a:xfrm>
            <a:custGeom>
              <a:avLst/>
              <a:gdLst>
                <a:gd name="T0" fmla="*/ 0 w 373"/>
                <a:gd name="T1" fmla="*/ 229 h 229"/>
                <a:gd name="T2" fmla="*/ 128 w 373"/>
                <a:gd name="T3" fmla="*/ 126 h 229"/>
                <a:gd name="T4" fmla="*/ 373 w 373"/>
                <a:gd name="T5" fmla="*/ 90 h 229"/>
                <a:gd name="T6" fmla="*/ 300 w 373"/>
                <a:gd name="T7" fmla="*/ 0 h 229"/>
                <a:gd name="T8" fmla="*/ 139 w 373"/>
                <a:gd name="T9" fmla="*/ 52 h 229"/>
                <a:gd name="T10" fmla="*/ 0 w 373"/>
                <a:gd name="T11" fmla="*/ 121 h 229"/>
                <a:gd name="T12" fmla="*/ 0 w 373"/>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373" h="229">
                  <a:moveTo>
                    <a:pt x="0" y="229"/>
                  </a:moveTo>
                  <a:cubicBezTo>
                    <a:pt x="0" y="229"/>
                    <a:pt x="33" y="144"/>
                    <a:pt x="128" y="126"/>
                  </a:cubicBezTo>
                  <a:cubicBezTo>
                    <a:pt x="222" y="109"/>
                    <a:pt x="340" y="149"/>
                    <a:pt x="373" y="90"/>
                  </a:cubicBezTo>
                  <a:cubicBezTo>
                    <a:pt x="300" y="0"/>
                    <a:pt x="300" y="0"/>
                    <a:pt x="300" y="0"/>
                  </a:cubicBezTo>
                  <a:cubicBezTo>
                    <a:pt x="300" y="0"/>
                    <a:pt x="222" y="63"/>
                    <a:pt x="139" y="52"/>
                  </a:cubicBezTo>
                  <a:cubicBezTo>
                    <a:pt x="56" y="40"/>
                    <a:pt x="0" y="121"/>
                    <a:pt x="0" y="121"/>
                  </a:cubicBezTo>
                  <a:lnTo>
                    <a:pt x="0" y="22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6" name="组合 105"/>
          <p:cNvGrpSpPr/>
          <p:nvPr/>
        </p:nvGrpSpPr>
        <p:grpSpPr>
          <a:xfrm>
            <a:off x="3120322" y="2157884"/>
            <a:ext cx="624310" cy="1068651"/>
            <a:chOff x="3229504" y="2908746"/>
            <a:chExt cx="624310" cy="1068651"/>
          </a:xfrm>
        </p:grpSpPr>
        <p:sp>
          <p:nvSpPr>
            <p:cNvPr id="107" name="Freeform 45"/>
            <p:cNvSpPr/>
            <p:nvPr/>
          </p:nvSpPr>
          <p:spPr bwMode="auto">
            <a:xfrm>
              <a:off x="3358586" y="2908746"/>
              <a:ext cx="364905" cy="73229"/>
            </a:xfrm>
            <a:custGeom>
              <a:avLst/>
              <a:gdLst>
                <a:gd name="T0" fmla="*/ 76 w 84"/>
                <a:gd name="T1" fmla="*/ 17 h 17"/>
                <a:gd name="T2" fmla="*/ 8 w 84"/>
                <a:gd name="T3" fmla="*/ 17 h 17"/>
                <a:gd name="T4" fmla="*/ 0 w 84"/>
                <a:gd name="T5" fmla="*/ 8 h 17"/>
                <a:gd name="T6" fmla="*/ 0 w 84"/>
                <a:gd name="T7" fmla="*/ 8 h 17"/>
                <a:gd name="T8" fmla="*/ 8 w 84"/>
                <a:gd name="T9" fmla="*/ 0 h 17"/>
                <a:gd name="T10" fmla="*/ 76 w 84"/>
                <a:gd name="T11" fmla="*/ 0 h 17"/>
                <a:gd name="T12" fmla="*/ 84 w 84"/>
                <a:gd name="T13" fmla="*/ 8 h 17"/>
                <a:gd name="T14" fmla="*/ 84 w 84"/>
                <a:gd name="T15" fmla="*/ 8 h 17"/>
                <a:gd name="T16" fmla="*/ 76 w 8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7">
                  <a:moveTo>
                    <a:pt x="76" y="17"/>
                  </a:moveTo>
                  <a:cubicBezTo>
                    <a:pt x="8" y="17"/>
                    <a:pt x="8" y="17"/>
                    <a:pt x="8" y="17"/>
                  </a:cubicBezTo>
                  <a:cubicBezTo>
                    <a:pt x="4" y="17"/>
                    <a:pt x="0" y="13"/>
                    <a:pt x="0" y="8"/>
                  </a:cubicBezTo>
                  <a:cubicBezTo>
                    <a:pt x="0" y="8"/>
                    <a:pt x="0" y="8"/>
                    <a:pt x="0" y="8"/>
                  </a:cubicBezTo>
                  <a:cubicBezTo>
                    <a:pt x="0" y="3"/>
                    <a:pt x="4" y="0"/>
                    <a:pt x="8" y="0"/>
                  </a:cubicBezTo>
                  <a:cubicBezTo>
                    <a:pt x="76" y="0"/>
                    <a:pt x="76" y="0"/>
                    <a:pt x="76" y="0"/>
                  </a:cubicBezTo>
                  <a:cubicBezTo>
                    <a:pt x="80" y="0"/>
                    <a:pt x="84" y="3"/>
                    <a:pt x="84" y="8"/>
                  </a:cubicBezTo>
                  <a:cubicBezTo>
                    <a:pt x="84" y="8"/>
                    <a:pt x="84" y="8"/>
                    <a:pt x="84" y="8"/>
                  </a:cubicBezTo>
                  <a:cubicBezTo>
                    <a:pt x="84" y="13"/>
                    <a:pt x="80" y="17"/>
                    <a:pt x="76" y="17"/>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08" name="Freeform 46"/>
            <p:cNvSpPr/>
            <p:nvPr/>
          </p:nvSpPr>
          <p:spPr bwMode="auto">
            <a:xfrm>
              <a:off x="3229504" y="2981976"/>
              <a:ext cx="624310" cy="943292"/>
            </a:xfrm>
            <a:custGeom>
              <a:avLst/>
              <a:gdLst>
                <a:gd name="T0" fmla="*/ 100 w 144"/>
                <a:gd name="T1" fmla="*/ 84 h 217"/>
                <a:gd name="T2" fmla="*/ 100 w 144"/>
                <a:gd name="T3" fmla="*/ 0 h 217"/>
                <a:gd name="T4" fmla="*/ 72 w 144"/>
                <a:gd name="T5" fmla="*/ 0 h 217"/>
                <a:gd name="T6" fmla="*/ 44 w 144"/>
                <a:gd name="T7" fmla="*/ 0 h 217"/>
                <a:gd name="T8" fmla="*/ 44 w 144"/>
                <a:gd name="T9" fmla="*/ 84 h 217"/>
                <a:gd name="T10" fmla="*/ 0 w 144"/>
                <a:gd name="T11" fmla="*/ 150 h 217"/>
                <a:gd name="T12" fmla="*/ 44 w 144"/>
                <a:gd name="T13" fmla="*/ 217 h 217"/>
                <a:gd name="T14" fmla="*/ 72 w 144"/>
                <a:gd name="T15" fmla="*/ 217 h 217"/>
                <a:gd name="T16" fmla="*/ 100 w 144"/>
                <a:gd name="T17" fmla="*/ 217 h 217"/>
                <a:gd name="T18" fmla="*/ 144 w 144"/>
                <a:gd name="T19" fmla="*/ 150 h 217"/>
                <a:gd name="T20" fmla="*/ 100 w 144"/>
                <a:gd name="T2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17">
                  <a:moveTo>
                    <a:pt x="100" y="84"/>
                  </a:moveTo>
                  <a:cubicBezTo>
                    <a:pt x="100" y="0"/>
                    <a:pt x="100" y="0"/>
                    <a:pt x="100" y="0"/>
                  </a:cubicBezTo>
                  <a:cubicBezTo>
                    <a:pt x="72" y="0"/>
                    <a:pt x="72" y="0"/>
                    <a:pt x="72" y="0"/>
                  </a:cubicBezTo>
                  <a:cubicBezTo>
                    <a:pt x="44" y="0"/>
                    <a:pt x="44" y="0"/>
                    <a:pt x="44" y="0"/>
                  </a:cubicBezTo>
                  <a:cubicBezTo>
                    <a:pt x="44" y="84"/>
                    <a:pt x="44" y="84"/>
                    <a:pt x="44" y="84"/>
                  </a:cubicBezTo>
                  <a:cubicBezTo>
                    <a:pt x="44" y="84"/>
                    <a:pt x="0" y="109"/>
                    <a:pt x="0" y="150"/>
                  </a:cubicBezTo>
                  <a:cubicBezTo>
                    <a:pt x="0" y="191"/>
                    <a:pt x="35" y="213"/>
                    <a:pt x="44" y="217"/>
                  </a:cubicBezTo>
                  <a:cubicBezTo>
                    <a:pt x="72" y="217"/>
                    <a:pt x="72" y="217"/>
                    <a:pt x="72" y="217"/>
                  </a:cubicBezTo>
                  <a:cubicBezTo>
                    <a:pt x="100" y="217"/>
                    <a:pt x="100" y="217"/>
                    <a:pt x="100" y="217"/>
                  </a:cubicBezTo>
                  <a:cubicBezTo>
                    <a:pt x="109" y="213"/>
                    <a:pt x="144" y="191"/>
                    <a:pt x="144" y="150"/>
                  </a:cubicBezTo>
                  <a:cubicBezTo>
                    <a:pt x="144" y="109"/>
                    <a:pt x="100" y="84"/>
                    <a:pt x="100" y="84"/>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09" name="Freeform 47"/>
            <p:cNvSpPr/>
            <p:nvPr/>
          </p:nvSpPr>
          <p:spPr bwMode="auto">
            <a:xfrm>
              <a:off x="3285357" y="3600080"/>
              <a:ext cx="512605" cy="286711"/>
            </a:xfrm>
            <a:custGeom>
              <a:avLst/>
              <a:gdLst>
                <a:gd name="T0" fmla="*/ 0 w 118"/>
                <a:gd name="T1" fmla="*/ 0 h 66"/>
                <a:gd name="T2" fmla="*/ 0 w 118"/>
                <a:gd name="T3" fmla="*/ 7 h 66"/>
                <a:gd name="T4" fmla="*/ 59 w 118"/>
                <a:gd name="T5" fmla="*/ 66 h 66"/>
                <a:gd name="T6" fmla="*/ 118 w 118"/>
                <a:gd name="T7" fmla="*/ 7 h 66"/>
                <a:gd name="T8" fmla="*/ 118 w 118"/>
                <a:gd name="T9" fmla="*/ 0 h 66"/>
                <a:gd name="T10" fmla="*/ 0 w 118"/>
                <a:gd name="T11" fmla="*/ 0 h 66"/>
              </a:gdLst>
              <a:ahLst/>
              <a:cxnLst>
                <a:cxn ang="0">
                  <a:pos x="T0" y="T1"/>
                </a:cxn>
                <a:cxn ang="0">
                  <a:pos x="T2" y="T3"/>
                </a:cxn>
                <a:cxn ang="0">
                  <a:pos x="T4" y="T5"/>
                </a:cxn>
                <a:cxn ang="0">
                  <a:pos x="T6" y="T7"/>
                </a:cxn>
                <a:cxn ang="0">
                  <a:pos x="T8" y="T9"/>
                </a:cxn>
                <a:cxn ang="0">
                  <a:pos x="T10" y="T11"/>
                </a:cxn>
              </a:cxnLst>
              <a:rect l="0" t="0" r="r" b="b"/>
              <a:pathLst>
                <a:path w="118" h="66">
                  <a:moveTo>
                    <a:pt x="0" y="0"/>
                  </a:moveTo>
                  <a:cubicBezTo>
                    <a:pt x="0" y="2"/>
                    <a:pt x="0" y="4"/>
                    <a:pt x="0" y="7"/>
                  </a:cubicBezTo>
                  <a:cubicBezTo>
                    <a:pt x="0" y="39"/>
                    <a:pt x="26" y="66"/>
                    <a:pt x="59" y="66"/>
                  </a:cubicBezTo>
                  <a:cubicBezTo>
                    <a:pt x="92" y="66"/>
                    <a:pt x="118" y="39"/>
                    <a:pt x="118" y="7"/>
                  </a:cubicBezTo>
                  <a:cubicBezTo>
                    <a:pt x="118" y="4"/>
                    <a:pt x="118" y="2"/>
                    <a:pt x="118" y="0"/>
                  </a:cubicBezTo>
                  <a:lnTo>
                    <a:pt x="0" y="0"/>
                  </a:ln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110" name="Freeform 48"/>
            <p:cNvSpPr/>
            <p:nvPr/>
          </p:nvSpPr>
          <p:spPr bwMode="auto">
            <a:xfrm>
              <a:off x="3384650" y="3925268"/>
              <a:ext cx="312776" cy="52129"/>
            </a:xfrm>
            <a:custGeom>
              <a:avLst/>
              <a:gdLst>
                <a:gd name="T0" fmla="*/ 66 w 72"/>
                <a:gd name="T1" fmla="*/ 12 h 12"/>
                <a:gd name="T2" fmla="*/ 6 w 72"/>
                <a:gd name="T3" fmla="*/ 12 h 12"/>
                <a:gd name="T4" fmla="*/ 0 w 72"/>
                <a:gd name="T5" fmla="*/ 6 h 12"/>
                <a:gd name="T6" fmla="*/ 0 w 72"/>
                <a:gd name="T7" fmla="*/ 6 h 12"/>
                <a:gd name="T8" fmla="*/ 6 w 72"/>
                <a:gd name="T9" fmla="*/ 0 h 12"/>
                <a:gd name="T10" fmla="*/ 66 w 72"/>
                <a:gd name="T11" fmla="*/ 0 h 12"/>
                <a:gd name="T12" fmla="*/ 72 w 72"/>
                <a:gd name="T13" fmla="*/ 6 h 12"/>
                <a:gd name="T14" fmla="*/ 72 w 72"/>
                <a:gd name="T15" fmla="*/ 6 h 12"/>
                <a:gd name="T16" fmla="*/ 66 w 7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2">
                  <a:moveTo>
                    <a:pt x="66" y="12"/>
                  </a:moveTo>
                  <a:cubicBezTo>
                    <a:pt x="6" y="12"/>
                    <a:pt x="6" y="12"/>
                    <a:pt x="6" y="12"/>
                  </a:cubicBezTo>
                  <a:cubicBezTo>
                    <a:pt x="3" y="12"/>
                    <a:pt x="0" y="9"/>
                    <a:pt x="0" y="6"/>
                  </a:cubicBezTo>
                  <a:cubicBezTo>
                    <a:pt x="0" y="6"/>
                    <a:pt x="0" y="6"/>
                    <a:pt x="0" y="6"/>
                  </a:cubicBezTo>
                  <a:cubicBezTo>
                    <a:pt x="0" y="2"/>
                    <a:pt x="3" y="0"/>
                    <a:pt x="6" y="0"/>
                  </a:cubicBezTo>
                  <a:cubicBezTo>
                    <a:pt x="66" y="0"/>
                    <a:pt x="66" y="0"/>
                    <a:pt x="66" y="0"/>
                  </a:cubicBezTo>
                  <a:cubicBezTo>
                    <a:pt x="69" y="0"/>
                    <a:pt x="72" y="2"/>
                    <a:pt x="72" y="6"/>
                  </a:cubicBezTo>
                  <a:cubicBezTo>
                    <a:pt x="72" y="6"/>
                    <a:pt x="72" y="6"/>
                    <a:pt x="72" y="6"/>
                  </a:cubicBezTo>
                  <a:cubicBezTo>
                    <a:pt x="72" y="9"/>
                    <a:pt x="69" y="12"/>
                    <a:pt x="66" y="12"/>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11" name="Oval 49"/>
            <p:cNvSpPr>
              <a:spLocks noChangeArrowheads="1"/>
            </p:cNvSpPr>
            <p:nvPr/>
          </p:nvSpPr>
          <p:spPr bwMode="auto">
            <a:xfrm>
              <a:off x="3462844" y="3777568"/>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Oval 50"/>
            <p:cNvSpPr>
              <a:spLocks noChangeArrowheads="1"/>
            </p:cNvSpPr>
            <p:nvPr/>
          </p:nvSpPr>
          <p:spPr bwMode="auto">
            <a:xfrm>
              <a:off x="3514974" y="3690686"/>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Oval 51"/>
            <p:cNvSpPr>
              <a:spLocks noChangeArrowheads="1"/>
            </p:cNvSpPr>
            <p:nvPr/>
          </p:nvSpPr>
          <p:spPr bwMode="auto">
            <a:xfrm>
              <a:off x="3514974" y="3499545"/>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Oval 52"/>
            <p:cNvSpPr>
              <a:spLocks noChangeArrowheads="1"/>
            </p:cNvSpPr>
            <p:nvPr/>
          </p:nvSpPr>
          <p:spPr bwMode="auto">
            <a:xfrm>
              <a:off x="3462844" y="3343157"/>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Oval 53"/>
            <p:cNvSpPr>
              <a:spLocks noChangeArrowheads="1"/>
            </p:cNvSpPr>
            <p:nvPr/>
          </p:nvSpPr>
          <p:spPr bwMode="auto">
            <a:xfrm>
              <a:off x="3541038" y="3212834"/>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Oval 54"/>
            <p:cNvSpPr>
              <a:spLocks noChangeArrowheads="1"/>
            </p:cNvSpPr>
            <p:nvPr/>
          </p:nvSpPr>
          <p:spPr bwMode="auto">
            <a:xfrm>
              <a:off x="3462844" y="3099887"/>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Oval 55"/>
            <p:cNvSpPr>
              <a:spLocks noChangeArrowheads="1"/>
            </p:cNvSpPr>
            <p:nvPr/>
          </p:nvSpPr>
          <p:spPr bwMode="auto">
            <a:xfrm>
              <a:off x="3436780" y="3629868"/>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8" name="组合 117"/>
          <p:cNvGrpSpPr/>
          <p:nvPr/>
        </p:nvGrpSpPr>
        <p:grpSpPr>
          <a:xfrm>
            <a:off x="4248548" y="594006"/>
            <a:ext cx="747186" cy="1211385"/>
            <a:chOff x="4357730" y="1344868"/>
            <a:chExt cx="747186" cy="1211385"/>
          </a:xfrm>
        </p:grpSpPr>
        <p:sp>
          <p:nvSpPr>
            <p:cNvPr id="119" name="Freeform 56"/>
            <p:cNvSpPr/>
            <p:nvPr/>
          </p:nvSpPr>
          <p:spPr bwMode="auto">
            <a:xfrm>
              <a:off x="4357730" y="1344868"/>
              <a:ext cx="747186" cy="881233"/>
            </a:xfrm>
            <a:custGeom>
              <a:avLst/>
              <a:gdLst>
                <a:gd name="T0" fmla="*/ 69 w 172"/>
                <a:gd name="T1" fmla="*/ 14 h 203"/>
                <a:gd name="T2" fmla="*/ 9 w 172"/>
                <a:gd name="T3" fmla="*/ 119 h 203"/>
                <a:gd name="T4" fmla="*/ 57 w 172"/>
                <a:gd name="T5" fmla="*/ 173 h 203"/>
                <a:gd name="T6" fmla="*/ 68 w 172"/>
                <a:gd name="T7" fmla="*/ 203 h 203"/>
                <a:gd name="T8" fmla="*/ 108 w 172"/>
                <a:gd name="T9" fmla="*/ 195 h 203"/>
                <a:gd name="T10" fmla="*/ 148 w 172"/>
                <a:gd name="T11" fmla="*/ 186 h 203"/>
                <a:gd name="T12" fmla="*/ 146 w 172"/>
                <a:gd name="T13" fmla="*/ 154 h 203"/>
                <a:gd name="T14" fmla="*/ 167 w 172"/>
                <a:gd name="T15" fmla="*/ 85 h 203"/>
                <a:gd name="T16" fmla="*/ 69 w 172"/>
                <a:gd name="T17" fmla="*/ 1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03">
                  <a:moveTo>
                    <a:pt x="69" y="14"/>
                  </a:moveTo>
                  <a:cubicBezTo>
                    <a:pt x="5" y="28"/>
                    <a:pt x="0" y="86"/>
                    <a:pt x="9" y="119"/>
                  </a:cubicBezTo>
                  <a:cubicBezTo>
                    <a:pt x="18" y="152"/>
                    <a:pt x="57" y="173"/>
                    <a:pt x="57" y="173"/>
                  </a:cubicBezTo>
                  <a:cubicBezTo>
                    <a:pt x="68" y="203"/>
                    <a:pt x="68" y="203"/>
                    <a:pt x="68" y="203"/>
                  </a:cubicBezTo>
                  <a:cubicBezTo>
                    <a:pt x="108" y="195"/>
                    <a:pt x="108" y="195"/>
                    <a:pt x="108" y="195"/>
                  </a:cubicBezTo>
                  <a:cubicBezTo>
                    <a:pt x="148" y="186"/>
                    <a:pt x="148" y="186"/>
                    <a:pt x="148" y="186"/>
                  </a:cubicBezTo>
                  <a:cubicBezTo>
                    <a:pt x="146" y="154"/>
                    <a:pt x="146" y="154"/>
                    <a:pt x="146" y="154"/>
                  </a:cubicBezTo>
                  <a:cubicBezTo>
                    <a:pt x="146" y="154"/>
                    <a:pt x="172" y="119"/>
                    <a:pt x="167" y="85"/>
                  </a:cubicBezTo>
                  <a:cubicBezTo>
                    <a:pt x="162" y="51"/>
                    <a:pt x="134" y="0"/>
                    <a:pt x="69" y="1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20" name="Freeform 57"/>
            <p:cNvSpPr/>
            <p:nvPr/>
          </p:nvSpPr>
          <p:spPr bwMode="auto">
            <a:xfrm>
              <a:off x="4457024" y="1457814"/>
              <a:ext cx="286711" cy="264370"/>
            </a:xfrm>
            <a:custGeom>
              <a:avLst/>
              <a:gdLst>
                <a:gd name="T0" fmla="*/ 60 w 66"/>
                <a:gd name="T1" fmla="*/ 7 h 61"/>
                <a:gd name="T2" fmla="*/ 45 w 66"/>
                <a:gd name="T3" fmla="*/ 44 h 61"/>
                <a:gd name="T4" fmla="*/ 7 w 66"/>
                <a:gd name="T5" fmla="*/ 53 h 61"/>
                <a:gd name="T6" fmla="*/ 21 w 66"/>
                <a:gd name="T7" fmla="*/ 17 h 61"/>
                <a:gd name="T8" fmla="*/ 60 w 66"/>
                <a:gd name="T9" fmla="*/ 7 h 61"/>
              </a:gdLst>
              <a:ahLst/>
              <a:cxnLst>
                <a:cxn ang="0">
                  <a:pos x="T0" y="T1"/>
                </a:cxn>
                <a:cxn ang="0">
                  <a:pos x="T2" y="T3"/>
                </a:cxn>
                <a:cxn ang="0">
                  <a:pos x="T4" y="T5"/>
                </a:cxn>
                <a:cxn ang="0">
                  <a:pos x="T6" y="T7"/>
                </a:cxn>
                <a:cxn ang="0">
                  <a:pos x="T8" y="T9"/>
                </a:cxn>
              </a:cxnLst>
              <a:rect l="0" t="0" r="r" b="b"/>
              <a:pathLst>
                <a:path w="66" h="61">
                  <a:moveTo>
                    <a:pt x="60" y="7"/>
                  </a:moveTo>
                  <a:cubicBezTo>
                    <a:pt x="66" y="15"/>
                    <a:pt x="60" y="31"/>
                    <a:pt x="45" y="44"/>
                  </a:cubicBezTo>
                  <a:cubicBezTo>
                    <a:pt x="30" y="57"/>
                    <a:pt x="13" y="61"/>
                    <a:pt x="7" y="53"/>
                  </a:cubicBezTo>
                  <a:cubicBezTo>
                    <a:pt x="0" y="46"/>
                    <a:pt x="7" y="29"/>
                    <a:pt x="21" y="17"/>
                  </a:cubicBezTo>
                  <a:cubicBezTo>
                    <a:pt x="36" y="4"/>
                    <a:pt x="53" y="0"/>
                    <a:pt x="60" y="7"/>
                  </a:cubicBezTo>
                  <a:close/>
                </a:path>
              </a:pathLst>
            </a:custGeom>
            <a:solidFill>
              <a:schemeClr val="accent4">
                <a:lumMod val="20000"/>
                <a:lumOff val="80000"/>
              </a:schemeClr>
            </a:solidFill>
            <a:ln>
              <a:noFill/>
            </a:ln>
          </p:spPr>
          <p:txBody>
            <a:bodyPr vert="horz" wrap="square" lIns="91440" tIns="45720" rIns="91440" bIns="45720" numCol="1" anchor="t" anchorCtr="0" compatLnSpc="1"/>
            <a:lstStyle/>
            <a:p>
              <a:endParaRPr lang="zh-CN" altLang="en-US"/>
            </a:p>
          </p:txBody>
        </p:sp>
        <p:sp>
          <p:nvSpPr>
            <p:cNvPr id="121" name="Freeform 58"/>
            <p:cNvSpPr/>
            <p:nvPr/>
          </p:nvSpPr>
          <p:spPr bwMode="auto">
            <a:xfrm>
              <a:off x="4627065" y="2147907"/>
              <a:ext cx="420758" cy="165076"/>
            </a:xfrm>
            <a:custGeom>
              <a:avLst/>
              <a:gdLst>
                <a:gd name="T0" fmla="*/ 88 w 97"/>
                <a:gd name="T1" fmla="*/ 20 h 38"/>
                <a:gd name="T2" fmla="*/ 12 w 97"/>
                <a:gd name="T3" fmla="*/ 37 h 38"/>
                <a:gd name="T4" fmla="*/ 1 w 97"/>
                <a:gd name="T5" fmla="*/ 29 h 38"/>
                <a:gd name="T6" fmla="*/ 1 w 97"/>
                <a:gd name="T7" fmla="*/ 29 h 38"/>
                <a:gd name="T8" fmla="*/ 8 w 97"/>
                <a:gd name="T9" fmla="*/ 18 h 38"/>
                <a:gd name="T10" fmla="*/ 84 w 97"/>
                <a:gd name="T11" fmla="*/ 2 h 38"/>
                <a:gd name="T12" fmla="*/ 96 w 97"/>
                <a:gd name="T13" fmla="*/ 9 h 38"/>
                <a:gd name="T14" fmla="*/ 96 w 97"/>
                <a:gd name="T15" fmla="*/ 9 h 38"/>
                <a:gd name="T16" fmla="*/ 88 w 97"/>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8">
                  <a:moveTo>
                    <a:pt x="88" y="20"/>
                  </a:moveTo>
                  <a:cubicBezTo>
                    <a:pt x="12" y="37"/>
                    <a:pt x="12" y="37"/>
                    <a:pt x="12" y="37"/>
                  </a:cubicBezTo>
                  <a:cubicBezTo>
                    <a:pt x="7" y="38"/>
                    <a:pt x="2" y="34"/>
                    <a:pt x="1" y="29"/>
                  </a:cubicBezTo>
                  <a:cubicBezTo>
                    <a:pt x="1" y="29"/>
                    <a:pt x="1" y="29"/>
                    <a:pt x="1" y="29"/>
                  </a:cubicBezTo>
                  <a:cubicBezTo>
                    <a:pt x="0" y="24"/>
                    <a:pt x="3" y="19"/>
                    <a:pt x="8" y="18"/>
                  </a:cubicBezTo>
                  <a:cubicBezTo>
                    <a:pt x="84" y="2"/>
                    <a:pt x="84" y="2"/>
                    <a:pt x="84" y="2"/>
                  </a:cubicBezTo>
                  <a:cubicBezTo>
                    <a:pt x="89" y="0"/>
                    <a:pt x="94" y="4"/>
                    <a:pt x="96" y="9"/>
                  </a:cubicBezTo>
                  <a:cubicBezTo>
                    <a:pt x="96" y="9"/>
                    <a:pt x="96" y="9"/>
                    <a:pt x="96" y="9"/>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9"/>
            <p:cNvSpPr/>
            <p:nvPr/>
          </p:nvSpPr>
          <p:spPr bwMode="auto">
            <a:xfrm>
              <a:off x="4644442" y="2231066"/>
              <a:ext cx="420758" cy="160111"/>
            </a:xfrm>
            <a:custGeom>
              <a:avLst/>
              <a:gdLst>
                <a:gd name="T0" fmla="*/ 88 w 97"/>
                <a:gd name="T1" fmla="*/ 20 h 37"/>
                <a:gd name="T2" fmla="*/ 12 w 97"/>
                <a:gd name="T3" fmla="*/ 36 h 37"/>
                <a:gd name="T4" fmla="*/ 1 w 97"/>
                <a:gd name="T5" fmla="*/ 29 h 37"/>
                <a:gd name="T6" fmla="*/ 1 w 97"/>
                <a:gd name="T7" fmla="*/ 29 h 37"/>
                <a:gd name="T8" fmla="*/ 8 w 97"/>
                <a:gd name="T9" fmla="*/ 18 h 37"/>
                <a:gd name="T10" fmla="*/ 84 w 97"/>
                <a:gd name="T11" fmla="*/ 1 h 37"/>
                <a:gd name="T12" fmla="*/ 96 w 97"/>
                <a:gd name="T13" fmla="*/ 8 h 37"/>
                <a:gd name="T14" fmla="*/ 96 w 97"/>
                <a:gd name="T15" fmla="*/ 8 h 37"/>
                <a:gd name="T16" fmla="*/ 88 w 97"/>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7">
                  <a:moveTo>
                    <a:pt x="88" y="20"/>
                  </a:moveTo>
                  <a:cubicBezTo>
                    <a:pt x="12" y="36"/>
                    <a:pt x="12" y="36"/>
                    <a:pt x="12" y="36"/>
                  </a:cubicBezTo>
                  <a:cubicBezTo>
                    <a:pt x="7" y="37"/>
                    <a:pt x="2" y="34"/>
                    <a:pt x="1" y="29"/>
                  </a:cubicBezTo>
                  <a:cubicBezTo>
                    <a:pt x="1" y="29"/>
                    <a:pt x="1" y="29"/>
                    <a:pt x="1" y="29"/>
                  </a:cubicBezTo>
                  <a:cubicBezTo>
                    <a:pt x="0" y="24"/>
                    <a:pt x="3" y="19"/>
                    <a:pt x="8" y="18"/>
                  </a:cubicBezTo>
                  <a:cubicBezTo>
                    <a:pt x="84" y="1"/>
                    <a:pt x="84" y="1"/>
                    <a:pt x="84" y="1"/>
                  </a:cubicBezTo>
                  <a:cubicBezTo>
                    <a:pt x="89" y="0"/>
                    <a:pt x="94" y="3"/>
                    <a:pt x="96" y="8"/>
                  </a:cubicBezTo>
                  <a:cubicBezTo>
                    <a:pt x="96" y="8"/>
                    <a:pt x="96" y="8"/>
                    <a:pt x="96" y="8"/>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0"/>
            <p:cNvSpPr/>
            <p:nvPr/>
          </p:nvSpPr>
          <p:spPr bwMode="auto">
            <a:xfrm>
              <a:off x="4696571" y="2317948"/>
              <a:ext cx="330152" cy="177488"/>
            </a:xfrm>
            <a:custGeom>
              <a:avLst/>
              <a:gdLst>
                <a:gd name="T0" fmla="*/ 133 w 266"/>
                <a:gd name="T1" fmla="*/ 28 h 143"/>
                <a:gd name="T2" fmla="*/ 0 w 266"/>
                <a:gd name="T3" fmla="*/ 56 h 143"/>
                <a:gd name="T4" fmla="*/ 52 w 266"/>
                <a:gd name="T5" fmla="*/ 143 h 143"/>
                <a:gd name="T6" fmla="*/ 154 w 266"/>
                <a:gd name="T7" fmla="*/ 122 h 143"/>
                <a:gd name="T8" fmla="*/ 255 w 266"/>
                <a:gd name="T9" fmla="*/ 101 h 143"/>
                <a:gd name="T10" fmla="*/ 266 w 266"/>
                <a:gd name="T11" fmla="*/ 0 h 143"/>
                <a:gd name="T12" fmla="*/ 133 w 266"/>
                <a:gd name="T13" fmla="*/ 28 h 143"/>
              </a:gdLst>
              <a:ahLst/>
              <a:cxnLst>
                <a:cxn ang="0">
                  <a:pos x="T0" y="T1"/>
                </a:cxn>
                <a:cxn ang="0">
                  <a:pos x="T2" y="T3"/>
                </a:cxn>
                <a:cxn ang="0">
                  <a:pos x="T4" y="T5"/>
                </a:cxn>
                <a:cxn ang="0">
                  <a:pos x="T6" y="T7"/>
                </a:cxn>
                <a:cxn ang="0">
                  <a:pos x="T8" y="T9"/>
                </a:cxn>
                <a:cxn ang="0">
                  <a:pos x="T10" y="T11"/>
                </a:cxn>
                <a:cxn ang="0">
                  <a:pos x="T12" y="T13"/>
                </a:cxn>
              </a:cxnLst>
              <a:rect l="0" t="0" r="r" b="b"/>
              <a:pathLst>
                <a:path w="266" h="143">
                  <a:moveTo>
                    <a:pt x="133" y="28"/>
                  </a:moveTo>
                  <a:lnTo>
                    <a:pt x="0" y="56"/>
                  </a:lnTo>
                  <a:lnTo>
                    <a:pt x="52" y="143"/>
                  </a:lnTo>
                  <a:lnTo>
                    <a:pt x="154" y="122"/>
                  </a:lnTo>
                  <a:lnTo>
                    <a:pt x="255" y="101"/>
                  </a:lnTo>
                  <a:lnTo>
                    <a:pt x="266" y="0"/>
                  </a:lnTo>
                  <a:lnTo>
                    <a:pt x="133" y="28"/>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1"/>
            <p:cNvSpPr/>
            <p:nvPr/>
          </p:nvSpPr>
          <p:spPr bwMode="auto">
            <a:xfrm>
              <a:off x="4766077" y="2443306"/>
              <a:ext cx="243270" cy="112947"/>
            </a:xfrm>
            <a:custGeom>
              <a:avLst/>
              <a:gdLst>
                <a:gd name="T0" fmla="*/ 0 w 56"/>
                <a:gd name="T1" fmla="*/ 12 h 26"/>
                <a:gd name="T2" fmla="*/ 33 w 56"/>
                <a:gd name="T3" fmla="*/ 22 h 26"/>
                <a:gd name="T4" fmla="*/ 56 w 56"/>
                <a:gd name="T5" fmla="*/ 0 h 26"/>
                <a:gd name="T6" fmla="*/ 0 w 56"/>
                <a:gd name="T7" fmla="*/ 12 h 26"/>
              </a:gdLst>
              <a:ahLst/>
              <a:cxnLst>
                <a:cxn ang="0">
                  <a:pos x="T0" y="T1"/>
                </a:cxn>
                <a:cxn ang="0">
                  <a:pos x="T2" y="T3"/>
                </a:cxn>
                <a:cxn ang="0">
                  <a:pos x="T4" y="T5"/>
                </a:cxn>
                <a:cxn ang="0">
                  <a:pos x="T6" y="T7"/>
                </a:cxn>
              </a:cxnLst>
              <a:rect l="0" t="0" r="r" b="b"/>
              <a:pathLst>
                <a:path w="56" h="26">
                  <a:moveTo>
                    <a:pt x="0" y="12"/>
                  </a:moveTo>
                  <a:cubicBezTo>
                    <a:pt x="0" y="12"/>
                    <a:pt x="12" y="26"/>
                    <a:pt x="33" y="22"/>
                  </a:cubicBezTo>
                  <a:cubicBezTo>
                    <a:pt x="54" y="17"/>
                    <a:pt x="56" y="0"/>
                    <a:pt x="56" y="0"/>
                  </a:cubicBezTo>
                  <a:lnTo>
                    <a:pt x="0" y="12"/>
                  </a:lnTo>
                  <a:close/>
                </a:path>
              </a:pathLst>
            </a:custGeom>
            <a:solidFill>
              <a:srgbClr val="80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5" name="组合 124"/>
          <p:cNvGrpSpPr/>
          <p:nvPr/>
        </p:nvGrpSpPr>
        <p:grpSpPr>
          <a:xfrm>
            <a:off x="1295797" y="733017"/>
            <a:ext cx="1402526" cy="915986"/>
            <a:chOff x="1404979" y="1483879"/>
            <a:chExt cx="1402526" cy="915986"/>
          </a:xfrm>
        </p:grpSpPr>
        <p:sp>
          <p:nvSpPr>
            <p:cNvPr id="126" name="Freeform 62"/>
            <p:cNvSpPr>
              <a:spLocks noEditPoints="1"/>
            </p:cNvSpPr>
            <p:nvPr/>
          </p:nvSpPr>
          <p:spPr bwMode="auto">
            <a:xfrm>
              <a:off x="1404979" y="1483879"/>
              <a:ext cx="1402526" cy="915986"/>
            </a:xfrm>
            <a:custGeom>
              <a:avLst/>
              <a:gdLst>
                <a:gd name="T0" fmla="*/ 0 w 1130"/>
                <a:gd name="T1" fmla="*/ 430 h 738"/>
                <a:gd name="T2" fmla="*/ 868 w 1130"/>
                <a:gd name="T3" fmla="*/ 738 h 738"/>
                <a:gd name="T4" fmla="*/ 1130 w 1130"/>
                <a:gd name="T5" fmla="*/ 0 h 738"/>
                <a:gd name="T6" fmla="*/ 0 w 1130"/>
                <a:gd name="T7" fmla="*/ 430 h 738"/>
                <a:gd name="T8" fmla="*/ 784 w 1130"/>
                <a:gd name="T9" fmla="*/ 602 h 738"/>
                <a:gd name="T10" fmla="*/ 301 w 1130"/>
                <a:gd name="T11" fmla="*/ 430 h 738"/>
                <a:gd name="T12" fmla="*/ 931 w 1130"/>
                <a:gd name="T13" fmla="*/ 189 h 738"/>
                <a:gd name="T14" fmla="*/ 784 w 1130"/>
                <a:gd name="T15" fmla="*/ 602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738">
                  <a:moveTo>
                    <a:pt x="0" y="430"/>
                  </a:moveTo>
                  <a:lnTo>
                    <a:pt x="868" y="738"/>
                  </a:lnTo>
                  <a:lnTo>
                    <a:pt x="1130" y="0"/>
                  </a:lnTo>
                  <a:lnTo>
                    <a:pt x="0" y="430"/>
                  </a:lnTo>
                  <a:close/>
                  <a:moveTo>
                    <a:pt x="784" y="602"/>
                  </a:moveTo>
                  <a:lnTo>
                    <a:pt x="301" y="430"/>
                  </a:lnTo>
                  <a:lnTo>
                    <a:pt x="931" y="189"/>
                  </a:lnTo>
                  <a:lnTo>
                    <a:pt x="784" y="60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27" name="Freeform 63"/>
            <p:cNvSpPr/>
            <p:nvPr/>
          </p:nvSpPr>
          <p:spPr bwMode="auto">
            <a:xfrm>
              <a:off x="1618461" y="2013860"/>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64"/>
            <p:cNvSpPr/>
            <p:nvPr/>
          </p:nvSpPr>
          <p:spPr bwMode="auto">
            <a:xfrm>
              <a:off x="1691690" y="2039925"/>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65"/>
            <p:cNvSpPr/>
            <p:nvPr/>
          </p:nvSpPr>
          <p:spPr bwMode="auto">
            <a:xfrm>
              <a:off x="1766160" y="206598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66"/>
            <p:cNvSpPr/>
            <p:nvPr/>
          </p:nvSpPr>
          <p:spPr bwMode="auto">
            <a:xfrm>
              <a:off x="1839389" y="2092054"/>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67"/>
            <p:cNvSpPr/>
            <p:nvPr/>
          </p:nvSpPr>
          <p:spPr bwMode="auto">
            <a:xfrm>
              <a:off x="1913860" y="211811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68"/>
            <p:cNvSpPr/>
            <p:nvPr/>
          </p:nvSpPr>
          <p:spPr bwMode="auto">
            <a:xfrm>
              <a:off x="1987089" y="214418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69"/>
            <p:cNvSpPr/>
            <p:nvPr/>
          </p:nvSpPr>
          <p:spPr bwMode="auto">
            <a:xfrm>
              <a:off x="2061559" y="2170248"/>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70"/>
            <p:cNvSpPr/>
            <p:nvPr/>
          </p:nvSpPr>
          <p:spPr bwMode="auto">
            <a:xfrm>
              <a:off x="2134789" y="219631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1"/>
            <p:cNvSpPr/>
            <p:nvPr/>
          </p:nvSpPr>
          <p:spPr bwMode="auto">
            <a:xfrm>
              <a:off x="2208018" y="222237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72"/>
            <p:cNvSpPr/>
            <p:nvPr/>
          </p:nvSpPr>
          <p:spPr bwMode="auto">
            <a:xfrm>
              <a:off x="2282488" y="2248442"/>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3"/>
            <p:cNvSpPr/>
            <p:nvPr/>
          </p:nvSpPr>
          <p:spPr bwMode="auto">
            <a:xfrm>
              <a:off x="2355718" y="227450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74"/>
            <p:cNvSpPr/>
            <p:nvPr/>
          </p:nvSpPr>
          <p:spPr bwMode="auto">
            <a:xfrm>
              <a:off x="2430188" y="2300571"/>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75"/>
            <p:cNvSpPr/>
            <p:nvPr/>
          </p:nvSpPr>
          <p:spPr bwMode="auto">
            <a:xfrm>
              <a:off x="2659805" y="1614202"/>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76"/>
            <p:cNvSpPr/>
            <p:nvPr/>
          </p:nvSpPr>
          <p:spPr bwMode="auto">
            <a:xfrm>
              <a:off x="2638705" y="1683708"/>
              <a:ext cx="52129" cy="21100"/>
            </a:xfrm>
            <a:custGeom>
              <a:avLst/>
              <a:gdLst>
                <a:gd name="T0" fmla="*/ 38 w 42"/>
                <a:gd name="T1" fmla="*/ 17 h 17"/>
                <a:gd name="T2" fmla="*/ 0 w 42"/>
                <a:gd name="T3" fmla="*/ 3 h 17"/>
                <a:gd name="T4" fmla="*/ 3 w 42"/>
                <a:gd name="T5" fmla="*/ 0 h 17"/>
                <a:gd name="T6" fmla="*/ 42 w 42"/>
                <a:gd name="T7" fmla="*/ 14 h 17"/>
                <a:gd name="T8" fmla="*/ 38 w 42"/>
                <a:gd name="T9" fmla="*/ 17 h 17"/>
              </a:gdLst>
              <a:ahLst/>
              <a:cxnLst>
                <a:cxn ang="0">
                  <a:pos x="T0" y="T1"/>
                </a:cxn>
                <a:cxn ang="0">
                  <a:pos x="T2" y="T3"/>
                </a:cxn>
                <a:cxn ang="0">
                  <a:pos x="T4" y="T5"/>
                </a:cxn>
                <a:cxn ang="0">
                  <a:pos x="T6" y="T7"/>
                </a:cxn>
                <a:cxn ang="0">
                  <a:pos x="T8" y="T9"/>
                </a:cxn>
              </a:cxnLst>
              <a:rect l="0" t="0" r="r" b="b"/>
              <a:pathLst>
                <a:path w="42" h="17">
                  <a:moveTo>
                    <a:pt x="38" y="17"/>
                  </a:moveTo>
                  <a:lnTo>
                    <a:pt x="0" y="3"/>
                  </a:lnTo>
                  <a:lnTo>
                    <a:pt x="3" y="0"/>
                  </a:lnTo>
                  <a:lnTo>
                    <a:pt x="42" y="14"/>
                  </a:lnTo>
                  <a:lnTo>
                    <a:pt x="38" y="17"/>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77"/>
            <p:cNvSpPr/>
            <p:nvPr/>
          </p:nvSpPr>
          <p:spPr bwMode="auto">
            <a:xfrm>
              <a:off x="2616364" y="174824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78"/>
            <p:cNvSpPr/>
            <p:nvPr/>
          </p:nvSpPr>
          <p:spPr bwMode="auto">
            <a:xfrm>
              <a:off x="2590299" y="181403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79"/>
            <p:cNvSpPr/>
            <p:nvPr/>
          </p:nvSpPr>
          <p:spPr bwMode="auto">
            <a:xfrm>
              <a:off x="2569199" y="1878572"/>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0"/>
            <p:cNvSpPr/>
            <p:nvPr/>
          </p:nvSpPr>
          <p:spPr bwMode="auto">
            <a:xfrm>
              <a:off x="2546858" y="1944354"/>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1"/>
            <p:cNvSpPr/>
            <p:nvPr/>
          </p:nvSpPr>
          <p:spPr bwMode="auto">
            <a:xfrm>
              <a:off x="2520794" y="2008895"/>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2"/>
            <p:cNvSpPr/>
            <p:nvPr/>
          </p:nvSpPr>
          <p:spPr bwMode="auto">
            <a:xfrm>
              <a:off x="2499694" y="2074678"/>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3"/>
            <p:cNvSpPr/>
            <p:nvPr/>
          </p:nvSpPr>
          <p:spPr bwMode="auto">
            <a:xfrm>
              <a:off x="2477353" y="213921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4"/>
            <p:cNvSpPr/>
            <p:nvPr/>
          </p:nvSpPr>
          <p:spPr bwMode="auto">
            <a:xfrm>
              <a:off x="2451288" y="220500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9" name="矩形 148"/>
          <p:cNvSpPr/>
          <p:nvPr/>
        </p:nvSpPr>
        <p:spPr>
          <a:xfrm rot="16200000" flipH="1">
            <a:off x="5937899" y="995165"/>
            <a:ext cx="6857999" cy="48676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rot="16200000" flipH="1">
            <a:off x="6781800" y="1447801"/>
            <a:ext cx="6857999" cy="3962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1" name="矩形 15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flipH="1">
            <a:off x="2692820" y="5470075"/>
            <a:ext cx="3781866" cy="646331"/>
          </a:xfrm>
          <a:prstGeom prst="rect">
            <a:avLst/>
          </a:prstGeom>
          <a:ln>
            <a:noFill/>
          </a:ln>
        </p:spPr>
        <p:txBody>
          <a:bodyPr wrap="square">
            <a:spAutoFit/>
          </a:bodyPr>
          <a:lstStyle/>
          <a:p>
            <a:pPr algn="ctr"/>
            <a:r>
              <a:rPr lang="en-US" altLang="zh-CN" sz="3600">
                <a:solidFill>
                  <a:srgbClr val="3B424B"/>
                </a:solidFill>
                <a:latin typeface="Franklin Gothic Demi" panose="020B0703020102020204" pitchFamily="34" charset="0"/>
                <a:ea typeface="微软雅黑" panose="020B0503020204020204" pitchFamily="34" charset="-122"/>
                <a:cs typeface="BrowalliaUPC" panose="020B0604020202020204" pitchFamily="34" charset="-34"/>
              </a:rPr>
              <a:t>CONTENTS</a:t>
            </a:r>
            <a:endParaRPr lang="en-US" altLang="zh-CN" sz="3600" dirty="0">
              <a:solidFill>
                <a:srgbClr val="3B424B"/>
              </a:solidFill>
              <a:latin typeface="Franklin Gothic Demi" panose="020B0703020102020204" pitchFamily="34" charset="0"/>
              <a:ea typeface="微软雅黑" panose="020B0503020204020204" pitchFamily="34" charset="-122"/>
              <a:cs typeface="BrowalliaUPC" panose="020B0604020202020204" pitchFamily="34" charset="-34"/>
            </a:endParaRPr>
          </a:p>
        </p:txBody>
      </p:sp>
      <p:sp>
        <p:nvSpPr>
          <p:cNvPr id="152" name="椭圆 151"/>
          <p:cNvSpPr/>
          <p:nvPr/>
        </p:nvSpPr>
        <p:spPr>
          <a:xfrm>
            <a:off x="7250305" y="1450699"/>
            <a:ext cx="689097" cy="689097"/>
          </a:xfrm>
          <a:prstGeom prst="ellipse">
            <a:avLst/>
          </a:pr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7244541" y="2565930"/>
            <a:ext cx="689097" cy="689097"/>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7244541" y="3680977"/>
            <a:ext cx="689097" cy="689097"/>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7244541" y="4796024"/>
            <a:ext cx="689097" cy="689097"/>
          </a:xfrm>
          <a:prstGeom prst="ellipse">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文本框 15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1267898" y="4703532"/>
            <a:ext cx="1973580" cy="1198880"/>
          </a:xfrm>
          <a:prstGeom prst="rect">
            <a:avLst/>
          </a:prstGeom>
          <a:noFill/>
        </p:spPr>
        <p:txBody>
          <a:bodyPr wrap="none" rtlCol="0">
            <a:spAutoFit/>
          </a:bodyPr>
          <a:lstStyle/>
          <a:p>
            <a:pPr defTabSz="1218565">
              <a:defRPr/>
            </a:pPr>
            <a:r>
              <a:rPr lang="zh-CN" altLang="en-US" sz="3200" b="1" kern="0">
                <a:solidFill>
                  <a:schemeClr val="tx1">
                    <a:lumMod val="85000"/>
                    <a:lumOff val="15000"/>
                  </a:schemeClr>
                </a:solidFill>
                <a:latin typeface="幼圆" panose="02010509060101010101" pitchFamily="49" charset="-122"/>
                <a:ea typeface="幼圆" panose="02010509060101010101" pitchFamily="49" charset="-122"/>
              </a:rPr>
              <a:t>  </a:t>
            </a:r>
            <a:endParaRPr lang="zh-CN" altLang="en-US" sz="3200" b="1" kern="0">
              <a:solidFill>
                <a:schemeClr val="tx1">
                  <a:lumMod val="85000"/>
                  <a:lumOff val="15000"/>
                </a:schemeClr>
              </a:solidFill>
              <a:latin typeface="幼圆" panose="02010509060101010101" pitchFamily="49" charset="-122"/>
              <a:ea typeface="幼圆" panose="02010509060101010101" pitchFamily="49" charset="-122"/>
            </a:endParaRPr>
          </a:p>
          <a:p>
            <a:pPr defTabSz="1218565">
              <a:defRPr/>
            </a:pPr>
            <a:r>
              <a:rPr lang="zh-CN" altLang="en-US" sz="4000" b="1" kern="0">
                <a:solidFill>
                  <a:schemeClr val="tx1">
                    <a:lumMod val="85000"/>
                    <a:lumOff val="15000"/>
                  </a:schemeClr>
                </a:solidFill>
                <a:latin typeface="幼圆" panose="02010509060101010101" pitchFamily="49" charset="-122"/>
                <a:ea typeface="幼圆" panose="02010509060101010101" pitchFamily="49" charset="-122"/>
              </a:rPr>
              <a:t>目   录</a:t>
            </a:r>
            <a:endParaRPr lang="zh-CN" altLang="en-US" sz="4000" b="1" kern="0" dirty="0">
              <a:solidFill>
                <a:schemeClr val="tx1">
                  <a:lumMod val="85000"/>
                  <a:lumOff val="15000"/>
                </a:schemeClr>
              </a:solidFill>
              <a:latin typeface="幼圆" panose="02010509060101010101" pitchFamily="49" charset="-122"/>
              <a:ea typeface="幼圆" panose="02010509060101010101" pitchFamily="49" charset="-122"/>
              <a:cs typeface="Kartika" panose="02020503030404060203" pitchFamily="18" charset="0"/>
            </a:endParaRPr>
          </a:p>
        </p:txBody>
      </p:sp>
      <p:sp>
        <p:nvSpPr>
          <p:cNvPr id="157" name="文本框 156"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957149" y="1351099"/>
            <a:ext cx="2672080" cy="521970"/>
          </a:xfrm>
          <a:prstGeom prst="rect">
            <a:avLst/>
          </a:prstGeom>
          <a:noFill/>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选题背景与意义</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8" name="文本框 157"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938491" y="3782694"/>
            <a:ext cx="2709396" cy="523220"/>
          </a:xfrm>
          <a:prstGeom prst="rect">
            <a:avLst/>
          </a:prstGeom>
          <a:noFill/>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论文框架与内容</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9" name="文本框 158"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987226" y="2588071"/>
            <a:ext cx="2709396" cy="523220"/>
          </a:xfrm>
          <a:prstGeom prst="rect">
            <a:avLst/>
          </a:prstGeom>
          <a:noFill/>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研究思路与方法</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60" name="文本框 159"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990129" y="4950571"/>
            <a:ext cx="2709396" cy="523220"/>
          </a:xfrm>
          <a:prstGeom prst="rect">
            <a:avLst/>
          </a:prstGeom>
          <a:noFill/>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总体建议与总结</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61" name="文本框 160" descr="e7d195523061f1c0deeec63e560781cfd59afb0ea006f2a87ABB68BF51EA6619813959095094C18C62A12F549504892A4AAA8C1554C6663626E05CA27F281A14E6983772AFC3FB97135759321DEA3D705820548C6D5B558CB74D6B1A9A8FE80592F580E910793838B5A23CCE154DCB655C46290C9413DEAF8F7E09F8417288109D9D0D15CF4A59B2EA25D9010A55BDE8"/>
          <p:cNvSpPr txBox="1"/>
          <p:nvPr/>
        </p:nvSpPr>
        <p:spPr>
          <a:xfrm>
            <a:off x="7378653" y="1401389"/>
            <a:ext cx="474810" cy="646331"/>
          </a:xfrm>
          <a:prstGeom prst="rect">
            <a:avLst/>
          </a:prstGeom>
          <a:noFill/>
        </p:spPr>
        <p:txBody>
          <a:bodyPr wrap="none" rtlCol="0">
            <a:spAutoFit/>
          </a:bodyPr>
          <a:lstStyle/>
          <a:p>
            <a:r>
              <a:rPr lang="en-US" altLang="zh-CN" sz="3600" b="1">
                <a:solidFill>
                  <a:srgbClr val="F7F7F7"/>
                </a:solidFill>
                <a:latin typeface="方正舒体" panose="02010601030101010101" pitchFamily="2" charset="-122"/>
                <a:ea typeface="方正舒体" panose="02010601030101010101" pitchFamily="2" charset="-122"/>
                <a:cs typeface="Kartika" panose="02020503030404060203" pitchFamily="18" charset="0"/>
              </a:rPr>
              <a:t>1.</a:t>
            </a:r>
            <a:endParaRPr lang="zh-CN" altLang="en-US" sz="3600" b="1" dirty="0">
              <a:solidFill>
                <a:srgbClr val="F7F7F7"/>
              </a:solidFill>
              <a:latin typeface="方正舒体" panose="02010601030101010101" pitchFamily="2" charset="-122"/>
              <a:ea typeface="方正舒体" panose="02010601030101010101" pitchFamily="2" charset="-122"/>
              <a:cs typeface="Kartika" panose="02020503030404060203" pitchFamily="18" charset="0"/>
            </a:endParaRPr>
          </a:p>
        </p:txBody>
      </p:sp>
      <p:sp>
        <p:nvSpPr>
          <p:cNvPr id="162" name="文本框 161" descr="e7d195523061f1c0deeec63e560781cfd59afb0ea006f2a87ABB68BF51EA6619813959095094C18C62A12F549504892A4AAA8C1554C6663626E05CA27F281A14E6983772AFC3FB97135759321DEA3D705820548C6D5B558CB74D6B1A9A8FE80592F580E910793838B5A23CCE154DCB655C46290C9413DEAF8F7E09F8417288109D9D0D15CF4A59B2EA25D9010A55BDE8"/>
          <p:cNvSpPr txBox="1"/>
          <p:nvPr/>
        </p:nvSpPr>
        <p:spPr>
          <a:xfrm>
            <a:off x="7321571" y="2524833"/>
            <a:ext cx="566181" cy="646331"/>
          </a:xfrm>
          <a:prstGeom prst="rect">
            <a:avLst/>
          </a:prstGeom>
          <a:noFill/>
        </p:spPr>
        <p:txBody>
          <a:bodyPr wrap="none" rtlCol="0">
            <a:spAutoFit/>
          </a:bodyPr>
          <a:lstStyle/>
          <a:p>
            <a:r>
              <a:rPr lang="en-US" altLang="zh-CN" sz="3600" b="1">
                <a:solidFill>
                  <a:srgbClr val="F7F7F7"/>
                </a:solidFill>
                <a:latin typeface="方正舒体" panose="02010601030101010101" pitchFamily="2" charset="-122"/>
                <a:ea typeface="方正舒体" panose="02010601030101010101" pitchFamily="2" charset="-122"/>
                <a:cs typeface="Kartika" panose="02020503030404060203" pitchFamily="18" charset="0"/>
              </a:rPr>
              <a:t>2.</a:t>
            </a:r>
            <a:endParaRPr lang="zh-CN" altLang="en-US" sz="3600" b="1" dirty="0">
              <a:solidFill>
                <a:srgbClr val="F7F7F7"/>
              </a:solidFill>
              <a:latin typeface="方正舒体" panose="02010601030101010101" pitchFamily="2" charset="-122"/>
              <a:ea typeface="方正舒体" panose="02010601030101010101" pitchFamily="2" charset="-122"/>
              <a:cs typeface="Kartika" panose="02020503030404060203" pitchFamily="18" charset="0"/>
            </a:endParaRPr>
          </a:p>
        </p:txBody>
      </p:sp>
      <p:sp>
        <p:nvSpPr>
          <p:cNvPr id="163" name="文本框 162" descr="e7d195523061f1c0deeec63e560781cfd59afb0ea006f2a87ABB68BF51EA6619813959095094C18C62A12F549504892A4AAA8C1554C6663626E05CA27F281A14E6983772AFC3FB97135759321DEA3D705820548C6D5B558CB74D6B1A9A8FE80592F580E910793838B5A23CCE154DCB655C46290C9413DEAF8F7E09F8417288109D9D0D15CF4A59B2EA25D9010A55BDE8"/>
          <p:cNvSpPr txBox="1"/>
          <p:nvPr/>
        </p:nvSpPr>
        <p:spPr>
          <a:xfrm>
            <a:off x="7339379" y="3645572"/>
            <a:ext cx="553357" cy="646331"/>
          </a:xfrm>
          <a:prstGeom prst="rect">
            <a:avLst/>
          </a:prstGeom>
          <a:noFill/>
        </p:spPr>
        <p:txBody>
          <a:bodyPr wrap="none" rtlCol="0">
            <a:spAutoFit/>
          </a:bodyPr>
          <a:lstStyle/>
          <a:p>
            <a:r>
              <a:rPr lang="en-US" altLang="zh-CN" sz="3600" b="1">
                <a:solidFill>
                  <a:srgbClr val="F7F7F7"/>
                </a:solidFill>
                <a:latin typeface="方正舒体" panose="02010601030101010101" pitchFamily="2" charset="-122"/>
                <a:ea typeface="方正舒体" panose="02010601030101010101" pitchFamily="2" charset="-122"/>
                <a:cs typeface="Kartika" panose="02020503030404060203" pitchFamily="18" charset="0"/>
              </a:rPr>
              <a:t>3.</a:t>
            </a:r>
            <a:endParaRPr lang="zh-CN" altLang="en-US" sz="3600" b="1" dirty="0">
              <a:solidFill>
                <a:srgbClr val="F7F7F7"/>
              </a:solidFill>
              <a:latin typeface="方正舒体" panose="02010601030101010101" pitchFamily="2" charset="-122"/>
              <a:ea typeface="方正舒体" panose="02010601030101010101" pitchFamily="2" charset="-122"/>
              <a:cs typeface="Kartika" panose="02020503030404060203" pitchFamily="18" charset="0"/>
            </a:endParaRPr>
          </a:p>
        </p:txBody>
      </p:sp>
      <p:sp>
        <p:nvSpPr>
          <p:cNvPr id="164" name="文本框 163" descr="e7d195523061f1c0deeec63e560781cfd59afb0ea006f2a87ABB68BF51EA6619813959095094C18C62A12F549504892A4AAA8C1554C6663626E05CA27F281A14E6983772AFC3FB97135759321DEA3D705820548C6D5B558CB74D6B1A9A8FE80592F580E910793838B5A23CCE154DCB655C46290C9413DEAF8F7E09F8417288109D9D0D15CF4A59B2EA25D9010A55BDE8"/>
          <p:cNvSpPr txBox="1"/>
          <p:nvPr/>
        </p:nvSpPr>
        <p:spPr>
          <a:xfrm>
            <a:off x="7364870" y="4750715"/>
            <a:ext cx="538930" cy="646331"/>
          </a:xfrm>
          <a:prstGeom prst="rect">
            <a:avLst/>
          </a:prstGeom>
          <a:noFill/>
        </p:spPr>
        <p:txBody>
          <a:bodyPr wrap="none" rtlCol="0">
            <a:spAutoFit/>
          </a:bodyPr>
          <a:lstStyle/>
          <a:p>
            <a:r>
              <a:rPr lang="en-US" altLang="zh-CN" sz="3600" b="1">
                <a:solidFill>
                  <a:srgbClr val="F7F7F7"/>
                </a:solidFill>
                <a:latin typeface="方正舒体" panose="02010601030101010101" pitchFamily="2" charset="-122"/>
                <a:ea typeface="方正舒体" panose="02010601030101010101" pitchFamily="2" charset="-122"/>
                <a:cs typeface="Kartika" panose="02020503030404060203" pitchFamily="18" charset="0"/>
              </a:rPr>
              <a:t>4.</a:t>
            </a:r>
            <a:endParaRPr lang="zh-CN" altLang="en-US" sz="3600" b="1" dirty="0">
              <a:solidFill>
                <a:srgbClr val="F7F7F7"/>
              </a:solidFill>
              <a:latin typeface="方正舒体" panose="02010601030101010101" pitchFamily="2" charset="-122"/>
              <a:ea typeface="方正舒体" panose="02010601030101010101" pitchFamily="2" charset="-122"/>
              <a:cs typeface="Kartika" panose="02020503030404060203" pitchFamily="18" charset="0"/>
            </a:endParaRPr>
          </a:p>
        </p:txBody>
      </p:sp>
      <p:pic>
        <p:nvPicPr>
          <p:cNvPr id="2" name="图片 1" descr="63fc9b00b6cdb94609a6e8cb7eba17c"/>
          <p:cNvPicPr>
            <a:picLocks noChangeAspect="1"/>
          </p:cNvPicPr>
          <p:nvPr/>
        </p:nvPicPr>
        <p:blipFill>
          <a:blip r:embed="rId1"/>
          <a:stretch>
            <a:fillRect/>
          </a:stretch>
        </p:blipFill>
        <p:spPr>
          <a:xfrm>
            <a:off x="0" y="0"/>
            <a:ext cx="1793240" cy="1266825"/>
          </a:xfrm>
          <a:prstGeom prst="rect">
            <a:avLst/>
          </a:prstGeom>
        </p:spPr>
      </p:pic>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51"/>
                                        </p:tgtEl>
                                        <p:attrNameLst>
                                          <p:attrName>style.visibility</p:attrName>
                                        </p:attrNameLst>
                                      </p:cBhvr>
                                      <p:to>
                                        <p:strVal val="visible"/>
                                      </p:to>
                                    </p:set>
                                    <p:anim calcmode="lin" valueType="num">
                                      <p:cBhvr>
                                        <p:cTn id="28" dur="750" fill="hold"/>
                                        <p:tgtEl>
                                          <p:spTgt spid="151"/>
                                        </p:tgtEl>
                                        <p:attrNameLst>
                                          <p:attrName>ppt_w</p:attrName>
                                        </p:attrNameLst>
                                      </p:cBhvr>
                                      <p:tavLst>
                                        <p:tav tm="0">
                                          <p:val>
                                            <p:fltVal val="0"/>
                                          </p:val>
                                        </p:tav>
                                        <p:tav tm="100000">
                                          <p:val>
                                            <p:strVal val="#ppt_w"/>
                                          </p:val>
                                        </p:tav>
                                      </p:tavLst>
                                    </p:anim>
                                    <p:anim calcmode="lin" valueType="num">
                                      <p:cBhvr>
                                        <p:cTn id="29" dur="750" fill="hold"/>
                                        <p:tgtEl>
                                          <p:spTgt spid="151"/>
                                        </p:tgtEl>
                                        <p:attrNameLst>
                                          <p:attrName>ppt_h</p:attrName>
                                        </p:attrNameLst>
                                      </p:cBhvr>
                                      <p:tavLst>
                                        <p:tav tm="0">
                                          <p:val>
                                            <p:fltVal val="0"/>
                                          </p:val>
                                        </p:tav>
                                        <p:tav tm="100000">
                                          <p:val>
                                            <p:strVal val="#ppt_h"/>
                                          </p:val>
                                        </p:tav>
                                      </p:tavLst>
                                    </p:anim>
                                    <p:animEffect transition="in" filter="fade">
                                      <p:cBhvr>
                                        <p:cTn id="30" dur="750"/>
                                        <p:tgtEl>
                                          <p:spTgt spid="151"/>
                                        </p:tgtEl>
                                      </p:cBhvr>
                                    </p:animEffect>
                                  </p:childTnLst>
                                </p:cTn>
                              </p:par>
                            </p:childTnLst>
                          </p:cTn>
                        </p:par>
                        <p:par>
                          <p:cTn id="31" fill="hold">
                            <p:stCondLst>
                              <p:cond delay="15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156"/>
                                        </p:tgtEl>
                                        <p:attrNameLst>
                                          <p:attrName>style.visibility</p:attrName>
                                        </p:attrNameLst>
                                      </p:cBhvr>
                                      <p:to>
                                        <p:strVal val="visible"/>
                                      </p:to>
                                    </p:set>
                                    <p:anim by="(-#ppt_w*2)" calcmode="lin" valueType="num">
                                      <p:cBhvr rctx="PPT">
                                        <p:cTn id="34" dur="500" autoRev="1" fill="hold">
                                          <p:stCondLst>
                                            <p:cond delay="0"/>
                                          </p:stCondLst>
                                        </p:cTn>
                                        <p:tgtEl>
                                          <p:spTgt spid="156"/>
                                        </p:tgtEl>
                                        <p:attrNameLst>
                                          <p:attrName>ppt_w</p:attrName>
                                        </p:attrNameLst>
                                      </p:cBhvr>
                                    </p:anim>
                                    <p:anim by="(#ppt_w*0.50)" calcmode="lin" valueType="num">
                                      <p:cBhvr>
                                        <p:cTn id="35" dur="500" decel="50000" autoRev="1" fill="hold">
                                          <p:stCondLst>
                                            <p:cond delay="0"/>
                                          </p:stCondLst>
                                        </p:cTn>
                                        <p:tgtEl>
                                          <p:spTgt spid="156"/>
                                        </p:tgtEl>
                                        <p:attrNameLst>
                                          <p:attrName>ppt_x</p:attrName>
                                        </p:attrNameLst>
                                      </p:cBhvr>
                                    </p:anim>
                                    <p:anim from="(-#ppt_h/2)" to="(#ppt_y)" calcmode="lin" valueType="num">
                                      <p:cBhvr>
                                        <p:cTn id="36" dur="1000" fill="hold">
                                          <p:stCondLst>
                                            <p:cond delay="0"/>
                                          </p:stCondLst>
                                        </p:cTn>
                                        <p:tgtEl>
                                          <p:spTgt spid="156"/>
                                        </p:tgtEl>
                                        <p:attrNameLst>
                                          <p:attrName>ppt_y</p:attrName>
                                        </p:attrNameLst>
                                      </p:cBhvr>
                                    </p:anim>
                                    <p:animRot by="21600000">
                                      <p:cBhvr>
                                        <p:cTn id="37" dur="1000" fill="hold">
                                          <p:stCondLst>
                                            <p:cond delay="0"/>
                                          </p:stCondLst>
                                        </p:cTn>
                                        <p:tgtEl>
                                          <p:spTgt spid="156"/>
                                        </p:tgtEl>
                                        <p:attrNameLst>
                                          <p:attrName>r</p:attrName>
                                        </p:attrNameLst>
                                      </p:cBhvr>
                                    </p:animRot>
                                  </p:childTnLst>
                                </p:cTn>
                              </p:par>
                            </p:childTnLst>
                          </p:cTn>
                        </p:par>
                        <p:par>
                          <p:cTn id="38" fill="hold">
                            <p:stCondLst>
                              <p:cond delay="2849"/>
                            </p:stCondLst>
                            <p:childTnLst>
                              <p:par>
                                <p:cTn id="39" presetID="50" presetClass="entr" presetSubtype="0" decel="100000" fill="hold" grpId="0" nodeType="afterEffect">
                                  <p:stCondLst>
                                    <p:cond delay="0"/>
                                  </p:stCondLst>
                                  <p:childTnLst>
                                    <p:set>
                                      <p:cBhvr>
                                        <p:cTn id="40" dur="1" fill="hold">
                                          <p:stCondLst>
                                            <p:cond delay="0"/>
                                          </p:stCondLst>
                                        </p:cTn>
                                        <p:tgtEl>
                                          <p:spTgt spid="157"/>
                                        </p:tgtEl>
                                        <p:attrNameLst>
                                          <p:attrName>style.visibility</p:attrName>
                                        </p:attrNameLst>
                                      </p:cBhvr>
                                      <p:to>
                                        <p:strVal val="visible"/>
                                      </p:to>
                                    </p:set>
                                    <p:anim calcmode="lin" valueType="num">
                                      <p:cBhvr>
                                        <p:cTn id="41" dur="1000" fill="hold"/>
                                        <p:tgtEl>
                                          <p:spTgt spid="157"/>
                                        </p:tgtEl>
                                        <p:attrNameLst>
                                          <p:attrName>ppt_w</p:attrName>
                                        </p:attrNameLst>
                                      </p:cBhvr>
                                      <p:tavLst>
                                        <p:tav tm="0">
                                          <p:val>
                                            <p:strVal val="#ppt_w+.3"/>
                                          </p:val>
                                        </p:tav>
                                        <p:tav tm="100000">
                                          <p:val>
                                            <p:strVal val="#ppt_w"/>
                                          </p:val>
                                        </p:tav>
                                      </p:tavLst>
                                    </p:anim>
                                    <p:anim calcmode="lin" valueType="num">
                                      <p:cBhvr>
                                        <p:cTn id="42" dur="1000" fill="hold"/>
                                        <p:tgtEl>
                                          <p:spTgt spid="157"/>
                                        </p:tgtEl>
                                        <p:attrNameLst>
                                          <p:attrName>ppt_h</p:attrName>
                                        </p:attrNameLst>
                                      </p:cBhvr>
                                      <p:tavLst>
                                        <p:tav tm="0">
                                          <p:val>
                                            <p:strVal val="#ppt_h"/>
                                          </p:val>
                                        </p:tav>
                                        <p:tav tm="100000">
                                          <p:val>
                                            <p:strVal val="#ppt_h"/>
                                          </p:val>
                                        </p:tav>
                                      </p:tavLst>
                                    </p:anim>
                                    <p:animEffect transition="in" filter="fade">
                                      <p:cBhvr>
                                        <p:cTn id="43" dur="1000"/>
                                        <p:tgtEl>
                                          <p:spTgt spid="157"/>
                                        </p:tgtEl>
                                      </p:cBhvr>
                                    </p:animEffect>
                                  </p:childTnLst>
                                </p:cTn>
                              </p:par>
                              <p:par>
                                <p:cTn id="44" presetID="50" presetClass="entr" presetSubtype="0" decel="100000" fill="hold" grpId="0" nodeType="withEffect">
                                  <p:stCondLst>
                                    <p:cond delay="250"/>
                                  </p:stCondLst>
                                  <p:childTnLst>
                                    <p:set>
                                      <p:cBhvr>
                                        <p:cTn id="45" dur="1" fill="hold">
                                          <p:stCondLst>
                                            <p:cond delay="0"/>
                                          </p:stCondLst>
                                        </p:cTn>
                                        <p:tgtEl>
                                          <p:spTgt spid="158"/>
                                        </p:tgtEl>
                                        <p:attrNameLst>
                                          <p:attrName>style.visibility</p:attrName>
                                        </p:attrNameLst>
                                      </p:cBhvr>
                                      <p:to>
                                        <p:strVal val="visible"/>
                                      </p:to>
                                    </p:set>
                                    <p:anim calcmode="lin" valueType="num">
                                      <p:cBhvr>
                                        <p:cTn id="46" dur="1000" fill="hold"/>
                                        <p:tgtEl>
                                          <p:spTgt spid="158"/>
                                        </p:tgtEl>
                                        <p:attrNameLst>
                                          <p:attrName>ppt_w</p:attrName>
                                        </p:attrNameLst>
                                      </p:cBhvr>
                                      <p:tavLst>
                                        <p:tav tm="0">
                                          <p:val>
                                            <p:strVal val="#ppt_w+.3"/>
                                          </p:val>
                                        </p:tav>
                                        <p:tav tm="100000">
                                          <p:val>
                                            <p:strVal val="#ppt_w"/>
                                          </p:val>
                                        </p:tav>
                                      </p:tavLst>
                                    </p:anim>
                                    <p:anim calcmode="lin" valueType="num">
                                      <p:cBhvr>
                                        <p:cTn id="47" dur="1000" fill="hold"/>
                                        <p:tgtEl>
                                          <p:spTgt spid="158"/>
                                        </p:tgtEl>
                                        <p:attrNameLst>
                                          <p:attrName>ppt_h</p:attrName>
                                        </p:attrNameLst>
                                      </p:cBhvr>
                                      <p:tavLst>
                                        <p:tav tm="0">
                                          <p:val>
                                            <p:strVal val="#ppt_h"/>
                                          </p:val>
                                        </p:tav>
                                        <p:tav tm="100000">
                                          <p:val>
                                            <p:strVal val="#ppt_h"/>
                                          </p:val>
                                        </p:tav>
                                      </p:tavLst>
                                    </p:anim>
                                    <p:animEffect transition="in" filter="fade">
                                      <p:cBhvr>
                                        <p:cTn id="48" dur="1000"/>
                                        <p:tgtEl>
                                          <p:spTgt spid="158"/>
                                        </p:tgtEl>
                                      </p:cBhvr>
                                    </p:animEffect>
                                  </p:childTnLst>
                                </p:cTn>
                              </p:par>
                              <p:par>
                                <p:cTn id="49" presetID="50" presetClass="entr" presetSubtype="0" decel="100000" fill="hold" grpId="0" nodeType="withEffect">
                                  <p:stCondLst>
                                    <p:cond delay="500"/>
                                  </p:stCondLst>
                                  <p:childTnLst>
                                    <p:set>
                                      <p:cBhvr>
                                        <p:cTn id="50" dur="1" fill="hold">
                                          <p:stCondLst>
                                            <p:cond delay="0"/>
                                          </p:stCondLst>
                                        </p:cTn>
                                        <p:tgtEl>
                                          <p:spTgt spid="159"/>
                                        </p:tgtEl>
                                        <p:attrNameLst>
                                          <p:attrName>style.visibility</p:attrName>
                                        </p:attrNameLst>
                                      </p:cBhvr>
                                      <p:to>
                                        <p:strVal val="visible"/>
                                      </p:to>
                                    </p:set>
                                    <p:anim calcmode="lin" valueType="num">
                                      <p:cBhvr>
                                        <p:cTn id="51" dur="1000" fill="hold"/>
                                        <p:tgtEl>
                                          <p:spTgt spid="159"/>
                                        </p:tgtEl>
                                        <p:attrNameLst>
                                          <p:attrName>ppt_w</p:attrName>
                                        </p:attrNameLst>
                                      </p:cBhvr>
                                      <p:tavLst>
                                        <p:tav tm="0">
                                          <p:val>
                                            <p:strVal val="#ppt_w+.3"/>
                                          </p:val>
                                        </p:tav>
                                        <p:tav tm="100000">
                                          <p:val>
                                            <p:strVal val="#ppt_w"/>
                                          </p:val>
                                        </p:tav>
                                      </p:tavLst>
                                    </p:anim>
                                    <p:anim calcmode="lin" valueType="num">
                                      <p:cBhvr>
                                        <p:cTn id="52" dur="1000" fill="hold"/>
                                        <p:tgtEl>
                                          <p:spTgt spid="159"/>
                                        </p:tgtEl>
                                        <p:attrNameLst>
                                          <p:attrName>ppt_h</p:attrName>
                                        </p:attrNameLst>
                                      </p:cBhvr>
                                      <p:tavLst>
                                        <p:tav tm="0">
                                          <p:val>
                                            <p:strVal val="#ppt_h"/>
                                          </p:val>
                                        </p:tav>
                                        <p:tav tm="100000">
                                          <p:val>
                                            <p:strVal val="#ppt_h"/>
                                          </p:val>
                                        </p:tav>
                                      </p:tavLst>
                                    </p:anim>
                                    <p:animEffect transition="in" filter="fade">
                                      <p:cBhvr>
                                        <p:cTn id="53" dur="1000"/>
                                        <p:tgtEl>
                                          <p:spTgt spid="159"/>
                                        </p:tgtEl>
                                      </p:cBhvr>
                                    </p:animEffect>
                                  </p:childTnLst>
                                </p:cTn>
                              </p:par>
                              <p:par>
                                <p:cTn id="54" presetID="50" presetClass="entr" presetSubtype="0" decel="100000" fill="hold" grpId="0" nodeType="withEffect">
                                  <p:stCondLst>
                                    <p:cond delay="75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1000" fill="hold"/>
                                        <p:tgtEl>
                                          <p:spTgt spid="160"/>
                                        </p:tgtEl>
                                        <p:attrNameLst>
                                          <p:attrName>ppt_w</p:attrName>
                                        </p:attrNameLst>
                                      </p:cBhvr>
                                      <p:tavLst>
                                        <p:tav tm="0">
                                          <p:val>
                                            <p:strVal val="#ppt_w+.3"/>
                                          </p:val>
                                        </p:tav>
                                        <p:tav tm="100000">
                                          <p:val>
                                            <p:strVal val="#ppt_w"/>
                                          </p:val>
                                        </p:tav>
                                      </p:tavLst>
                                    </p:anim>
                                    <p:anim calcmode="lin" valueType="num">
                                      <p:cBhvr>
                                        <p:cTn id="57" dur="1000" fill="hold"/>
                                        <p:tgtEl>
                                          <p:spTgt spid="160"/>
                                        </p:tgtEl>
                                        <p:attrNameLst>
                                          <p:attrName>ppt_h</p:attrName>
                                        </p:attrNameLst>
                                      </p:cBhvr>
                                      <p:tavLst>
                                        <p:tav tm="0">
                                          <p:val>
                                            <p:strVal val="#ppt_h"/>
                                          </p:val>
                                        </p:tav>
                                        <p:tav tm="100000">
                                          <p:val>
                                            <p:strVal val="#ppt_h"/>
                                          </p:val>
                                        </p:tav>
                                      </p:tavLst>
                                    </p:anim>
                                    <p:animEffect transition="in" filter="fade">
                                      <p:cBhvr>
                                        <p:cTn id="58" dur="1000"/>
                                        <p:tgtEl>
                                          <p:spTgt spid="160"/>
                                        </p:tgtEl>
                                      </p:cBhvr>
                                    </p:animEffect>
                                  </p:childTnLst>
                                </p:cTn>
                              </p:par>
                            </p:childTnLst>
                          </p:cTn>
                        </p:par>
                        <p:par>
                          <p:cTn id="59" fill="hold">
                            <p:stCondLst>
                              <p:cond delay="3849"/>
                            </p:stCondLst>
                            <p:childTnLst>
                              <p:par>
                                <p:cTn id="60" presetID="10" presetClass="entr" presetSubtype="0" fill="hold" grpId="0" nodeType="afterEffect">
                                  <p:stCondLst>
                                    <p:cond delay="0"/>
                                  </p:stCondLst>
                                  <p:childTnLst>
                                    <p:set>
                                      <p:cBhvr>
                                        <p:cTn id="61" dur="1" fill="hold">
                                          <p:stCondLst>
                                            <p:cond delay="0"/>
                                          </p:stCondLst>
                                        </p:cTn>
                                        <p:tgtEl>
                                          <p:spTgt spid="161"/>
                                        </p:tgtEl>
                                        <p:attrNameLst>
                                          <p:attrName>style.visibility</p:attrName>
                                        </p:attrNameLst>
                                      </p:cBhvr>
                                      <p:to>
                                        <p:strVal val="visible"/>
                                      </p:to>
                                    </p:set>
                                    <p:animEffect transition="in" filter="fade">
                                      <p:cBhvr>
                                        <p:cTn id="62" dur="500"/>
                                        <p:tgtEl>
                                          <p:spTgt spid="161"/>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162"/>
                                        </p:tgtEl>
                                        <p:attrNameLst>
                                          <p:attrName>style.visibility</p:attrName>
                                        </p:attrNameLst>
                                      </p:cBhvr>
                                      <p:to>
                                        <p:strVal val="visible"/>
                                      </p:to>
                                    </p:set>
                                    <p:animEffect transition="in" filter="fade">
                                      <p:cBhvr>
                                        <p:cTn id="65" dur="500"/>
                                        <p:tgtEl>
                                          <p:spTgt spid="162"/>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163"/>
                                        </p:tgtEl>
                                        <p:attrNameLst>
                                          <p:attrName>style.visibility</p:attrName>
                                        </p:attrNameLst>
                                      </p:cBhvr>
                                      <p:to>
                                        <p:strVal val="visible"/>
                                      </p:to>
                                    </p:set>
                                    <p:animEffect transition="in" filter="fade">
                                      <p:cBhvr>
                                        <p:cTn id="68" dur="500"/>
                                        <p:tgtEl>
                                          <p:spTgt spid="163"/>
                                        </p:tgtEl>
                                      </p:cBhvr>
                                    </p:animEffect>
                                  </p:childTnLst>
                                </p:cTn>
                              </p:par>
                              <p:par>
                                <p:cTn id="69" presetID="10" presetClass="entr" presetSubtype="0" fill="hold" grpId="0" nodeType="withEffect">
                                  <p:stCondLst>
                                    <p:cond delay="750"/>
                                  </p:stCondLst>
                                  <p:childTnLst>
                                    <p:set>
                                      <p:cBhvr>
                                        <p:cTn id="70" dur="1" fill="hold">
                                          <p:stCondLst>
                                            <p:cond delay="0"/>
                                          </p:stCondLst>
                                        </p:cTn>
                                        <p:tgtEl>
                                          <p:spTgt spid="164"/>
                                        </p:tgtEl>
                                        <p:attrNameLst>
                                          <p:attrName>style.visibility</p:attrName>
                                        </p:attrNameLst>
                                      </p:cBhvr>
                                      <p:to>
                                        <p:strVal val="visible"/>
                                      </p:to>
                                    </p:set>
                                    <p:animEffect transition="in" filter="fade">
                                      <p:cBhvr>
                                        <p:cTn id="71"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151" grpId="0"/>
      <p:bldP spid="156" grpId="0"/>
      <p:bldP spid="157" grpId="0"/>
      <p:bldP spid="158" grpId="0"/>
      <p:bldP spid="159" grpId="0"/>
      <p:bldP spid="160" grpId="0"/>
      <p:bldP spid="161" grpId="0"/>
      <p:bldP spid="162" grpId="0"/>
      <p:bldP spid="163" grpId="0"/>
      <p:bldP spid="1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5802295" y="2383497"/>
            <a:ext cx="6430649" cy="2208080"/>
          </a:xfrm>
          <a:custGeom>
            <a:avLst/>
            <a:gdLst>
              <a:gd name="connsiteX0" fmla="*/ 6430649 w 6430649"/>
              <a:gd name="connsiteY0" fmla="*/ 0 h 2208080"/>
              <a:gd name="connsiteX1" fmla="*/ 0 w 6430649"/>
              <a:gd name="connsiteY1" fmla="*/ 0 h 2208080"/>
              <a:gd name="connsiteX2" fmla="*/ 0 w 6430649"/>
              <a:gd name="connsiteY2" fmla="*/ 2208080 h 2208080"/>
              <a:gd name="connsiteX3" fmla="*/ 6429663 w 6430649"/>
              <a:gd name="connsiteY3" fmla="*/ 2208080 h 2208080"/>
              <a:gd name="connsiteX4" fmla="*/ 6404680 w 6430649"/>
              <a:gd name="connsiteY4" fmla="*/ 2185335 h 2208080"/>
              <a:gd name="connsiteX5" fmla="*/ 5957750 w 6430649"/>
              <a:gd name="connsiteY5" fmla="*/ 1104489 h 2208080"/>
              <a:gd name="connsiteX6" fmla="*/ 6404680 w 6430649"/>
              <a:gd name="connsiteY6" fmla="*/ 23643 h 220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0649" h="2208080">
                <a:moveTo>
                  <a:pt x="6430649" y="0"/>
                </a:moveTo>
                <a:lnTo>
                  <a:pt x="0" y="0"/>
                </a:lnTo>
                <a:lnTo>
                  <a:pt x="0" y="2208080"/>
                </a:lnTo>
                <a:lnTo>
                  <a:pt x="6429663" y="2208080"/>
                </a:lnTo>
                <a:lnTo>
                  <a:pt x="6404680" y="2185335"/>
                </a:lnTo>
                <a:cubicBezTo>
                  <a:pt x="6128544" y="1908723"/>
                  <a:pt x="5957750" y="1526586"/>
                  <a:pt x="5957750" y="1104489"/>
                </a:cubicBezTo>
                <a:cubicBezTo>
                  <a:pt x="5957750" y="682393"/>
                  <a:pt x="6128544" y="300256"/>
                  <a:pt x="6404680" y="23643"/>
                </a:cubicBezTo>
                <a:close/>
              </a:path>
            </a:pathLst>
          </a:cu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任意多边形 2"/>
          <p:cNvSpPr/>
          <p:nvPr/>
        </p:nvSpPr>
        <p:spPr>
          <a:xfrm>
            <a:off x="-40944" y="2383497"/>
            <a:ext cx="3646650" cy="2208080"/>
          </a:xfrm>
          <a:custGeom>
            <a:avLst/>
            <a:gdLst>
              <a:gd name="connsiteX0" fmla="*/ 3646650 w 3646650"/>
              <a:gd name="connsiteY0" fmla="*/ 0 h 2208080"/>
              <a:gd name="connsiteX1" fmla="*/ 0 w 3646650"/>
              <a:gd name="connsiteY1" fmla="*/ 0 h 2208080"/>
              <a:gd name="connsiteX2" fmla="*/ 0 w 3646650"/>
              <a:gd name="connsiteY2" fmla="*/ 2208080 h 2208080"/>
              <a:gd name="connsiteX3" fmla="*/ 3645664 w 3646650"/>
              <a:gd name="connsiteY3" fmla="*/ 2208080 h 2208080"/>
              <a:gd name="connsiteX4" fmla="*/ 3620681 w 3646650"/>
              <a:gd name="connsiteY4" fmla="*/ 2185335 h 2208080"/>
              <a:gd name="connsiteX5" fmla="*/ 3173751 w 3646650"/>
              <a:gd name="connsiteY5" fmla="*/ 1104489 h 2208080"/>
              <a:gd name="connsiteX6" fmla="*/ 3620681 w 3646650"/>
              <a:gd name="connsiteY6" fmla="*/ 23643 h 220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650" h="2208080">
                <a:moveTo>
                  <a:pt x="3646650" y="0"/>
                </a:moveTo>
                <a:lnTo>
                  <a:pt x="0" y="0"/>
                </a:lnTo>
                <a:lnTo>
                  <a:pt x="0" y="2208080"/>
                </a:lnTo>
                <a:lnTo>
                  <a:pt x="3645664" y="2208080"/>
                </a:lnTo>
                <a:lnTo>
                  <a:pt x="3620681" y="2185335"/>
                </a:lnTo>
                <a:cubicBezTo>
                  <a:pt x="3344545" y="1908723"/>
                  <a:pt x="3173751" y="1526586"/>
                  <a:pt x="3173751" y="1104489"/>
                </a:cubicBezTo>
                <a:cubicBezTo>
                  <a:pt x="3173751" y="682393"/>
                  <a:pt x="3344545" y="300256"/>
                  <a:pt x="3620681" y="23643"/>
                </a:cubicBezTo>
                <a:close/>
              </a:path>
            </a:pathLst>
          </a:cu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文本框 3"/>
          <p:cNvSpPr txBox="1"/>
          <p:nvPr/>
        </p:nvSpPr>
        <p:spPr>
          <a:xfrm>
            <a:off x="617266" y="2318177"/>
            <a:ext cx="1824538" cy="2215991"/>
          </a:xfrm>
          <a:prstGeom prst="rect">
            <a:avLst/>
          </a:prstGeom>
          <a:noFill/>
        </p:spPr>
        <p:txBody>
          <a:bodyPr wrap="none" rtlCol="0">
            <a:spAutoFit/>
          </a:bodyPr>
          <a:lstStyle/>
          <a:p>
            <a:r>
              <a:rPr lang="en-US" altLang="zh-CN" sz="13800" b="1">
                <a:solidFill>
                  <a:schemeClr val="bg1"/>
                </a:solidFill>
                <a:latin typeface="Agency FB" panose="020B0503020202020204" pitchFamily="34" charset="0"/>
                <a:ea typeface="微软雅黑" panose="020B0503020204020204" pitchFamily="34" charset="-122"/>
              </a:rPr>
              <a:t>04</a:t>
            </a:r>
            <a:endParaRPr lang="zh-CN" altLang="en-US" sz="13800" b="1" dirty="0">
              <a:solidFill>
                <a:schemeClr val="bg1"/>
              </a:solidFill>
              <a:latin typeface="Agency FB" panose="020B0503020202020204" pitchFamily="34" charset="0"/>
              <a:ea typeface="微软雅黑" panose="020B0503020204020204" pitchFamily="34" charset="-122"/>
            </a:endParaRPr>
          </a:p>
        </p:txBody>
      </p:sp>
      <p:sp>
        <p:nvSpPr>
          <p:cNvPr id="5" name="文本框 4"/>
          <p:cNvSpPr txBox="1"/>
          <p:nvPr/>
        </p:nvSpPr>
        <p:spPr>
          <a:xfrm>
            <a:off x="6748230" y="2964506"/>
            <a:ext cx="4983480" cy="922020"/>
          </a:xfrm>
          <a:prstGeom prst="rect">
            <a:avLst/>
          </a:prstGeom>
          <a:noFill/>
        </p:spPr>
        <p:txBody>
          <a:bodyPr wrap="none" rtlCol="0">
            <a:spAutoFit/>
          </a:bodyPr>
          <a:lstStyle/>
          <a:p>
            <a:pPr algn="ctr"/>
            <a:r>
              <a:rPr lang="zh-CN" altLang="en-US" sz="5400" b="1">
                <a:solidFill>
                  <a:schemeClr val="bg1"/>
                </a:solidFill>
                <a:latin typeface="微软雅黑" panose="020B0503020204020204" pitchFamily="34" charset="-122"/>
                <a:ea typeface="微软雅黑" panose="020B0503020204020204" pitchFamily="34" charset="-122"/>
              </a:rPr>
              <a:t>总体建议与总结</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3289886" y="2073422"/>
            <a:ext cx="2828230" cy="2828230"/>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040853" y="2465547"/>
            <a:ext cx="1675509" cy="1921248"/>
            <a:chOff x="4206307" y="2564941"/>
            <a:chExt cx="1023969" cy="1174150"/>
          </a:xfrm>
        </p:grpSpPr>
        <p:sp>
          <p:nvSpPr>
            <p:cNvPr id="15" name="Freeform 29"/>
            <p:cNvSpPr/>
            <p:nvPr/>
          </p:nvSpPr>
          <p:spPr bwMode="auto">
            <a:xfrm>
              <a:off x="4687883" y="3047758"/>
              <a:ext cx="351252" cy="130323"/>
            </a:xfrm>
            <a:custGeom>
              <a:avLst/>
              <a:gdLst>
                <a:gd name="T0" fmla="*/ 283 w 283"/>
                <a:gd name="T1" fmla="*/ 56 h 105"/>
                <a:gd name="T2" fmla="*/ 10 w 283"/>
                <a:gd name="T3" fmla="*/ 105 h 105"/>
                <a:gd name="T4" fmla="*/ 0 w 283"/>
                <a:gd name="T5" fmla="*/ 49 h 105"/>
                <a:gd name="T6" fmla="*/ 273 w 283"/>
                <a:gd name="T7" fmla="*/ 0 h 105"/>
                <a:gd name="T8" fmla="*/ 283 w 283"/>
                <a:gd name="T9" fmla="*/ 56 h 105"/>
              </a:gdLst>
              <a:ahLst/>
              <a:cxnLst>
                <a:cxn ang="0">
                  <a:pos x="T0" y="T1"/>
                </a:cxn>
                <a:cxn ang="0">
                  <a:pos x="T2" y="T3"/>
                </a:cxn>
                <a:cxn ang="0">
                  <a:pos x="T4" y="T5"/>
                </a:cxn>
                <a:cxn ang="0">
                  <a:pos x="T6" y="T7"/>
                </a:cxn>
                <a:cxn ang="0">
                  <a:pos x="T8" y="T9"/>
                </a:cxn>
              </a:cxnLst>
              <a:rect l="0" t="0" r="r" b="b"/>
              <a:pathLst>
                <a:path w="283" h="105">
                  <a:moveTo>
                    <a:pt x="283" y="56"/>
                  </a:moveTo>
                  <a:lnTo>
                    <a:pt x="10" y="105"/>
                  </a:lnTo>
                  <a:lnTo>
                    <a:pt x="0" y="49"/>
                  </a:lnTo>
                  <a:lnTo>
                    <a:pt x="273" y="0"/>
                  </a:lnTo>
                  <a:lnTo>
                    <a:pt x="283" y="56"/>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0"/>
            <p:cNvSpPr/>
            <p:nvPr/>
          </p:nvSpPr>
          <p:spPr bwMode="auto">
            <a:xfrm>
              <a:off x="4418548" y="2808211"/>
              <a:ext cx="151423" cy="352493"/>
            </a:xfrm>
            <a:custGeom>
              <a:avLst/>
              <a:gdLst>
                <a:gd name="T0" fmla="*/ 63 w 122"/>
                <a:gd name="T1" fmla="*/ 284 h 284"/>
                <a:gd name="T2" fmla="*/ 0 w 122"/>
                <a:gd name="T3" fmla="*/ 14 h 284"/>
                <a:gd name="T4" fmla="*/ 56 w 122"/>
                <a:gd name="T5" fmla="*/ 0 h 284"/>
                <a:gd name="T6" fmla="*/ 122 w 122"/>
                <a:gd name="T7" fmla="*/ 270 h 284"/>
                <a:gd name="T8" fmla="*/ 63 w 122"/>
                <a:gd name="T9" fmla="*/ 284 h 284"/>
              </a:gdLst>
              <a:ahLst/>
              <a:cxnLst>
                <a:cxn ang="0">
                  <a:pos x="T0" y="T1"/>
                </a:cxn>
                <a:cxn ang="0">
                  <a:pos x="T2" y="T3"/>
                </a:cxn>
                <a:cxn ang="0">
                  <a:pos x="T4" y="T5"/>
                </a:cxn>
                <a:cxn ang="0">
                  <a:pos x="T6" y="T7"/>
                </a:cxn>
                <a:cxn ang="0">
                  <a:pos x="T8" y="T9"/>
                </a:cxn>
              </a:cxnLst>
              <a:rect l="0" t="0" r="r" b="b"/>
              <a:pathLst>
                <a:path w="122" h="284">
                  <a:moveTo>
                    <a:pt x="63" y="284"/>
                  </a:moveTo>
                  <a:lnTo>
                    <a:pt x="0" y="14"/>
                  </a:lnTo>
                  <a:lnTo>
                    <a:pt x="56" y="0"/>
                  </a:lnTo>
                  <a:lnTo>
                    <a:pt x="122" y="270"/>
                  </a:lnTo>
                  <a:lnTo>
                    <a:pt x="63" y="284"/>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1"/>
            <p:cNvSpPr/>
            <p:nvPr/>
          </p:nvSpPr>
          <p:spPr bwMode="auto">
            <a:xfrm>
              <a:off x="4340354" y="3242622"/>
              <a:ext cx="234582" cy="335117"/>
            </a:xfrm>
            <a:custGeom>
              <a:avLst/>
              <a:gdLst>
                <a:gd name="T0" fmla="*/ 0 w 189"/>
                <a:gd name="T1" fmla="*/ 242 h 270"/>
                <a:gd name="T2" fmla="*/ 136 w 189"/>
                <a:gd name="T3" fmla="*/ 0 h 270"/>
                <a:gd name="T4" fmla="*/ 189 w 189"/>
                <a:gd name="T5" fmla="*/ 28 h 270"/>
                <a:gd name="T6" fmla="*/ 49 w 189"/>
                <a:gd name="T7" fmla="*/ 270 h 270"/>
                <a:gd name="T8" fmla="*/ 0 w 189"/>
                <a:gd name="T9" fmla="*/ 242 h 270"/>
              </a:gdLst>
              <a:ahLst/>
              <a:cxnLst>
                <a:cxn ang="0">
                  <a:pos x="T0" y="T1"/>
                </a:cxn>
                <a:cxn ang="0">
                  <a:pos x="T2" y="T3"/>
                </a:cxn>
                <a:cxn ang="0">
                  <a:pos x="T4" y="T5"/>
                </a:cxn>
                <a:cxn ang="0">
                  <a:pos x="T6" y="T7"/>
                </a:cxn>
                <a:cxn ang="0">
                  <a:pos x="T8" y="T9"/>
                </a:cxn>
              </a:cxnLst>
              <a:rect l="0" t="0" r="r" b="b"/>
              <a:pathLst>
                <a:path w="189" h="270">
                  <a:moveTo>
                    <a:pt x="0" y="242"/>
                  </a:moveTo>
                  <a:lnTo>
                    <a:pt x="136" y="0"/>
                  </a:lnTo>
                  <a:lnTo>
                    <a:pt x="189" y="28"/>
                  </a:lnTo>
                  <a:lnTo>
                    <a:pt x="49" y="270"/>
                  </a:lnTo>
                  <a:lnTo>
                    <a:pt x="0" y="242"/>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2"/>
            <p:cNvSpPr/>
            <p:nvPr/>
          </p:nvSpPr>
          <p:spPr bwMode="auto">
            <a:xfrm>
              <a:off x="4392483" y="2973287"/>
              <a:ext cx="390970" cy="390970"/>
            </a:xfrm>
            <a:custGeom>
              <a:avLst/>
              <a:gdLst>
                <a:gd name="T0" fmla="*/ 80 w 90"/>
                <a:gd name="T1" fmla="*/ 64 h 90"/>
                <a:gd name="T2" fmla="*/ 27 w 90"/>
                <a:gd name="T3" fmla="*/ 80 h 90"/>
                <a:gd name="T4" fmla="*/ 10 w 90"/>
                <a:gd name="T5" fmla="*/ 27 h 90"/>
                <a:gd name="T6" fmla="*/ 64 w 90"/>
                <a:gd name="T7" fmla="*/ 11 h 90"/>
                <a:gd name="T8" fmla="*/ 80 w 90"/>
                <a:gd name="T9" fmla="*/ 64 h 90"/>
              </a:gdLst>
              <a:ahLst/>
              <a:cxnLst>
                <a:cxn ang="0">
                  <a:pos x="T0" y="T1"/>
                </a:cxn>
                <a:cxn ang="0">
                  <a:pos x="T2" y="T3"/>
                </a:cxn>
                <a:cxn ang="0">
                  <a:pos x="T4" y="T5"/>
                </a:cxn>
                <a:cxn ang="0">
                  <a:pos x="T6" y="T7"/>
                </a:cxn>
                <a:cxn ang="0">
                  <a:pos x="T8" y="T9"/>
                </a:cxn>
              </a:cxnLst>
              <a:rect l="0" t="0" r="r" b="b"/>
              <a:pathLst>
                <a:path w="90" h="90">
                  <a:moveTo>
                    <a:pt x="80" y="64"/>
                  </a:moveTo>
                  <a:cubicBezTo>
                    <a:pt x="70" y="83"/>
                    <a:pt x="46" y="90"/>
                    <a:pt x="27" y="80"/>
                  </a:cubicBezTo>
                  <a:cubicBezTo>
                    <a:pt x="8" y="70"/>
                    <a:pt x="0" y="46"/>
                    <a:pt x="10" y="27"/>
                  </a:cubicBezTo>
                  <a:cubicBezTo>
                    <a:pt x="20" y="8"/>
                    <a:pt x="44" y="0"/>
                    <a:pt x="64" y="11"/>
                  </a:cubicBezTo>
                  <a:cubicBezTo>
                    <a:pt x="83" y="21"/>
                    <a:pt x="90" y="44"/>
                    <a:pt x="80" y="6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9" name="Freeform 33"/>
            <p:cNvSpPr/>
            <p:nvPr/>
          </p:nvSpPr>
          <p:spPr bwMode="auto">
            <a:xfrm>
              <a:off x="4505430" y="3025417"/>
              <a:ext cx="112947" cy="86882"/>
            </a:xfrm>
            <a:custGeom>
              <a:avLst/>
              <a:gdLst>
                <a:gd name="T0" fmla="*/ 26 w 26"/>
                <a:gd name="T1" fmla="*/ 11 h 20"/>
                <a:gd name="T2" fmla="*/ 13 w 26"/>
                <a:gd name="T3" fmla="*/ 20 h 20"/>
                <a:gd name="T4" fmla="*/ 0 w 26"/>
                <a:gd name="T5" fmla="*/ 10 h 20"/>
                <a:gd name="T6" fmla="*/ 14 w 26"/>
                <a:gd name="T7" fmla="*/ 1 h 20"/>
                <a:gd name="T8" fmla="*/ 26 w 26"/>
                <a:gd name="T9" fmla="*/ 11 h 20"/>
              </a:gdLst>
              <a:ahLst/>
              <a:cxnLst>
                <a:cxn ang="0">
                  <a:pos x="T0" y="T1"/>
                </a:cxn>
                <a:cxn ang="0">
                  <a:pos x="T2" y="T3"/>
                </a:cxn>
                <a:cxn ang="0">
                  <a:pos x="T4" y="T5"/>
                </a:cxn>
                <a:cxn ang="0">
                  <a:pos x="T6" y="T7"/>
                </a:cxn>
                <a:cxn ang="0">
                  <a:pos x="T8" y="T9"/>
                </a:cxn>
              </a:cxnLst>
              <a:rect l="0" t="0" r="r" b="b"/>
              <a:pathLst>
                <a:path w="26" h="20">
                  <a:moveTo>
                    <a:pt x="26" y="11"/>
                  </a:moveTo>
                  <a:cubicBezTo>
                    <a:pt x="26" y="16"/>
                    <a:pt x="20" y="20"/>
                    <a:pt x="13" y="20"/>
                  </a:cubicBezTo>
                  <a:cubicBezTo>
                    <a:pt x="6" y="20"/>
                    <a:pt x="0" y="15"/>
                    <a:pt x="0" y="10"/>
                  </a:cubicBezTo>
                  <a:cubicBezTo>
                    <a:pt x="1" y="4"/>
                    <a:pt x="7" y="0"/>
                    <a:pt x="14" y="1"/>
                  </a:cubicBezTo>
                  <a:cubicBezTo>
                    <a:pt x="21" y="1"/>
                    <a:pt x="26" y="6"/>
                    <a:pt x="26"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4"/>
            <p:cNvSpPr/>
            <p:nvPr/>
          </p:nvSpPr>
          <p:spPr bwMode="auto">
            <a:xfrm>
              <a:off x="4887712" y="2891370"/>
              <a:ext cx="342564" cy="342564"/>
            </a:xfrm>
            <a:custGeom>
              <a:avLst/>
              <a:gdLst>
                <a:gd name="T0" fmla="*/ 69 w 79"/>
                <a:gd name="T1" fmla="*/ 59 h 79"/>
                <a:gd name="T2" fmla="*/ 20 w 79"/>
                <a:gd name="T3" fmla="*/ 69 h 79"/>
                <a:gd name="T4" fmla="*/ 11 w 79"/>
                <a:gd name="T5" fmla="*/ 20 h 79"/>
                <a:gd name="T6" fmla="*/ 59 w 79"/>
                <a:gd name="T7" fmla="*/ 11 h 79"/>
                <a:gd name="T8" fmla="*/ 69 w 79"/>
                <a:gd name="T9" fmla="*/ 59 h 79"/>
              </a:gdLst>
              <a:ahLst/>
              <a:cxnLst>
                <a:cxn ang="0">
                  <a:pos x="T0" y="T1"/>
                </a:cxn>
                <a:cxn ang="0">
                  <a:pos x="T2" y="T3"/>
                </a:cxn>
                <a:cxn ang="0">
                  <a:pos x="T4" y="T5"/>
                </a:cxn>
                <a:cxn ang="0">
                  <a:pos x="T6" y="T7"/>
                </a:cxn>
                <a:cxn ang="0">
                  <a:pos x="T8" y="T9"/>
                </a:cxn>
              </a:cxnLst>
              <a:rect l="0" t="0" r="r" b="b"/>
              <a:pathLst>
                <a:path w="79" h="79">
                  <a:moveTo>
                    <a:pt x="69" y="59"/>
                  </a:moveTo>
                  <a:cubicBezTo>
                    <a:pt x="58" y="75"/>
                    <a:pt x="36" y="79"/>
                    <a:pt x="20" y="69"/>
                  </a:cubicBezTo>
                  <a:cubicBezTo>
                    <a:pt x="4" y="58"/>
                    <a:pt x="0" y="36"/>
                    <a:pt x="11" y="20"/>
                  </a:cubicBezTo>
                  <a:cubicBezTo>
                    <a:pt x="22" y="4"/>
                    <a:pt x="44" y="0"/>
                    <a:pt x="59" y="11"/>
                  </a:cubicBezTo>
                  <a:cubicBezTo>
                    <a:pt x="75" y="22"/>
                    <a:pt x="79" y="44"/>
                    <a:pt x="69"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Freeform 35"/>
            <p:cNvSpPr/>
            <p:nvPr/>
          </p:nvSpPr>
          <p:spPr bwMode="auto">
            <a:xfrm>
              <a:off x="4995694" y="2934811"/>
              <a:ext cx="104259" cy="78194"/>
            </a:xfrm>
            <a:custGeom>
              <a:avLst/>
              <a:gdLst>
                <a:gd name="T0" fmla="*/ 23 w 24"/>
                <a:gd name="T1" fmla="*/ 11 h 18"/>
                <a:gd name="T2" fmla="*/ 10 w 24"/>
                <a:gd name="T3" fmla="*/ 17 h 18"/>
                <a:gd name="T4" fmla="*/ 1 w 24"/>
                <a:gd name="T5" fmla="*/ 7 h 18"/>
                <a:gd name="T6" fmla="*/ 13 w 24"/>
                <a:gd name="T7" fmla="*/ 1 h 18"/>
                <a:gd name="T8" fmla="*/ 23 w 24"/>
                <a:gd name="T9" fmla="*/ 11 h 18"/>
              </a:gdLst>
              <a:ahLst/>
              <a:cxnLst>
                <a:cxn ang="0">
                  <a:pos x="T0" y="T1"/>
                </a:cxn>
                <a:cxn ang="0">
                  <a:pos x="T2" y="T3"/>
                </a:cxn>
                <a:cxn ang="0">
                  <a:pos x="T4" y="T5"/>
                </a:cxn>
                <a:cxn ang="0">
                  <a:pos x="T6" y="T7"/>
                </a:cxn>
                <a:cxn ang="0">
                  <a:pos x="T8" y="T9"/>
                </a:cxn>
              </a:cxnLst>
              <a:rect l="0" t="0" r="r" b="b"/>
              <a:pathLst>
                <a:path w="24" h="18">
                  <a:moveTo>
                    <a:pt x="23" y="11"/>
                  </a:moveTo>
                  <a:cubicBezTo>
                    <a:pt x="22" y="16"/>
                    <a:pt x="17" y="18"/>
                    <a:pt x="10" y="17"/>
                  </a:cubicBezTo>
                  <a:cubicBezTo>
                    <a:pt x="4" y="16"/>
                    <a:pt x="0" y="12"/>
                    <a:pt x="1" y="7"/>
                  </a:cubicBezTo>
                  <a:cubicBezTo>
                    <a:pt x="2" y="3"/>
                    <a:pt x="7" y="0"/>
                    <a:pt x="13" y="1"/>
                  </a:cubicBezTo>
                  <a:cubicBezTo>
                    <a:pt x="19" y="2"/>
                    <a:pt x="24" y="6"/>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6"/>
            <p:cNvSpPr/>
            <p:nvPr/>
          </p:nvSpPr>
          <p:spPr bwMode="auto">
            <a:xfrm>
              <a:off x="4262160" y="2564941"/>
              <a:ext cx="342564" cy="343805"/>
            </a:xfrm>
            <a:custGeom>
              <a:avLst/>
              <a:gdLst>
                <a:gd name="T0" fmla="*/ 68 w 79"/>
                <a:gd name="T1" fmla="*/ 59 h 79"/>
                <a:gd name="T2" fmla="*/ 20 w 79"/>
                <a:gd name="T3" fmla="*/ 68 h 79"/>
                <a:gd name="T4" fmla="*/ 11 w 79"/>
                <a:gd name="T5" fmla="*/ 20 h 79"/>
                <a:gd name="T6" fmla="*/ 59 w 79"/>
                <a:gd name="T7" fmla="*/ 11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8" y="75"/>
                    <a:pt x="36" y="79"/>
                    <a:pt x="20" y="68"/>
                  </a:cubicBezTo>
                  <a:cubicBezTo>
                    <a:pt x="4" y="57"/>
                    <a:pt x="0" y="36"/>
                    <a:pt x="11" y="20"/>
                  </a:cubicBezTo>
                  <a:cubicBezTo>
                    <a:pt x="22" y="4"/>
                    <a:pt x="43" y="0"/>
                    <a:pt x="59" y="11"/>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3" name="Freeform 37"/>
            <p:cNvSpPr/>
            <p:nvPr/>
          </p:nvSpPr>
          <p:spPr bwMode="auto">
            <a:xfrm>
              <a:off x="4370142" y="2604659"/>
              <a:ext cx="104259" cy="81917"/>
            </a:xfrm>
            <a:custGeom>
              <a:avLst/>
              <a:gdLst>
                <a:gd name="T0" fmla="*/ 23 w 24"/>
                <a:gd name="T1" fmla="*/ 11 h 19"/>
                <a:gd name="T2" fmla="*/ 10 w 24"/>
                <a:gd name="T3" fmla="*/ 18 h 19"/>
                <a:gd name="T4" fmla="*/ 1 w 24"/>
                <a:gd name="T5" fmla="*/ 8 h 19"/>
                <a:gd name="T6" fmla="*/ 13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2" y="16"/>
                    <a:pt x="16" y="19"/>
                    <a:pt x="10" y="18"/>
                  </a:cubicBezTo>
                  <a:cubicBezTo>
                    <a:pt x="4" y="17"/>
                    <a:pt x="0" y="12"/>
                    <a:pt x="1" y="8"/>
                  </a:cubicBezTo>
                  <a:cubicBezTo>
                    <a:pt x="1" y="3"/>
                    <a:pt x="7" y="0"/>
                    <a:pt x="13" y="1"/>
                  </a:cubicBezTo>
                  <a:cubicBezTo>
                    <a:pt x="19"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8"/>
            <p:cNvSpPr/>
            <p:nvPr/>
          </p:nvSpPr>
          <p:spPr bwMode="auto">
            <a:xfrm>
              <a:off x="4206307" y="3395286"/>
              <a:ext cx="342564" cy="343805"/>
            </a:xfrm>
            <a:custGeom>
              <a:avLst/>
              <a:gdLst>
                <a:gd name="T0" fmla="*/ 68 w 79"/>
                <a:gd name="T1" fmla="*/ 59 h 79"/>
                <a:gd name="T2" fmla="*/ 20 w 79"/>
                <a:gd name="T3" fmla="*/ 68 h 79"/>
                <a:gd name="T4" fmla="*/ 11 w 79"/>
                <a:gd name="T5" fmla="*/ 19 h 79"/>
                <a:gd name="T6" fmla="*/ 59 w 79"/>
                <a:gd name="T7" fmla="*/ 10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7" y="74"/>
                    <a:pt x="36" y="79"/>
                    <a:pt x="20" y="68"/>
                  </a:cubicBezTo>
                  <a:cubicBezTo>
                    <a:pt x="4" y="57"/>
                    <a:pt x="0" y="35"/>
                    <a:pt x="11" y="19"/>
                  </a:cubicBezTo>
                  <a:cubicBezTo>
                    <a:pt x="21" y="4"/>
                    <a:pt x="43" y="0"/>
                    <a:pt x="59" y="10"/>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5" name="Freeform 39"/>
            <p:cNvSpPr/>
            <p:nvPr/>
          </p:nvSpPr>
          <p:spPr bwMode="auto">
            <a:xfrm>
              <a:off x="4310566" y="3433763"/>
              <a:ext cx="103017" cy="83159"/>
            </a:xfrm>
            <a:custGeom>
              <a:avLst/>
              <a:gdLst>
                <a:gd name="T0" fmla="*/ 23 w 24"/>
                <a:gd name="T1" fmla="*/ 11 h 19"/>
                <a:gd name="T2" fmla="*/ 11 w 24"/>
                <a:gd name="T3" fmla="*/ 18 h 19"/>
                <a:gd name="T4" fmla="*/ 1 w 24"/>
                <a:gd name="T5" fmla="*/ 7 h 19"/>
                <a:gd name="T6" fmla="*/ 14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3" y="16"/>
                    <a:pt x="17" y="19"/>
                    <a:pt x="11" y="18"/>
                  </a:cubicBezTo>
                  <a:cubicBezTo>
                    <a:pt x="5" y="16"/>
                    <a:pt x="0" y="12"/>
                    <a:pt x="1" y="7"/>
                  </a:cubicBezTo>
                  <a:cubicBezTo>
                    <a:pt x="2" y="3"/>
                    <a:pt x="8" y="0"/>
                    <a:pt x="14" y="1"/>
                  </a:cubicBezTo>
                  <a:cubicBezTo>
                    <a:pt x="20"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38719" y="119422"/>
            <a:ext cx="876863" cy="876863"/>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53840" y="279461"/>
            <a:ext cx="4096233" cy="530336"/>
          </a:xfrm>
          <a:prstGeom prst="roundRect">
            <a:avLst>
              <a:gd name="adj" fmla="val 50000"/>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6"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总体建议与总结</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1" name="组合 40"/>
          <p:cNvGrpSpPr/>
          <p:nvPr/>
        </p:nvGrpSpPr>
        <p:grpSpPr>
          <a:xfrm>
            <a:off x="547877" y="280810"/>
            <a:ext cx="488536" cy="560187"/>
            <a:chOff x="4206307" y="2564941"/>
            <a:chExt cx="1023969" cy="1174150"/>
          </a:xfrm>
        </p:grpSpPr>
        <p:sp>
          <p:nvSpPr>
            <p:cNvPr id="42" name="Freeform 29"/>
            <p:cNvSpPr/>
            <p:nvPr/>
          </p:nvSpPr>
          <p:spPr bwMode="auto">
            <a:xfrm>
              <a:off x="4687883" y="3047758"/>
              <a:ext cx="351252" cy="130323"/>
            </a:xfrm>
            <a:custGeom>
              <a:avLst/>
              <a:gdLst>
                <a:gd name="T0" fmla="*/ 283 w 283"/>
                <a:gd name="T1" fmla="*/ 56 h 105"/>
                <a:gd name="T2" fmla="*/ 10 w 283"/>
                <a:gd name="T3" fmla="*/ 105 h 105"/>
                <a:gd name="T4" fmla="*/ 0 w 283"/>
                <a:gd name="T5" fmla="*/ 49 h 105"/>
                <a:gd name="T6" fmla="*/ 273 w 283"/>
                <a:gd name="T7" fmla="*/ 0 h 105"/>
                <a:gd name="T8" fmla="*/ 283 w 283"/>
                <a:gd name="T9" fmla="*/ 56 h 105"/>
              </a:gdLst>
              <a:ahLst/>
              <a:cxnLst>
                <a:cxn ang="0">
                  <a:pos x="T0" y="T1"/>
                </a:cxn>
                <a:cxn ang="0">
                  <a:pos x="T2" y="T3"/>
                </a:cxn>
                <a:cxn ang="0">
                  <a:pos x="T4" y="T5"/>
                </a:cxn>
                <a:cxn ang="0">
                  <a:pos x="T6" y="T7"/>
                </a:cxn>
                <a:cxn ang="0">
                  <a:pos x="T8" y="T9"/>
                </a:cxn>
              </a:cxnLst>
              <a:rect l="0" t="0" r="r" b="b"/>
              <a:pathLst>
                <a:path w="283" h="105">
                  <a:moveTo>
                    <a:pt x="283" y="56"/>
                  </a:moveTo>
                  <a:lnTo>
                    <a:pt x="10" y="105"/>
                  </a:lnTo>
                  <a:lnTo>
                    <a:pt x="0" y="49"/>
                  </a:lnTo>
                  <a:lnTo>
                    <a:pt x="273" y="0"/>
                  </a:lnTo>
                  <a:lnTo>
                    <a:pt x="283" y="56"/>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0"/>
            <p:cNvSpPr/>
            <p:nvPr/>
          </p:nvSpPr>
          <p:spPr bwMode="auto">
            <a:xfrm>
              <a:off x="4418548" y="2808211"/>
              <a:ext cx="151423" cy="352493"/>
            </a:xfrm>
            <a:custGeom>
              <a:avLst/>
              <a:gdLst>
                <a:gd name="T0" fmla="*/ 63 w 122"/>
                <a:gd name="T1" fmla="*/ 284 h 284"/>
                <a:gd name="T2" fmla="*/ 0 w 122"/>
                <a:gd name="T3" fmla="*/ 14 h 284"/>
                <a:gd name="T4" fmla="*/ 56 w 122"/>
                <a:gd name="T5" fmla="*/ 0 h 284"/>
                <a:gd name="T6" fmla="*/ 122 w 122"/>
                <a:gd name="T7" fmla="*/ 270 h 284"/>
                <a:gd name="T8" fmla="*/ 63 w 122"/>
                <a:gd name="T9" fmla="*/ 284 h 284"/>
              </a:gdLst>
              <a:ahLst/>
              <a:cxnLst>
                <a:cxn ang="0">
                  <a:pos x="T0" y="T1"/>
                </a:cxn>
                <a:cxn ang="0">
                  <a:pos x="T2" y="T3"/>
                </a:cxn>
                <a:cxn ang="0">
                  <a:pos x="T4" y="T5"/>
                </a:cxn>
                <a:cxn ang="0">
                  <a:pos x="T6" y="T7"/>
                </a:cxn>
                <a:cxn ang="0">
                  <a:pos x="T8" y="T9"/>
                </a:cxn>
              </a:cxnLst>
              <a:rect l="0" t="0" r="r" b="b"/>
              <a:pathLst>
                <a:path w="122" h="284">
                  <a:moveTo>
                    <a:pt x="63" y="284"/>
                  </a:moveTo>
                  <a:lnTo>
                    <a:pt x="0" y="14"/>
                  </a:lnTo>
                  <a:lnTo>
                    <a:pt x="56" y="0"/>
                  </a:lnTo>
                  <a:lnTo>
                    <a:pt x="122" y="270"/>
                  </a:lnTo>
                  <a:lnTo>
                    <a:pt x="63" y="284"/>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1"/>
            <p:cNvSpPr/>
            <p:nvPr/>
          </p:nvSpPr>
          <p:spPr bwMode="auto">
            <a:xfrm>
              <a:off x="4340354" y="3242622"/>
              <a:ext cx="234582" cy="335117"/>
            </a:xfrm>
            <a:custGeom>
              <a:avLst/>
              <a:gdLst>
                <a:gd name="T0" fmla="*/ 0 w 189"/>
                <a:gd name="T1" fmla="*/ 242 h 270"/>
                <a:gd name="T2" fmla="*/ 136 w 189"/>
                <a:gd name="T3" fmla="*/ 0 h 270"/>
                <a:gd name="T4" fmla="*/ 189 w 189"/>
                <a:gd name="T5" fmla="*/ 28 h 270"/>
                <a:gd name="T6" fmla="*/ 49 w 189"/>
                <a:gd name="T7" fmla="*/ 270 h 270"/>
                <a:gd name="T8" fmla="*/ 0 w 189"/>
                <a:gd name="T9" fmla="*/ 242 h 270"/>
              </a:gdLst>
              <a:ahLst/>
              <a:cxnLst>
                <a:cxn ang="0">
                  <a:pos x="T0" y="T1"/>
                </a:cxn>
                <a:cxn ang="0">
                  <a:pos x="T2" y="T3"/>
                </a:cxn>
                <a:cxn ang="0">
                  <a:pos x="T4" y="T5"/>
                </a:cxn>
                <a:cxn ang="0">
                  <a:pos x="T6" y="T7"/>
                </a:cxn>
                <a:cxn ang="0">
                  <a:pos x="T8" y="T9"/>
                </a:cxn>
              </a:cxnLst>
              <a:rect l="0" t="0" r="r" b="b"/>
              <a:pathLst>
                <a:path w="189" h="270">
                  <a:moveTo>
                    <a:pt x="0" y="242"/>
                  </a:moveTo>
                  <a:lnTo>
                    <a:pt x="136" y="0"/>
                  </a:lnTo>
                  <a:lnTo>
                    <a:pt x="189" y="28"/>
                  </a:lnTo>
                  <a:lnTo>
                    <a:pt x="49" y="270"/>
                  </a:lnTo>
                  <a:lnTo>
                    <a:pt x="0" y="242"/>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2"/>
            <p:cNvSpPr/>
            <p:nvPr/>
          </p:nvSpPr>
          <p:spPr bwMode="auto">
            <a:xfrm>
              <a:off x="4392483" y="2973287"/>
              <a:ext cx="390970" cy="390970"/>
            </a:xfrm>
            <a:custGeom>
              <a:avLst/>
              <a:gdLst>
                <a:gd name="T0" fmla="*/ 80 w 90"/>
                <a:gd name="T1" fmla="*/ 64 h 90"/>
                <a:gd name="T2" fmla="*/ 27 w 90"/>
                <a:gd name="T3" fmla="*/ 80 h 90"/>
                <a:gd name="T4" fmla="*/ 10 w 90"/>
                <a:gd name="T5" fmla="*/ 27 h 90"/>
                <a:gd name="T6" fmla="*/ 64 w 90"/>
                <a:gd name="T7" fmla="*/ 11 h 90"/>
                <a:gd name="T8" fmla="*/ 80 w 90"/>
                <a:gd name="T9" fmla="*/ 64 h 90"/>
              </a:gdLst>
              <a:ahLst/>
              <a:cxnLst>
                <a:cxn ang="0">
                  <a:pos x="T0" y="T1"/>
                </a:cxn>
                <a:cxn ang="0">
                  <a:pos x="T2" y="T3"/>
                </a:cxn>
                <a:cxn ang="0">
                  <a:pos x="T4" y="T5"/>
                </a:cxn>
                <a:cxn ang="0">
                  <a:pos x="T6" y="T7"/>
                </a:cxn>
                <a:cxn ang="0">
                  <a:pos x="T8" y="T9"/>
                </a:cxn>
              </a:cxnLst>
              <a:rect l="0" t="0" r="r" b="b"/>
              <a:pathLst>
                <a:path w="90" h="90">
                  <a:moveTo>
                    <a:pt x="80" y="64"/>
                  </a:moveTo>
                  <a:cubicBezTo>
                    <a:pt x="70" y="83"/>
                    <a:pt x="46" y="90"/>
                    <a:pt x="27" y="80"/>
                  </a:cubicBezTo>
                  <a:cubicBezTo>
                    <a:pt x="8" y="70"/>
                    <a:pt x="0" y="46"/>
                    <a:pt x="10" y="27"/>
                  </a:cubicBezTo>
                  <a:cubicBezTo>
                    <a:pt x="20" y="8"/>
                    <a:pt x="44" y="0"/>
                    <a:pt x="64" y="11"/>
                  </a:cubicBezTo>
                  <a:cubicBezTo>
                    <a:pt x="83" y="21"/>
                    <a:pt x="90" y="44"/>
                    <a:pt x="80" y="6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6" name="Freeform 33"/>
            <p:cNvSpPr/>
            <p:nvPr/>
          </p:nvSpPr>
          <p:spPr bwMode="auto">
            <a:xfrm>
              <a:off x="4505430" y="3025417"/>
              <a:ext cx="112947" cy="86882"/>
            </a:xfrm>
            <a:custGeom>
              <a:avLst/>
              <a:gdLst>
                <a:gd name="T0" fmla="*/ 26 w 26"/>
                <a:gd name="T1" fmla="*/ 11 h 20"/>
                <a:gd name="T2" fmla="*/ 13 w 26"/>
                <a:gd name="T3" fmla="*/ 20 h 20"/>
                <a:gd name="T4" fmla="*/ 0 w 26"/>
                <a:gd name="T5" fmla="*/ 10 h 20"/>
                <a:gd name="T6" fmla="*/ 14 w 26"/>
                <a:gd name="T7" fmla="*/ 1 h 20"/>
                <a:gd name="T8" fmla="*/ 26 w 26"/>
                <a:gd name="T9" fmla="*/ 11 h 20"/>
              </a:gdLst>
              <a:ahLst/>
              <a:cxnLst>
                <a:cxn ang="0">
                  <a:pos x="T0" y="T1"/>
                </a:cxn>
                <a:cxn ang="0">
                  <a:pos x="T2" y="T3"/>
                </a:cxn>
                <a:cxn ang="0">
                  <a:pos x="T4" y="T5"/>
                </a:cxn>
                <a:cxn ang="0">
                  <a:pos x="T6" y="T7"/>
                </a:cxn>
                <a:cxn ang="0">
                  <a:pos x="T8" y="T9"/>
                </a:cxn>
              </a:cxnLst>
              <a:rect l="0" t="0" r="r" b="b"/>
              <a:pathLst>
                <a:path w="26" h="20">
                  <a:moveTo>
                    <a:pt x="26" y="11"/>
                  </a:moveTo>
                  <a:cubicBezTo>
                    <a:pt x="26" y="16"/>
                    <a:pt x="20" y="20"/>
                    <a:pt x="13" y="20"/>
                  </a:cubicBezTo>
                  <a:cubicBezTo>
                    <a:pt x="6" y="20"/>
                    <a:pt x="0" y="15"/>
                    <a:pt x="0" y="10"/>
                  </a:cubicBezTo>
                  <a:cubicBezTo>
                    <a:pt x="1" y="4"/>
                    <a:pt x="7" y="0"/>
                    <a:pt x="14" y="1"/>
                  </a:cubicBezTo>
                  <a:cubicBezTo>
                    <a:pt x="21" y="1"/>
                    <a:pt x="26" y="6"/>
                    <a:pt x="26"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4"/>
            <p:cNvSpPr/>
            <p:nvPr/>
          </p:nvSpPr>
          <p:spPr bwMode="auto">
            <a:xfrm>
              <a:off x="4887712" y="2891370"/>
              <a:ext cx="342564" cy="342564"/>
            </a:xfrm>
            <a:custGeom>
              <a:avLst/>
              <a:gdLst>
                <a:gd name="T0" fmla="*/ 69 w 79"/>
                <a:gd name="T1" fmla="*/ 59 h 79"/>
                <a:gd name="T2" fmla="*/ 20 w 79"/>
                <a:gd name="T3" fmla="*/ 69 h 79"/>
                <a:gd name="T4" fmla="*/ 11 w 79"/>
                <a:gd name="T5" fmla="*/ 20 h 79"/>
                <a:gd name="T6" fmla="*/ 59 w 79"/>
                <a:gd name="T7" fmla="*/ 11 h 79"/>
                <a:gd name="T8" fmla="*/ 69 w 79"/>
                <a:gd name="T9" fmla="*/ 59 h 79"/>
              </a:gdLst>
              <a:ahLst/>
              <a:cxnLst>
                <a:cxn ang="0">
                  <a:pos x="T0" y="T1"/>
                </a:cxn>
                <a:cxn ang="0">
                  <a:pos x="T2" y="T3"/>
                </a:cxn>
                <a:cxn ang="0">
                  <a:pos x="T4" y="T5"/>
                </a:cxn>
                <a:cxn ang="0">
                  <a:pos x="T6" y="T7"/>
                </a:cxn>
                <a:cxn ang="0">
                  <a:pos x="T8" y="T9"/>
                </a:cxn>
              </a:cxnLst>
              <a:rect l="0" t="0" r="r" b="b"/>
              <a:pathLst>
                <a:path w="79" h="79">
                  <a:moveTo>
                    <a:pt x="69" y="59"/>
                  </a:moveTo>
                  <a:cubicBezTo>
                    <a:pt x="58" y="75"/>
                    <a:pt x="36" y="79"/>
                    <a:pt x="20" y="69"/>
                  </a:cubicBezTo>
                  <a:cubicBezTo>
                    <a:pt x="4" y="58"/>
                    <a:pt x="0" y="36"/>
                    <a:pt x="11" y="20"/>
                  </a:cubicBezTo>
                  <a:cubicBezTo>
                    <a:pt x="22" y="4"/>
                    <a:pt x="44" y="0"/>
                    <a:pt x="59" y="11"/>
                  </a:cubicBezTo>
                  <a:cubicBezTo>
                    <a:pt x="75" y="22"/>
                    <a:pt x="79" y="44"/>
                    <a:pt x="69"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8" name="Freeform 35"/>
            <p:cNvSpPr/>
            <p:nvPr/>
          </p:nvSpPr>
          <p:spPr bwMode="auto">
            <a:xfrm>
              <a:off x="4995694" y="2934811"/>
              <a:ext cx="104259" cy="78194"/>
            </a:xfrm>
            <a:custGeom>
              <a:avLst/>
              <a:gdLst>
                <a:gd name="T0" fmla="*/ 23 w 24"/>
                <a:gd name="T1" fmla="*/ 11 h 18"/>
                <a:gd name="T2" fmla="*/ 10 w 24"/>
                <a:gd name="T3" fmla="*/ 17 h 18"/>
                <a:gd name="T4" fmla="*/ 1 w 24"/>
                <a:gd name="T5" fmla="*/ 7 h 18"/>
                <a:gd name="T6" fmla="*/ 13 w 24"/>
                <a:gd name="T7" fmla="*/ 1 h 18"/>
                <a:gd name="T8" fmla="*/ 23 w 24"/>
                <a:gd name="T9" fmla="*/ 11 h 18"/>
              </a:gdLst>
              <a:ahLst/>
              <a:cxnLst>
                <a:cxn ang="0">
                  <a:pos x="T0" y="T1"/>
                </a:cxn>
                <a:cxn ang="0">
                  <a:pos x="T2" y="T3"/>
                </a:cxn>
                <a:cxn ang="0">
                  <a:pos x="T4" y="T5"/>
                </a:cxn>
                <a:cxn ang="0">
                  <a:pos x="T6" y="T7"/>
                </a:cxn>
                <a:cxn ang="0">
                  <a:pos x="T8" y="T9"/>
                </a:cxn>
              </a:cxnLst>
              <a:rect l="0" t="0" r="r" b="b"/>
              <a:pathLst>
                <a:path w="24" h="18">
                  <a:moveTo>
                    <a:pt x="23" y="11"/>
                  </a:moveTo>
                  <a:cubicBezTo>
                    <a:pt x="22" y="16"/>
                    <a:pt x="17" y="18"/>
                    <a:pt x="10" y="17"/>
                  </a:cubicBezTo>
                  <a:cubicBezTo>
                    <a:pt x="4" y="16"/>
                    <a:pt x="0" y="12"/>
                    <a:pt x="1" y="7"/>
                  </a:cubicBezTo>
                  <a:cubicBezTo>
                    <a:pt x="2" y="3"/>
                    <a:pt x="7" y="0"/>
                    <a:pt x="13" y="1"/>
                  </a:cubicBezTo>
                  <a:cubicBezTo>
                    <a:pt x="19" y="2"/>
                    <a:pt x="24" y="6"/>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6"/>
            <p:cNvSpPr/>
            <p:nvPr/>
          </p:nvSpPr>
          <p:spPr bwMode="auto">
            <a:xfrm>
              <a:off x="4262160" y="2564941"/>
              <a:ext cx="342564" cy="343805"/>
            </a:xfrm>
            <a:custGeom>
              <a:avLst/>
              <a:gdLst>
                <a:gd name="T0" fmla="*/ 68 w 79"/>
                <a:gd name="T1" fmla="*/ 59 h 79"/>
                <a:gd name="T2" fmla="*/ 20 w 79"/>
                <a:gd name="T3" fmla="*/ 68 h 79"/>
                <a:gd name="T4" fmla="*/ 11 w 79"/>
                <a:gd name="T5" fmla="*/ 20 h 79"/>
                <a:gd name="T6" fmla="*/ 59 w 79"/>
                <a:gd name="T7" fmla="*/ 11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8" y="75"/>
                    <a:pt x="36" y="79"/>
                    <a:pt x="20" y="68"/>
                  </a:cubicBezTo>
                  <a:cubicBezTo>
                    <a:pt x="4" y="57"/>
                    <a:pt x="0" y="36"/>
                    <a:pt x="11" y="20"/>
                  </a:cubicBezTo>
                  <a:cubicBezTo>
                    <a:pt x="22" y="4"/>
                    <a:pt x="43" y="0"/>
                    <a:pt x="59" y="11"/>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0" name="Freeform 37"/>
            <p:cNvSpPr/>
            <p:nvPr/>
          </p:nvSpPr>
          <p:spPr bwMode="auto">
            <a:xfrm>
              <a:off x="4370142" y="2604659"/>
              <a:ext cx="104259" cy="81917"/>
            </a:xfrm>
            <a:custGeom>
              <a:avLst/>
              <a:gdLst>
                <a:gd name="T0" fmla="*/ 23 w 24"/>
                <a:gd name="T1" fmla="*/ 11 h 19"/>
                <a:gd name="T2" fmla="*/ 10 w 24"/>
                <a:gd name="T3" fmla="*/ 18 h 19"/>
                <a:gd name="T4" fmla="*/ 1 w 24"/>
                <a:gd name="T5" fmla="*/ 8 h 19"/>
                <a:gd name="T6" fmla="*/ 13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2" y="16"/>
                    <a:pt x="16" y="19"/>
                    <a:pt x="10" y="18"/>
                  </a:cubicBezTo>
                  <a:cubicBezTo>
                    <a:pt x="4" y="17"/>
                    <a:pt x="0" y="12"/>
                    <a:pt x="1" y="8"/>
                  </a:cubicBezTo>
                  <a:cubicBezTo>
                    <a:pt x="1" y="3"/>
                    <a:pt x="7" y="0"/>
                    <a:pt x="13" y="1"/>
                  </a:cubicBezTo>
                  <a:cubicBezTo>
                    <a:pt x="19"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8"/>
            <p:cNvSpPr/>
            <p:nvPr/>
          </p:nvSpPr>
          <p:spPr bwMode="auto">
            <a:xfrm>
              <a:off x="4206307" y="3395286"/>
              <a:ext cx="342564" cy="343805"/>
            </a:xfrm>
            <a:custGeom>
              <a:avLst/>
              <a:gdLst>
                <a:gd name="T0" fmla="*/ 68 w 79"/>
                <a:gd name="T1" fmla="*/ 59 h 79"/>
                <a:gd name="T2" fmla="*/ 20 w 79"/>
                <a:gd name="T3" fmla="*/ 68 h 79"/>
                <a:gd name="T4" fmla="*/ 11 w 79"/>
                <a:gd name="T5" fmla="*/ 19 h 79"/>
                <a:gd name="T6" fmla="*/ 59 w 79"/>
                <a:gd name="T7" fmla="*/ 10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7" y="74"/>
                    <a:pt x="36" y="79"/>
                    <a:pt x="20" y="68"/>
                  </a:cubicBezTo>
                  <a:cubicBezTo>
                    <a:pt x="4" y="57"/>
                    <a:pt x="0" y="35"/>
                    <a:pt x="11" y="19"/>
                  </a:cubicBezTo>
                  <a:cubicBezTo>
                    <a:pt x="21" y="4"/>
                    <a:pt x="43" y="0"/>
                    <a:pt x="59" y="10"/>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9" name="Freeform 39"/>
            <p:cNvSpPr/>
            <p:nvPr/>
          </p:nvSpPr>
          <p:spPr bwMode="auto">
            <a:xfrm>
              <a:off x="4310566" y="3433763"/>
              <a:ext cx="103017" cy="83159"/>
            </a:xfrm>
            <a:custGeom>
              <a:avLst/>
              <a:gdLst>
                <a:gd name="T0" fmla="*/ 23 w 24"/>
                <a:gd name="T1" fmla="*/ 11 h 19"/>
                <a:gd name="T2" fmla="*/ 11 w 24"/>
                <a:gd name="T3" fmla="*/ 18 h 19"/>
                <a:gd name="T4" fmla="*/ 1 w 24"/>
                <a:gd name="T5" fmla="*/ 7 h 19"/>
                <a:gd name="T6" fmla="*/ 14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3" y="16"/>
                    <a:pt x="17" y="19"/>
                    <a:pt x="11" y="18"/>
                  </a:cubicBezTo>
                  <a:cubicBezTo>
                    <a:pt x="5" y="16"/>
                    <a:pt x="0" y="12"/>
                    <a:pt x="1" y="7"/>
                  </a:cubicBezTo>
                  <a:cubicBezTo>
                    <a:pt x="2" y="3"/>
                    <a:pt x="8" y="0"/>
                    <a:pt x="14" y="1"/>
                  </a:cubicBezTo>
                  <a:cubicBezTo>
                    <a:pt x="20"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2363757" y="2076025"/>
            <a:ext cx="7551632" cy="4364238"/>
            <a:chOff x="4846915" y="2558265"/>
            <a:chExt cx="5563169" cy="3215066"/>
          </a:xfrm>
        </p:grpSpPr>
        <p:sp>
          <p:nvSpPr>
            <p:cNvPr id="61" name="五边形 60"/>
            <p:cNvSpPr/>
            <p:nvPr/>
          </p:nvSpPr>
          <p:spPr>
            <a:xfrm rot="19800000">
              <a:off x="9431676" y="2558265"/>
              <a:ext cx="978408" cy="5137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圆角矩形 61"/>
            <p:cNvSpPr/>
            <p:nvPr/>
          </p:nvSpPr>
          <p:spPr>
            <a:xfrm rot="19800000">
              <a:off x="8774129" y="2825392"/>
              <a:ext cx="914400" cy="382617"/>
            </a:xfrm>
            <a:prstGeom prst="roundRect">
              <a:avLst>
                <a:gd name="adj" fmla="val 390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p:cNvSpPr/>
            <p:nvPr/>
          </p:nvSpPr>
          <p:spPr>
            <a:xfrm rot="19800000">
              <a:off x="5609690" y="3914454"/>
              <a:ext cx="3771651" cy="2260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泪滴形 63"/>
            <p:cNvSpPr/>
            <p:nvPr/>
          </p:nvSpPr>
          <p:spPr>
            <a:xfrm rot="900000">
              <a:off x="4846915" y="4648473"/>
              <a:ext cx="1124858" cy="1124858"/>
            </a:xfrm>
            <a:prstGeom prst="teardrop">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5" name="组合 64"/>
          <p:cNvGrpSpPr/>
          <p:nvPr/>
        </p:nvGrpSpPr>
        <p:grpSpPr>
          <a:xfrm>
            <a:off x="3799557" y="3176524"/>
            <a:ext cx="873206" cy="1916888"/>
            <a:chOff x="3799557" y="2732870"/>
            <a:chExt cx="873206" cy="1916888"/>
          </a:xfrm>
        </p:grpSpPr>
        <p:sp>
          <p:nvSpPr>
            <p:cNvPr id="66" name="五边形 65"/>
            <p:cNvSpPr/>
            <p:nvPr/>
          </p:nvSpPr>
          <p:spPr>
            <a:xfrm rot="14400000">
              <a:off x="3277716" y="3254711"/>
              <a:ext cx="1916888" cy="873206"/>
            </a:xfrm>
            <a:prstGeom prst="homePlate">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矩形 66"/>
            <p:cNvSpPr/>
            <p:nvPr/>
          </p:nvSpPr>
          <p:spPr>
            <a:xfrm rot="19800000">
              <a:off x="3835288" y="3114923"/>
              <a:ext cx="437940" cy="523220"/>
            </a:xfrm>
            <a:prstGeom prst="rect">
              <a:avLst/>
            </a:prstGeom>
          </p:spPr>
          <p:txBody>
            <a:bodyPr wrap="none">
              <a:spAutoFit/>
            </a:bodyPr>
            <a:lstStyle/>
            <a:p>
              <a:r>
                <a:rPr lang="en-US" altLang="zh-CN" sz="2800" b="1">
                  <a:solidFill>
                    <a:prstClr val="white"/>
                  </a:solidFill>
                  <a:latin typeface="Agency FB" panose="020B0503020202020204" pitchFamily="34" charset="0"/>
                  <a:ea typeface="微软雅黑" panose="020B0503020204020204" pitchFamily="34" charset="-122"/>
                </a:rPr>
                <a:t>01</a:t>
              </a:r>
              <a:endParaRPr lang="zh-CN" altLang="en-US" sz="2800" b="1" dirty="0">
                <a:solidFill>
                  <a:prstClr val="white"/>
                </a:solidFill>
              </a:endParaRPr>
            </a:p>
          </p:txBody>
        </p:sp>
        <p:sp>
          <p:nvSpPr>
            <p:cNvPr id="68" name="Freeform 46"/>
            <p:cNvSpPr>
              <a:spLocks noEditPoints="1"/>
            </p:cNvSpPr>
            <p:nvPr/>
          </p:nvSpPr>
          <p:spPr bwMode="auto">
            <a:xfrm>
              <a:off x="4254368" y="3864401"/>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91 h 144"/>
                <a:gd name="T12" fmla="*/ 108 w 144"/>
                <a:gd name="T13" fmla="*/ 93 h 144"/>
                <a:gd name="T14" fmla="*/ 84 w 144"/>
                <a:gd name="T15" fmla="*/ 93 h 144"/>
                <a:gd name="T16" fmla="*/ 84 w 144"/>
                <a:gd name="T17" fmla="*/ 100 h 144"/>
                <a:gd name="T18" fmla="*/ 101 w 144"/>
                <a:gd name="T19" fmla="*/ 100 h 144"/>
                <a:gd name="T20" fmla="*/ 103 w 144"/>
                <a:gd name="T21" fmla="*/ 102 h 144"/>
                <a:gd name="T22" fmla="*/ 103 w 144"/>
                <a:gd name="T23" fmla="*/ 108 h 144"/>
                <a:gd name="T24" fmla="*/ 101 w 144"/>
                <a:gd name="T25" fmla="*/ 110 h 144"/>
                <a:gd name="T26" fmla="*/ 43 w 144"/>
                <a:gd name="T27" fmla="*/ 110 h 144"/>
                <a:gd name="T28" fmla="*/ 41 w 144"/>
                <a:gd name="T29" fmla="*/ 108 h 144"/>
                <a:gd name="T30" fmla="*/ 41 w 144"/>
                <a:gd name="T31" fmla="*/ 102 h 144"/>
                <a:gd name="T32" fmla="*/ 43 w 144"/>
                <a:gd name="T33" fmla="*/ 100 h 144"/>
                <a:gd name="T34" fmla="*/ 60 w 144"/>
                <a:gd name="T35" fmla="*/ 100 h 144"/>
                <a:gd name="T36" fmla="*/ 60 w 144"/>
                <a:gd name="T37" fmla="*/ 93 h 144"/>
                <a:gd name="T38" fmla="*/ 36 w 144"/>
                <a:gd name="T39" fmla="*/ 93 h 144"/>
                <a:gd name="T40" fmla="*/ 34 w 144"/>
                <a:gd name="T41" fmla="*/ 91 h 144"/>
                <a:gd name="T42" fmla="*/ 34 w 144"/>
                <a:gd name="T43" fmla="*/ 37 h 144"/>
                <a:gd name="T44" fmla="*/ 36 w 144"/>
                <a:gd name="T45" fmla="*/ 35 h 144"/>
                <a:gd name="T46" fmla="*/ 108 w 144"/>
                <a:gd name="T47" fmla="*/ 35 h 144"/>
                <a:gd name="T48" fmla="*/ 110 w 144"/>
                <a:gd name="T49" fmla="*/ 37 h 144"/>
                <a:gd name="T50" fmla="*/ 110 w 144"/>
                <a:gd name="T51"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91"/>
                  </a:moveTo>
                  <a:cubicBezTo>
                    <a:pt x="110" y="92"/>
                    <a:pt x="109" y="93"/>
                    <a:pt x="108" y="93"/>
                  </a:cubicBezTo>
                  <a:cubicBezTo>
                    <a:pt x="84" y="93"/>
                    <a:pt x="84" y="93"/>
                    <a:pt x="84" y="93"/>
                  </a:cubicBezTo>
                  <a:cubicBezTo>
                    <a:pt x="84" y="100"/>
                    <a:pt x="84" y="100"/>
                    <a:pt x="84" y="100"/>
                  </a:cubicBezTo>
                  <a:cubicBezTo>
                    <a:pt x="101" y="100"/>
                    <a:pt x="101" y="100"/>
                    <a:pt x="101" y="100"/>
                  </a:cubicBezTo>
                  <a:cubicBezTo>
                    <a:pt x="102" y="100"/>
                    <a:pt x="103" y="101"/>
                    <a:pt x="103" y="102"/>
                  </a:cubicBezTo>
                  <a:cubicBezTo>
                    <a:pt x="103" y="108"/>
                    <a:pt x="103" y="108"/>
                    <a:pt x="103" y="108"/>
                  </a:cubicBezTo>
                  <a:cubicBezTo>
                    <a:pt x="103" y="109"/>
                    <a:pt x="102" y="110"/>
                    <a:pt x="101" y="110"/>
                  </a:cubicBezTo>
                  <a:cubicBezTo>
                    <a:pt x="43" y="110"/>
                    <a:pt x="43" y="110"/>
                    <a:pt x="43" y="110"/>
                  </a:cubicBezTo>
                  <a:cubicBezTo>
                    <a:pt x="42" y="110"/>
                    <a:pt x="41" y="109"/>
                    <a:pt x="41" y="108"/>
                  </a:cubicBezTo>
                  <a:cubicBezTo>
                    <a:pt x="41" y="102"/>
                    <a:pt x="41" y="102"/>
                    <a:pt x="41" y="102"/>
                  </a:cubicBezTo>
                  <a:cubicBezTo>
                    <a:pt x="41" y="101"/>
                    <a:pt x="42" y="100"/>
                    <a:pt x="43" y="100"/>
                  </a:cubicBezTo>
                  <a:cubicBezTo>
                    <a:pt x="60" y="100"/>
                    <a:pt x="60" y="100"/>
                    <a:pt x="60" y="100"/>
                  </a:cubicBezTo>
                  <a:cubicBezTo>
                    <a:pt x="60" y="93"/>
                    <a:pt x="60" y="93"/>
                    <a:pt x="60" y="93"/>
                  </a:cubicBezTo>
                  <a:cubicBezTo>
                    <a:pt x="36" y="93"/>
                    <a:pt x="36" y="93"/>
                    <a:pt x="36" y="93"/>
                  </a:cubicBezTo>
                  <a:cubicBezTo>
                    <a:pt x="35" y="93"/>
                    <a:pt x="34" y="92"/>
                    <a:pt x="34" y="91"/>
                  </a:cubicBezTo>
                  <a:cubicBezTo>
                    <a:pt x="34" y="37"/>
                    <a:pt x="34" y="37"/>
                    <a:pt x="34" y="37"/>
                  </a:cubicBezTo>
                  <a:cubicBezTo>
                    <a:pt x="34" y="36"/>
                    <a:pt x="35" y="35"/>
                    <a:pt x="36" y="35"/>
                  </a:cubicBezTo>
                  <a:cubicBezTo>
                    <a:pt x="108" y="35"/>
                    <a:pt x="108" y="35"/>
                    <a:pt x="108" y="35"/>
                  </a:cubicBezTo>
                  <a:cubicBezTo>
                    <a:pt x="109" y="35"/>
                    <a:pt x="110" y="36"/>
                    <a:pt x="110" y="37"/>
                  </a:cubicBezTo>
                  <a:lnTo>
                    <a:pt x="110" y="9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69" name="组合 68"/>
          <p:cNvGrpSpPr/>
          <p:nvPr/>
        </p:nvGrpSpPr>
        <p:grpSpPr>
          <a:xfrm>
            <a:off x="5499198" y="4059837"/>
            <a:ext cx="900275" cy="1908034"/>
            <a:chOff x="5499198" y="3616183"/>
            <a:chExt cx="900275" cy="1908034"/>
          </a:xfrm>
        </p:grpSpPr>
        <p:sp>
          <p:nvSpPr>
            <p:cNvPr id="70" name="五边形 69"/>
            <p:cNvSpPr/>
            <p:nvPr/>
          </p:nvSpPr>
          <p:spPr>
            <a:xfrm rot="14400000" flipH="1" flipV="1">
              <a:off x="4981784" y="4133597"/>
              <a:ext cx="1908034" cy="873206"/>
            </a:xfrm>
            <a:prstGeom prst="homePlat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矩形 70"/>
            <p:cNvSpPr/>
            <p:nvPr/>
          </p:nvSpPr>
          <p:spPr>
            <a:xfrm rot="19800000">
              <a:off x="5887794" y="4650695"/>
              <a:ext cx="511679" cy="523220"/>
            </a:xfrm>
            <a:prstGeom prst="rect">
              <a:avLst/>
            </a:prstGeom>
          </p:spPr>
          <p:txBody>
            <a:bodyPr wrap="none">
              <a:spAutoFit/>
            </a:bodyPr>
            <a:lstStyle/>
            <a:p>
              <a:r>
                <a:rPr lang="en-US" altLang="zh-CN" sz="2800" b="1">
                  <a:solidFill>
                    <a:prstClr val="white"/>
                  </a:solidFill>
                  <a:latin typeface="Agency FB" panose="020B0503020202020204" pitchFamily="34" charset="0"/>
                  <a:ea typeface="微软雅黑" panose="020B0503020204020204" pitchFamily="34" charset="-122"/>
                </a:rPr>
                <a:t>02</a:t>
              </a:r>
              <a:endParaRPr lang="zh-CN" altLang="en-US" sz="2800" b="1" dirty="0">
                <a:solidFill>
                  <a:prstClr val="white"/>
                </a:solidFill>
              </a:endParaRPr>
            </a:p>
          </p:txBody>
        </p:sp>
        <p:sp>
          <p:nvSpPr>
            <p:cNvPr id="72" name="Freeform 52"/>
            <p:cNvSpPr>
              <a:spLocks noEditPoints="1"/>
            </p:cNvSpPr>
            <p:nvPr/>
          </p:nvSpPr>
          <p:spPr bwMode="auto">
            <a:xfrm>
              <a:off x="5549432" y="3999440"/>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76 h 144"/>
                <a:gd name="T12" fmla="*/ 105 w 144"/>
                <a:gd name="T13" fmla="*/ 91 h 144"/>
                <a:gd name="T14" fmla="*/ 109 w 144"/>
                <a:gd name="T15" fmla="*/ 104 h 144"/>
                <a:gd name="T16" fmla="*/ 91 w 144"/>
                <a:gd name="T17" fmla="*/ 117 h 144"/>
                <a:gd name="T18" fmla="*/ 80 w 144"/>
                <a:gd name="T19" fmla="*/ 110 h 144"/>
                <a:gd name="T20" fmla="*/ 72 w 144"/>
                <a:gd name="T21" fmla="*/ 111 h 144"/>
                <a:gd name="T22" fmla="*/ 64 w 144"/>
                <a:gd name="T23" fmla="*/ 110 h 144"/>
                <a:gd name="T24" fmla="*/ 53 w 144"/>
                <a:gd name="T25" fmla="*/ 117 h 144"/>
                <a:gd name="T26" fmla="*/ 35 w 144"/>
                <a:gd name="T27" fmla="*/ 104 h 144"/>
                <a:gd name="T28" fmla="*/ 39 w 144"/>
                <a:gd name="T29" fmla="*/ 91 h 144"/>
                <a:gd name="T30" fmla="*/ 34 w 144"/>
                <a:gd name="T31" fmla="*/ 76 h 144"/>
                <a:gd name="T32" fmla="*/ 23 w 144"/>
                <a:gd name="T33" fmla="*/ 68 h 144"/>
                <a:gd name="T34" fmla="*/ 30 w 144"/>
                <a:gd name="T35" fmla="*/ 46 h 144"/>
                <a:gd name="T36" fmla="*/ 43 w 144"/>
                <a:gd name="T37" fmla="*/ 46 h 144"/>
                <a:gd name="T38" fmla="*/ 56 w 144"/>
                <a:gd name="T39" fmla="*/ 37 h 144"/>
                <a:gd name="T40" fmla="*/ 60 w 144"/>
                <a:gd name="T41" fmla="*/ 24 h 144"/>
                <a:gd name="T42" fmla="*/ 84 w 144"/>
                <a:gd name="T43" fmla="*/ 24 h 144"/>
                <a:gd name="T44" fmla="*/ 88 w 144"/>
                <a:gd name="T45" fmla="*/ 37 h 144"/>
                <a:gd name="T46" fmla="*/ 101 w 144"/>
                <a:gd name="T47" fmla="*/ 46 h 144"/>
                <a:gd name="T48" fmla="*/ 114 w 144"/>
                <a:gd name="T49" fmla="*/ 46 h 144"/>
                <a:gd name="T50" fmla="*/ 121 w 144"/>
                <a:gd name="T51" fmla="*/ 68 h 144"/>
                <a:gd name="T52" fmla="*/ 110 w 144"/>
                <a:gd name="T53"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73" name="组合 72"/>
          <p:cNvGrpSpPr/>
          <p:nvPr/>
        </p:nvGrpSpPr>
        <p:grpSpPr>
          <a:xfrm>
            <a:off x="7268430" y="3039777"/>
            <a:ext cx="939006" cy="1902985"/>
            <a:chOff x="7268430" y="2596123"/>
            <a:chExt cx="939006" cy="1902985"/>
          </a:xfrm>
        </p:grpSpPr>
        <p:sp>
          <p:nvSpPr>
            <p:cNvPr id="74" name="五边形 73"/>
            <p:cNvSpPr/>
            <p:nvPr/>
          </p:nvSpPr>
          <p:spPr>
            <a:xfrm rot="14400000" flipH="1" flipV="1">
              <a:off x="6753540" y="3111013"/>
              <a:ext cx="1902985" cy="873206"/>
            </a:xfrm>
            <a:prstGeom prst="homePlate">
              <a:avLst/>
            </a:pr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矩形 74"/>
            <p:cNvSpPr/>
            <p:nvPr/>
          </p:nvSpPr>
          <p:spPr>
            <a:xfrm rot="19800000">
              <a:off x="7690948" y="3656648"/>
              <a:ext cx="516488" cy="523220"/>
            </a:xfrm>
            <a:prstGeom prst="rect">
              <a:avLst/>
            </a:prstGeom>
          </p:spPr>
          <p:txBody>
            <a:bodyPr wrap="none">
              <a:spAutoFit/>
            </a:bodyPr>
            <a:lstStyle/>
            <a:p>
              <a:r>
                <a:rPr lang="en-US" altLang="zh-CN" sz="2800" b="1">
                  <a:solidFill>
                    <a:prstClr val="white"/>
                  </a:solidFill>
                  <a:latin typeface="Agency FB" panose="020B0503020202020204" pitchFamily="34" charset="0"/>
                  <a:ea typeface="微软雅黑" panose="020B0503020204020204" pitchFamily="34" charset="-122"/>
                </a:rPr>
                <a:t>04</a:t>
              </a:r>
              <a:endParaRPr lang="zh-CN" altLang="en-US" sz="2800" b="1" dirty="0">
                <a:solidFill>
                  <a:prstClr val="white"/>
                </a:solidFill>
              </a:endParaRPr>
            </a:p>
          </p:txBody>
        </p:sp>
        <p:sp>
          <p:nvSpPr>
            <p:cNvPr id="76" name="Freeform 62"/>
            <p:cNvSpPr>
              <a:spLocks noEditPoints="1"/>
            </p:cNvSpPr>
            <p:nvPr/>
          </p:nvSpPr>
          <p:spPr bwMode="auto">
            <a:xfrm>
              <a:off x="7314090" y="2983994"/>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0 w 144"/>
                <a:gd name="T11" fmla="*/ 107 h 144"/>
                <a:gd name="T12" fmla="*/ 48 w 144"/>
                <a:gd name="T13" fmla="*/ 110 h 144"/>
                <a:gd name="T14" fmla="*/ 33 w 144"/>
                <a:gd name="T15" fmla="*/ 110 h 144"/>
                <a:gd name="T16" fmla="*/ 30 w 144"/>
                <a:gd name="T17" fmla="*/ 107 h 144"/>
                <a:gd name="T18" fmla="*/ 30 w 144"/>
                <a:gd name="T19" fmla="*/ 76 h 144"/>
                <a:gd name="T20" fmla="*/ 33 w 144"/>
                <a:gd name="T21" fmla="*/ 74 h 144"/>
                <a:gd name="T22" fmla="*/ 48 w 144"/>
                <a:gd name="T23" fmla="*/ 74 h 144"/>
                <a:gd name="T24" fmla="*/ 50 w 144"/>
                <a:gd name="T25" fmla="*/ 76 h 144"/>
                <a:gd name="T26" fmla="*/ 50 w 144"/>
                <a:gd name="T27" fmla="*/ 107 h 144"/>
                <a:gd name="T28" fmla="*/ 80 w 144"/>
                <a:gd name="T29" fmla="*/ 107 h 144"/>
                <a:gd name="T30" fmla="*/ 77 w 144"/>
                <a:gd name="T31" fmla="*/ 110 h 144"/>
                <a:gd name="T32" fmla="*/ 63 w 144"/>
                <a:gd name="T33" fmla="*/ 110 h 144"/>
                <a:gd name="T34" fmla="*/ 60 w 144"/>
                <a:gd name="T35" fmla="*/ 107 h 144"/>
                <a:gd name="T36" fmla="*/ 60 w 144"/>
                <a:gd name="T37" fmla="*/ 55 h 144"/>
                <a:gd name="T38" fmla="*/ 63 w 144"/>
                <a:gd name="T39" fmla="*/ 52 h 144"/>
                <a:gd name="T40" fmla="*/ 77 w 144"/>
                <a:gd name="T41" fmla="*/ 52 h 144"/>
                <a:gd name="T42" fmla="*/ 80 w 144"/>
                <a:gd name="T43" fmla="*/ 55 h 144"/>
                <a:gd name="T44" fmla="*/ 80 w 144"/>
                <a:gd name="T45" fmla="*/ 107 h 144"/>
                <a:gd name="T46" fmla="*/ 110 w 144"/>
                <a:gd name="T47" fmla="*/ 107 h 144"/>
                <a:gd name="T48" fmla="*/ 107 w 144"/>
                <a:gd name="T49" fmla="*/ 110 h 144"/>
                <a:gd name="T50" fmla="*/ 92 w 144"/>
                <a:gd name="T51" fmla="*/ 110 h 144"/>
                <a:gd name="T52" fmla="*/ 89 w 144"/>
                <a:gd name="T53" fmla="*/ 107 h 144"/>
                <a:gd name="T54" fmla="*/ 89 w 144"/>
                <a:gd name="T55" fmla="*/ 32 h 144"/>
                <a:gd name="T56" fmla="*/ 92 w 144"/>
                <a:gd name="T57" fmla="*/ 29 h 144"/>
                <a:gd name="T58" fmla="*/ 107 w 144"/>
                <a:gd name="T59" fmla="*/ 29 h 144"/>
                <a:gd name="T60" fmla="*/ 110 w 144"/>
                <a:gd name="T61" fmla="*/ 32 h 144"/>
                <a:gd name="T62" fmla="*/ 110 w 144"/>
                <a:gd name="T63"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0" y="107"/>
                  </a:moveTo>
                  <a:cubicBezTo>
                    <a:pt x="50" y="109"/>
                    <a:pt x="49" y="110"/>
                    <a:pt x="48" y="110"/>
                  </a:cubicBezTo>
                  <a:cubicBezTo>
                    <a:pt x="33" y="110"/>
                    <a:pt x="33" y="110"/>
                    <a:pt x="33" y="110"/>
                  </a:cubicBezTo>
                  <a:cubicBezTo>
                    <a:pt x="31" y="110"/>
                    <a:pt x="30" y="109"/>
                    <a:pt x="30" y="107"/>
                  </a:cubicBezTo>
                  <a:cubicBezTo>
                    <a:pt x="30" y="76"/>
                    <a:pt x="30" y="76"/>
                    <a:pt x="30" y="76"/>
                  </a:cubicBezTo>
                  <a:cubicBezTo>
                    <a:pt x="30" y="75"/>
                    <a:pt x="31" y="74"/>
                    <a:pt x="33" y="74"/>
                  </a:cubicBezTo>
                  <a:cubicBezTo>
                    <a:pt x="48" y="74"/>
                    <a:pt x="48" y="74"/>
                    <a:pt x="48" y="74"/>
                  </a:cubicBezTo>
                  <a:cubicBezTo>
                    <a:pt x="49" y="74"/>
                    <a:pt x="50" y="75"/>
                    <a:pt x="50" y="76"/>
                  </a:cubicBezTo>
                  <a:lnTo>
                    <a:pt x="50" y="107"/>
                  </a:lnTo>
                  <a:close/>
                  <a:moveTo>
                    <a:pt x="80" y="107"/>
                  </a:moveTo>
                  <a:cubicBezTo>
                    <a:pt x="80" y="109"/>
                    <a:pt x="79" y="110"/>
                    <a:pt x="77" y="110"/>
                  </a:cubicBezTo>
                  <a:cubicBezTo>
                    <a:pt x="63" y="110"/>
                    <a:pt x="63" y="110"/>
                    <a:pt x="63" y="110"/>
                  </a:cubicBezTo>
                  <a:cubicBezTo>
                    <a:pt x="61" y="110"/>
                    <a:pt x="60" y="109"/>
                    <a:pt x="60" y="107"/>
                  </a:cubicBezTo>
                  <a:cubicBezTo>
                    <a:pt x="60" y="55"/>
                    <a:pt x="60" y="55"/>
                    <a:pt x="60" y="55"/>
                  </a:cubicBezTo>
                  <a:cubicBezTo>
                    <a:pt x="60" y="53"/>
                    <a:pt x="61" y="52"/>
                    <a:pt x="63" y="52"/>
                  </a:cubicBezTo>
                  <a:cubicBezTo>
                    <a:pt x="77" y="52"/>
                    <a:pt x="77" y="52"/>
                    <a:pt x="77" y="52"/>
                  </a:cubicBezTo>
                  <a:cubicBezTo>
                    <a:pt x="79" y="52"/>
                    <a:pt x="80" y="53"/>
                    <a:pt x="80" y="55"/>
                  </a:cubicBezTo>
                  <a:lnTo>
                    <a:pt x="80" y="107"/>
                  </a:lnTo>
                  <a:close/>
                  <a:moveTo>
                    <a:pt x="110" y="107"/>
                  </a:moveTo>
                  <a:cubicBezTo>
                    <a:pt x="110" y="109"/>
                    <a:pt x="108" y="110"/>
                    <a:pt x="107" y="110"/>
                  </a:cubicBezTo>
                  <a:cubicBezTo>
                    <a:pt x="92" y="110"/>
                    <a:pt x="92" y="110"/>
                    <a:pt x="92" y="110"/>
                  </a:cubicBezTo>
                  <a:cubicBezTo>
                    <a:pt x="91" y="110"/>
                    <a:pt x="89" y="109"/>
                    <a:pt x="89" y="107"/>
                  </a:cubicBezTo>
                  <a:cubicBezTo>
                    <a:pt x="89" y="32"/>
                    <a:pt x="89" y="32"/>
                    <a:pt x="89" y="32"/>
                  </a:cubicBezTo>
                  <a:cubicBezTo>
                    <a:pt x="89" y="30"/>
                    <a:pt x="91" y="29"/>
                    <a:pt x="92" y="29"/>
                  </a:cubicBezTo>
                  <a:cubicBezTo>
                    <a:pt x="107" y="29"/>
                    <a:pt x="107" y="29"/>
                    <a:pt x="107" y="29"/>
                  </a:cubicBezTo>
                  <a:cubicBezTo>
                    <a:pt x="108" y="29"/>
                    <a:pt x="110" y="30"/>
                    <a:pt x="110" y="32"/>
                  </a:cubicBezTo>
                  <a:lnTo>
                    <a:pt x="110" y="10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77" name="组合 76"/>
          <p:cNvGrpSpPr/>
          <p:nvPr/>
        </p:nvGrpSpPr>
        <p:grpSpPr>
          <a:xfrm>
            <a:off x="5537535" y="2173880"/>
            <a:ext cx="918884" cy="1892687"/>
            <a:chOff x="5537535" y="1730226"/>
            <a:chExt cx="918884" cy="1892687"/>
          </a:xfrm>
        </p:grpSpPr>
        <p:sp>
          <p:nvSpPr>
            <p:cNvPr id="78" name="五边形 77"/>
            <p:cNvSpPr/>
            <p:nvPr/>
          </p:nvSpPr>
          <p:spPr>
            <a:xfrm rot="14400000">
              <a:off x="5073472" y="2239967"/>
              <a:ext cx="1892687" cy="873206"/>
            </a:xfrm>
            <a:prstGeom prst="homePlat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矩形 78"/>
            <p:cNvSpPr/>
            <p:nvPr/>
          </p:nvSpPr>
          <p:spPr>
            <a:xfrm rot="19800000">
              <a:off x="5537535" y="2019429"/>
              <a:ext cx="518091" cy="523220"/>
            </a:xfrm>
            <a:prstGeom prst="rect">
              <a:avLst/>
            </a:prstGeom>
          </p:spPr>
          <p:txBody>
            <a:bodyPr wrap="none">
              <a:spAutoFit/>
            </a:bodyPr>
            <a:lstStyle/>
            <a:p>
              <a:r>
                <a:rPr lang="en-US" altLang="zh-CN" sz="2800" b="1">
                  <a:solidFill>
                    <a:prstClr val="white"/>
                  </a:solidFill>
                  <a:latin typeface="Agency FB" panose="020B0503020202020204" pitchFamily="34" charset="0"/>
                  <a:ea typeface="微软雅黑" panose="020B0503020204020204" pitchFamily="34" charset="-122"/>
                </a:rPr>
                <a:t>03</a:t>
              </a:r>
              <a:endParaRPr lang="zh-CN" altLang="en-US" sz="2800" b="1" dirty="0">
                <a:solidFill>
                  <a:prstClr val="white"/>
                </a:solidFill>
              </a:endParaRPr>
            </a:p>
          </p:txBody>
        </p:sp>
        <p:sp>
          <p:nvSpPr>
            <p:cNvPr id="80" name="Freeform 76"/>
            <p:cNvSpPr>
              <a:spLocks noEditPoints="1"/>
            </p:cNvSpPr>
            <p:nvPr/>
          </p:nvSpPr>
          <p:spPr bwMode="auto">
            <a:xfrm>
              <a:off x="6036420" y="2871445"/>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2 w 144"/>
                <a:gd name="T11" fmla="*/ 34 h 144"/>
                <a:gd name="T12" fmla="*/ 62 w 144"/>
                <a:gd name="T13" fmla="*/ 44 h 144"/>
                <a:gd name="T14" fmla="*/ 52 w 144"/>
                <a:gd name="T15" fmla="*/ 54 h 144"/>
                <a:gd name="T16" fmla="*/ 42 w 144"/>
                <a:gd name="T17" fmla="*/ 44 h 144"/>
                <a:gd name="T18" fmla="*/ 52 w 144"/>
                <a:gd name="T19" fmla="*/ 34 h 144"/>
                <a:gd name="T20" fmla="*/ 88 w 144"/>
                <a:gd name="T21" fmla="*/ 94 h 144"/>
                <a:gd name="T22" fmla="*/ 55 w 144"/>
                <a:gd name="T23" fmla="*/ 121 h 144"/>
                <a:gd name="T24" fmla="*/ 29 w 144"/>
                <a:gd name="T25" fmla="*/ 88 h 144"/>
                <a:gd name="T26" fmla="*/ 62 w 144"/>
                <a:gd name="T27" fmla="*/ 62 h 144"/>
                <a:gd name="T28" fmla="*/ 88 w 144"/>
                <a:gd name="T29" fmla="*/ 94 h 144"/>
                <a:gd name="T30" fmla="*/ 89 w 144"/>
                <a:gd name="T31" fmla="*/ 59 h 144"/>
                <a:gd name="T32" fmla="*/ 73 w 144"/>
                <a:gd name="T33" fmla="*/ 40 h 144"/>
                <a:gd name="T34" fmla="*/ 92 w 144"/>
                <a:gd name="T35" fmla="*/ 24 h 144"/>
                <a:gd name="T36" fmla="*/ 108 w 144"/>
                <a:gd name="T37" fmla="*/ 44 h 144"/>
                <a:gd name="T38" fmla="*/ 89 w 144"/>
                <a:gd name="T39" fmla="*/ 59 h 144"/>
                <a:gd name="T40" fmla="*/ 108 w 144"/>
                <a:gd name="T41" fmla="*/ 94 h 144"/>
                <a:gd name="T42" fmla="*/ 96 w 144"/>
                <a:gd name="T43" fmla="*/ 79 h 144"/>
                <a:gd name="T44" fmla="*/ 111 w 144"/>
                <a:gd name="T45" fmla="*/ 67 h 144"/>
                <a:gd name="T46" fmla="*/ 123 w 144"/>
                <a:gd name="T47" fmla="*/ 82 h 144"/>
                <a:gd name="T48" fmla="*/ 108 w 144"/>
                <a:gd name="T49" fmla="*/ 9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2" y="34"/>
                  </a:moveTo>
                  <a:cubicBezTo>
                    <a:pt x="58" y="34"/>
                    <a:pt x="62" y="38"/>
                    <a:pt x="62" y="44"/>
                  </a:cubicBezTo>
                  <a:cubicBezTo>
                    <a:pt x="62" y="49"/>
                    <a:pt x="58" y="54"/>
                    <a:pt x="52" y="54"/>
                  </a:cubicBezTo>
                  <a:cubicBezTo>
                    <a:pt x="47" y="54"/>
                    <a:pt x="42" y="49"/>
                    <a:pt x="42" y="44"/>
                  </a:cubicBezTo>
                  <a:cubicBezTo>
                    <a:pt x="42" y="38"/>
                    <a:pt x="47" y="34"/>
                    <a:pt x="52" y="34"/>
                  </a:cubicBezTo>
                  <a:close/>
                  <a:moveTo>
                    <a:pt x="88" y="94"/>
                  </a:moveTo>
                  <a:cubicBezTo>
                    <a:pt x="86" y="111"/>
                    <a:pt x="72" y="122"/>
                    <a:pt x="55" y="121"/>
                  </a:cubicBezTo>
                  <a:cubicBezTo>
                    <a:pt x="39" y="119"/>
                    <a:pt x="27" y="104"/>
                    <a:pt x="29" y="88"/>
                  </a:cubicBezTo>
                  <a:cubicBezTo>
                    <a:pt x="31" y="72"/>
                    <a:pt x="45" y="60"/>
                    <a:pt x="62" y="62"/>
                  </a:cubicBezTo>
                  <a:cubicBezTo>
                    <a:pt x="78" y="64"/>
                    <a:pt x="90" y="78"/>
                    <a:pt x="88" y="94"/>
                  </a:cubicBezTo>
                  <a:close/>
                  <a:moveTo>
                    <a:pt x="89" y="59"/>
                  </a:moveTo>
                  <a:cubicBezTo>
                    <a:pt x="79" y="58"/>
                    <a:pt x="72" y="50"/>
                    <a:pt x="73" y="40"/>
                  </a:cubicBezTo>
                  <a:cubicBezTo>
                    <a:pt x="74" y="30"/>
                    <a:pt x="83" y="23"/>
                    <a:pt x="92" y="24"/>
                  </a:cubicBezTo>
                  <a:cubicBezTo>
                    <a:pt x="102" y="25"/>
                    <a:pt x="109" y="34"/>
                    <a:pt x="108" y="44"/>
                  </a:cubicBezTo>
                  <a:cubicBezTo>
                    <a:pt x="107" y="53"/>
                    <a:pt x="98" y="60"/>
                    <a:pt x="89" y="59"/>
                  </a:cubicBezTo>
                  <a:close/>
                  <a:moveTo>
                    <a:pt x="108" y="94"/>
                  </a:moveTo>
                  <a:cubicBezTo>
                    <a:pt x="101" y="93"/>
                    <a:pt x="95" y="86"/>
                    <a:pt x="96" y="79"/>
                  </a:cubicBezTo>
                  <a:cubicBezTo>
                    <a:pt x="97" y="71"/>
                    <a:pt x="104" y="66"/>
                    <a:pt x="111" y="67"/>
                  </a:cubicBezTo>
                  <a:cubicBezTo>
                    <a:pt x="119" y="68"/>
                    <a:pt x="124" y="74"/>
                    <a:pt x="123" y="82"/>
                  </a:cubicBezTo>
                  <a:cubicBezTo>
                    <a:pt x="123" y="89"/>
                    <a:pt x="116" y="95"/>
                    <a:pt x="108" y="9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81" name="文本框 80"/>
          <p:cNvSpPr txBox="1"/>
          <p:nvPr/>
        </p:nvSpPr>
        <p:spPr>
          <a:xfrm>
            <a:off x="2493069" y="5359102"/>
            <a:ext cx="1268296" cy="523220"/>
          </a:xfrm>
          <a:prstGeom prst="rect">
            <a:avLst/>
          </a:prstGeom>
          <a:noFill/>
          <a:effectLst/>
        </p:spPr>
        <p:txBody>
          <a:bodyPr wrap="none" rtlCol="0">
            <a:spAutoFit/>
          </a:bodyPr>
          <a:lstStyle/>
          <a:p>
            <a:r>
              <a:rPr lang="zh-CN" altLang="en-US" sz="2800" b="1">
                <a:solidFill>
                  <a:schemeClr val="tx1">
                    <a:lumMod val="75000"/>
                    <a:lumOff val="25000"/>
                  </a:schemeClr>
                </a:solidFill>
                <a:latin typeface="幼圆" panose="02010509060101010101" pitchFamily="49" charset="-122"/>
                <a:ea typeface="幼圆" panose="02010509060101010101" pitchFamily="49" charset="-122"/>
              </a:rPr>
              <a:t>标  题</a:t>
            </a:r>
            <a:endParaRPr lang="zh-CN" altLang="en-US" sz="2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82" name="文本框 81"/>
          <p:cNvSpPr txBox="1"/>
          <p:nvPr/>
        </p:nvSpPr>
        <p:spPr>
          <a:xfrm>
            <a:off x="83471" y="3046171"/>
            <a:ext cx="3416320" cy="1415772"/>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2029916" y="1779401"/>
            <a:ext cx="3416320" cy="1415772"/>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6571892" y="5638067"/>
            <a:ext cx="3416320" cy="1415772"/>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8556387" y="4346571"/>
            <a:ext cx="3416320" cy="1415772"/>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2" presetClass="entr" presetSubtype="12"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750" fill="hold"/>
                                        <p:tgtEl>
                                          <p:spTgt spid="60"/>
                                        </p:tgtEl>
                                        <p:attrNameLst>
                                          <p:attrName>ppt_x</p:attrName>
                                        </p:attrNameLst>
                                      </p:cBhvr>
                                      <p:tavLst>
                                        <p:tav tm="0">
                                          <p:val>
                                            <p:strVal val="0-#ppt_w/2"/>
                                          </p:val>
                                        </p:tav>
                                        <p:tav tm="100000">
                                          <p:val>
                                            <p:strVal val="#ppt_x"/>
                                          </p:val>
                                        </p:tav>
                                      </p:tavLst>
                                    </p:anim>
                                    <p:anim calcmode="lin" valueType="num">
                                      <p:cBhvr additive="base">
                                        <p:cTn id="28" dur="750" fill="hold"/>
                                        <p:tgtEl>
                                          <p:spTgt spid="6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par>
                          <p:cTn id="33" fill="hold">
                            <p:stCondLst>
                              <p:cond delay="1000"/>
                            </p:stCondLst>
                            <p:childTnLst>
                              <p:par>
                                <p:cTn id="34" presetID="2" presetClass="entr" presetSubtype="9" fill="hold" nodeType="after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additive="base">
                                        <p:cTn id="36" dur="750" fill="hold"/>
                                        <p:tgtEl>
                                          <p:spTgt spid="65"/>
                                        </p:tgtEl>
                                        <p:attrNameLst>
                                          <p:attrName>ppt_x</p:attrName>
                                        </p:attrNameLst>
                                      </p:cBhvr>
                                      <p:tavLst>
                                        <p:tav tm="0">
                                          <p:val>
                                            <p:strVal val="0-#ppt_w/2"/>
                                          </p:val>
                                        </p:tav>
                                        <p:tav tm="100000">
                                          <p:val>
                                            <p:strVal val="#ppt_x"/>
                                          </p:val>
                                        </p:tav>
                                      </p:tavLst>
                                    </p:anim>
                                    <p:anim calcmode="lin" valueType="num">
                                      <p:cBhvr additive="base">
                                        <p:cTn id="37" dur="750" fill="hold"/>
                                        <p:tgtEl>
                                          <p:spTgt spid="65"/>
                                        </p:tgtEl>
                                        <p:attrNameLst>
                                          <p:attrName>ppt_y</p:attrName>
                                        </p:attrNameLst>
                                      </p:cBhvr>
                                      <p:tavLst>
                                        <p:tav tm="0">
                                          <p:val>
                                            <p:strVal val="0-#ppt_h/2"/>
                                          </p:val>
                                        </p:tav>
                                        <p:tav tm="100000">
                                          <p:val>
                                            <p:strVal val="#ppt_y"/>
                                          </p:val>
                                        </p:tav>
                                      </p:tavLst>
                                    </p:anim>
                                  </p:childTnLst>
                                </p:cTn>
                              </p:par>
                              <p:par>
                                <p:cTn id="38" presetID="2" presetClass="entr" presetSubtype="6" fill="hold" nodeType="withEffect">
                                  <p:stCondLst>
                                    <p:cond delay="25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750" fill="hold"/>
                                        <p:tgtEl>
                                          <p:spTgt spid="69"/>
                                        </p:tgtEl>
                                        <p:attrNameLst>
                                          <p:attrName>ppt_x</p:attrName>
                                        </p:attrNameLst>
                                      </p:cBhvr>
                                      <p:tavLst>
                                        <p:tav tm="0">
                                          <p:val>
                                            <p:strVal val="1+#ppt_w/2"/>
                                          </p:val>
                                        </p:tav>
                                        <p:tav tm="100000">
                                          <p:val>
                                            <p:strVal val="#ppt_x"/>
                                          </p:val>
                                        </p:tav>
                                      </p:tavLst>
                                    </p:anim>
                                    <p:anim calcmode="lin" valueType="num">
                                      <p:cBhvr additive="base">
                                        <p:cTn id="41" dur="750" fill="hold"/>
                                        <p:tgtEl>
                                          <p:spTgt spid="69"/>
                                        </p:tgtEl>
                                        <p:attrNameLst>
                                          <p:attrName>ppt_y</p:attrName>
                                        </p:attrNameLst>
                                      </p:cBhvr>
                                      <p:tavLst>
                                        <p:tav tm="0">
                                          <p:val>
                                            <p:strVal val="1+#ppt_h/2"/>
                                          </p:val>
                                        </p:tav>
                                        <p:tav tm="100000">
                                          <p:val>
                                            <p:strVal val="#ppt_y"/>
                                          </p:val>
                                        </p:tav>
                                      </p:tavLst>
                                    </p:anim>
                                  </p:childTnLst>
                                </p:cTn>
                              </p:par>
                              <p:par>
                                <p:cTn id="42" presetID="2" presetClass="entr" presetSubtype="9" fill="hold" nodeType="withEffect">
                                  <p:stCondLst>
                                    <p:cond delay="500"/>
                                  </p:stCondLst>
                                  <p:childTnLst>
                                    <p:set>
                                      <p:cBhvr>
                                        <p:cTn id="43" dur="1" fill="hold">
                                          <p:stCondLst>
                                            <p:cond delay="0"/>
                                          </p:stCondLst>
                                        </p:cTn>
                                        <p:tgtEl>
                                          <p:spTgt spid="77"/>
                                        </p:tgtEl>
                                        <p:attrNameLst>
                                          <p:attrName>style.visibility</p:attrName>
                                        </p:attrNameLst>
                                      </p:cBhvr>
                                      <p:to>
                                        <p:strVal val="visible"/>
                                      </p:to>
                                    </p:set>
                                    <p:anim calcmode="lin" valueType="num">
                                      <p:cBhvr additive="base">
                                        <p:cTn id="44" dur="750" fill="hold"/>
                                        <p:tgtEl>
                                          <p:spTgt spid="77"/>
                                        </p:tgtEl>
                                        <p:attrNameLst>
                                          <p:attrName>ppt_x</p:attrName>
                                        </p:attrNameLst>
                                      </p:cBhvr>
                                      <p:tavLst>
                                        <p:tav tm="0">
                                          <p:val>
                                            <p:strVal val="0-#ppt_w/2"/>
                                          </p:val>
                                        </p:tav>
                                        <p:tav tm="100000">
                                          <p:val>
                                            <p:strVal val="#ppt_x"/>
                                          </p:val>
                                        </p:tav>
                                      </p:tavLst>
                                    </p:anim>
                                    <p:anim calcmode="lin" valueType="num">
                                      <p:cBhvr additive="base">
                                        <p:cTn id="45" dur="750" fill="hold"/>
                                        <p:tgtEl>
                                          <p:spTgt spid="77"/>
                                        </p:tgtEl>
                                        <p:attrNameLst>
                                          <p:attrName>ppt_y</p:attrName>
                                        </p:attrNameLst>
                                      </p:cBhvr>
                                      <p:tavLst>
                                        <p:tav tm="0">
                                          <p:val>
                                            <p:strVal val="0-#ppt_h/2"/>
                                          </p:val>
                                        </p:tav>
                                        <p:tav tm="100000">
                                          <p:val>
                                            <p:strVal val="#ppt_y"/>
                                          </p:val>
                                        </p:tav>
                                      </p:tavLst>
                                    </p:anim>
                                  </p:childTnLst>
                                </p:cTn>
                              </p:par>
                              <p:par>
                                <p:cTn id="46" presetID="2" presetClass="entr" presetSubtype="6" fill="hold" nodeType="withEffect">
                                  <p:stCondLst>
                                    <p:cond delay="750"/>
                                  </p:stCondLst>
                                  <p:childTnLst>
                                    <p:set>
                                      <p:cBhvr>
                                        <p:cTn id="47" dur="1" fill="hold">
                                          <p:stCondLst>
                                            <p:cond delay="0"/>
                                          </p:stCondLst>
                                        </p:cTn>
                                        <p:tgtEl>
                                          <p:spTgt spid="73"/>
                                        </p:tgtEl>
                                        <p:attrNameLst>
                                          <p:attrName>style.visibility</p:attrName>
                                        </p:attrNameLst>
                                      </p:cBhvr>
                                      <p:to>
                                        <p:strVal val="visible"/>
                                      </p:to>
                                    </p:set>
                                    <p:anim calcmode="lin" valueType="num">
                                      <p:cBhvr additive="base">
                                        <p:cTn id="48" dur="750" fill="hold"/>
                                        <p:tgtEl>
                                          <p:spTgt spid="73"/>
                                        </p:tgtEl>
                                        <p:attrNameLst>
                                          <p:attrName>ppt_x</p:attrName>
                                        </p:attrNameLst>
                                      </p:cBhvr>
                                      <p:tavLst>
                                        <p:tav tm="0">
                                          <p:val>
                                            <p:strVal val="1+#ppt_w/2"/>
                                          </p:val>
                                        </p:tav>
                                        <p:tav tm="100000">
                                          <p:val>
                                            <p:strVal val="#ppt_x"/>
                                          </p:val>
                                        </p:tav>
                                      </p:tavLst>
                                    </p:anim>
                                    <p:anim calcmode="lin" valueType="num">
                                      <p:cBhvr additive="base">
                                        <p:cTn id="49" dur="750" fill="hold"/>
                                        <p:tgtEl>
                                          <p:spTgt spid="73"/>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100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par>
                                <p:cTn id="53" presetID="10" presetClass="entr" presetSubtype="0" fill="hold" grpId="0" nodeType="withEffect">
                                  <p:stCondLst>
                                    <p:cond delay="125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500"/>
                                        <p:tgtEl>
                                          <p:spTgt spid="84"/>
                                        </p:tgtEl>
                                      </p:cBhvr>
                                    </p:animEffect>
                                  </p:childTnLst>
                                </p:cTn>
                              </p:par>
                              <p:par>
                                <p:cTn id="56" presetID="10" presetClass="entr" presetSubtype="0" fill="hold" grpId="0" nodeType="withEffect">
                                  <p:stCondLst>
                                    <p:cond delay="150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500"/>
                                        <p:tgtEl>
                                          <p:spTgt spid="83"/>
                                        </p:tgtEl>
                                      </p:cBhvr>
                                    </p:animEffect>
                                  </p:childTnLst>
                                </p:cTn>
                              </p:par>
                              <p:par>
                                <p:cTn id="59" presetID="10" presetClass="entr" presetSubtype="0" fill="hold" grpId="0" nodeType="withEffect">
                                  <p:stCondLst>
                                    <p:cond delay="175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81" grpId="0"/>
      <p:bldP spid="82" grpId="0" bldLvl="0" animBg="1"/>
      <p:bldP spid="83" grpId="0" bldLvl="0" animBg="1"/>
      <p:bldP spid="84" grpId="0"/>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38719" y="119422"/>
            <a:ext cx="876863" cy="876863"/>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53840" y="279461"/>
            <a:ext cx="4096233" cy="530336"/>
          </a:xfrm>
          <a:prstGeom prst="roundRect">
            <a:avLst>
              <a:gd name="adj" fmla="val 50000"/>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6"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总体建议与总结</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1" name="组合 40"/>
          <p:cNvGrpSpPr/>
          <p:nvPr/>
        </p:nvGrpSpPr>
        <p:grpSpPr>
          <a:xfrm>
            <a:off x="547877" y="280810"/>
            <a:ext cx="488536" cy="560187"/>
            <a:chOff x="4206307" y="2564941"/>
            <a:chExt cx="1023969" cy="1174150"/>
          </a:xfrm>
        </p:grpSpPr>
        <p:sp>
          <p:nvSpPr>
            <p:cNvPr id="42" name="Freeform 29"/>
            <p:cNvSpPr/>
            <p:nvPr/>
          </p:nvSpPr>
          <p:spPr bwMode="auto">
            <a:xfrm>
              <a:off x="4687883" y="3047758"/>
              <a:ext cx="351252" cy="130323"/>
            </a:xfrm>
            <a:custGeom>
              <a:avLst/>
              <a:gdLst>
                <a:gd name="T0" fmla="*/ 283 w 283"/>
                <a:gd name="T1" fmla="*/ 56 h 105"/>
                <a:gd name="T2" fmla="*/ 10 w 283"/>
                <a:gd name="T3" fmla="*/ 105 h 105"/>
                <a:gd name="T4" fmla="*/ 0 w 283"/>
                <a:gd name="T5" fmla="*/ 49 h 105"/>
                <a:gd name="T6" fmla="*/ 273 w 283"/>
                <a:gd name="T7" fmla="*/ 0 h 105"/>
                <a:gd name="T8" fmla="*/ 283 w 283"/>
                <a:gd name="T9" fmla="*/ 56 h 105"/>
              </a:gdLst>
              <a:ahLst/>
              <a:cxnLst>
                <a:cxn ang="0">
                  <a:pos x="T0" y="T1"/>
                </a:cxn>
                <a:cxn ang="0">
                  <a:pos x="T2" y="T3"/>
                </a:cxn>
                <a:cxn ang="0">
                  <a:pos x="T4" y="T5"/>
                </a:cxn>
                <a:cxn ang="0">
                  <a:pos x="T6" y="T7"/>
                </a:cxn>
                <a:cxn ang="0">
                  <a:pos x="T8" y="T9"/>
                </a:cxn>
              </a:cxnLst>
              <a:rect l="0" t="0" r="r" b="b"/>
              <a:pathLst>
                <a:path w="283" h="105">
                  <a:moveTo>
                    <a:pt x="283" y="56"/>
                  </a:moveTo>
                  <a:lnTo>
                    <a:pt x="10" y="105"/>
                  </a:lnTo>
                  <a:lnTo>
                    <a:pt x="0" y="49"/>
                  </a:lnTo>
                  <a:lnTo>
                    <a:pt x="273" y="0"/>
                  </a:lnTo>
                  <a:lnTo>
                    <a:pt x="283" y="56"/>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0"/>
            <p:cNvSpPr/>
            <p:nvPr/>
          </p:nvSpPr>
          <p:spPr bwMode="auto">
            <a:xfrm>
              <a:off x="4418548" y="2808211"/>
              <a:ext cx="151423" cy="352493"/>
            </a:xfrm>
            <a:custGeom>
              <a:avLst/>
              <a:gdLst>
                <a:gd name="T0" fmla="*/ 63 w 122"/>
                <a:gd name="T1" fmla="*/ 284 h 284"/>
                <a:gd name="T2" fmla="*/ 0 w 122"/>
                <a:gd name="T3" fmla="*/ 14 h 284"/>
                <a:gd name="T4" fmla="*/ 56 w 122"/>
                <a:gd name="T5" fmla="*/ 0 h 284"/>
                <a:gd name="T6" fmla="*/ 122 w 122"/>
                <a:gd name="T7" fmla="*/ 270 h 284"/>
                <a:gd name="T8" fmla="*/ 63 w 122"/>
                <a:gd name="T9" fmla="*/ 284 h 284"/>
              </a:gdLst>
              <a:ahLst/>
              <a:cxnLst>
                <a:cxn ang="0">
                  <a:pos x="T0" y="T1"/>
                </a:cxn>
                <a:cxn ang="0">
                  <a:pos x="T2" y="T3"/>
                </a:cxn>
                <a:cxn ang="0">
                  <a:pos x="T4" y="T5"/>
                </a:cxn>
                <a:cxn ang="0">
                  <a:pos x="T6" y="T7"/>
                </a:cxn>
                <a:cxn ang="0">
                  <a:pos x="T8" y="T9"/>
                </a:cxn>
              </a:cxnLst>
              <a:rect l="0" t="0" r="r" b="b"/>
              <a:pathLst>
                <a:path w="122" h="284">
                  <a:moveTo>
                    <a:pt x="63" y="284"/>
                  </a:moveTo>
                  <a:lnTo>
                    <a:pt x="0" y="14"/>
                  </a:lnTo>
                  <a:lnTo>
                    <a:pt x="56" y="0"/>
                  </a:lnTo>
                  <a:lnTo>
                    <a:pt x="122" y="270"/>
                  </a:lnTo>
                  <a:lnTo>
                    <a:pt x="63" y="284"/>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1"/>
            <p:cNvSpPr/>
            <p:nvPr/>
          </p:nvSpPr>
          <p:spPr bwMode="auto">
            <a:xfrm>
              <a:off x="4340354" y="3242622"/>
              <a:ext cx="234582" cy="335117"/>
            </a:xfrm>
            <a:custGeom>
              <a:avLst/>
              <a:gdLst>
                <a:gd name="T0" fmla="*/ 0 w 189"/>
                <a:gd name="T1" fmla="*/ 242 h 270"/>
                <a:gd name="T2" fmla="*/ 136 w 189"/>
                <a:gd name="T3" fmla="*/ 0 h 270"/>
                <a:gd name="T4" fmla="*/ 189 w 189"/>
                <a:gd name="T5" fmla="*/ 28 h 270"/>
                <a:gd name="T6" fmla="*/ 49 w 189"/>
                <a:gd name="T7" fmla="*/ 270 h 270"/>
                <a:gd name="T8" fmla="*/ 0 w 189"/>
                <a:gd name="T9" fmla="*/ 242 h 270"/>
              </a:gdLst>
              <a:ahLst/>
              <a:cxnLst>
                <a:cxn ang="0">
                  <a:pos x="T0" y="T1"/>
                </a:cxn>
                <a:cxn ang="0">
                  <a:pos x="T2" y="T3"/>
                </a:cxn>
                <a:cxn ang="0">
                  <a:pos x="T4" y="T5"/>
                </a:cxn>
                <a:cxn ang="0">
                  <a:pos x="T6" y="T7"/>
                </a:cxn>
                <a:cxn ang="0">
                  <a:pos x="T8" y="T9"/>
                </a:cxn>
              </a:cxnLst>
              <a:rect l="0" t="0" r="r" b="b"/>
              <a:pathLst>
                <a:path w="189" h="270">
                  <a:moveTo>
                    <a:pt x="0" y="242"/>
                  </a:moveTo>
                  <a:lnTo>
                    <a:pt x="136" y="0"/>
                  </a:lnTo>
                  <a:lnTo>
                    <a:pt x="189" y="28"/>
                  </a:lnTo>
                  <a:lnTo>
                    <a:pt x="49" y="270"/>
                  </a:lnTo>
                  <a:lnTo>
                    <a:pt x="0" y="242"/>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2"/>
            <p:cNvSpPr/>
            <p:nvPr/>
          </p:nvSpPr>
          <p:spPr bwMode="auto">
            <a:xfrm>
              <a:off x="4392483" y="2973287"/>
              <a:ext cx="390970" cy="390970"/>
            </a:xfrm>
            <a:custGeom>
              <a:avLst/>
              <a:gdLst>
                <a:gd name="T0" fmla="*/ 80 w 90"/>
                <a:gd name="T1" fmla="*/ 64 h 90"/>
                <a:gd name="T2" fmla="*/ 27 w 90"/>
                <a:gd name="T3" fmla="*/ 80 h 90"/>
                <a:gd name="T4" fmla="*/ 10 w 90"/>
                <a:gd name="T5" fmla="*/ 27 h 90"/>
                <a:gd name="T6" fmla="*/ 64 w 90"/>
                <a:gd name="T7" fmla="*/ 11 h 90"/>
                <a:gd name="T8" fmla="*/ 80 w 90"/>
                <a:gd name="T9" fmla="*/ 64 h 90"/>
              </a:gdLst>
              <a:ahLst/>
              <a:cxnLst>
                <a:cxn ang="0">
                  <a:pos x="T0" y="T1"/>
                </a:cxn>
                <a:cxn ang="0">
                  <a:pos x="T2" y="T3"/>
                </a:cxn>
                <a:cxn ang="0">
                  <a:pos x="T4" y="T5"/>
                </a:cxn>
                <a:cxn ang="0">
                  <a:pos x="T6" y="T7"/>
                </a:cxn>
                <a:cxn ang="0">
                  <a:pos x="T8" y="T9"/>
                </a:cxn>
              </a:cxnLst>
              <a:rect l="0" t="0" r="r" b="b"/>
              <a:pathLst>
                <a:path w="90" h="90">
                  <a:moveTo>
                    <a:pt x="80" y="64"/>
                  </a:moveTo>
                  <a:cubicBezTo>
                    <a:pt x="70" y="83"/>
                    <a:pt x="46" y="90"/>
                    <a:pt x="27" y="80"/>
                  </a:cubicBezTo>
                  <a:cubicBezTo>
                    <a:pt x="8" y="70"/>
                    <a:pt x="0" y="46"/>
                    <a:pt x="10" y="27"/>
                  </a:cubicBezTo>
                  <a:cubicBezTo>
                    <a:pt x="20" y="8"/>
                    <a:pt x="44" y="0"/>
                    <a:pt x="64" y="11"/>
                  </a:cubicBezTo>
                  <a:cubicBezTo>
                    <a:pt x="83" y="21"/>
                    <a:pt x="90" y="44"/>
                    <a:pt x="80" y="6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6" name="Freeform 33"/>
            <p:cNvSpPr/>
            <p:nvPr/>
          </p:nvSpPr>
          <p:spPr bwMode="auto">
            <a:xfrm>
              <a:off x="4505430" y="3025417"/>
              <a:ext cx="112947" cy="86882"/>
            </a:xfrm>
            <a:custGeom>
              <a:avLst/>
              <a:gdLst>
                <a:gd name="T0" fmla="*/ 26 w 26"/>
                <a:gd name="T1" fmla="*/ 11 h 20"/>
                <a:gd name="T2" fmla="*/ 13 w 26"/>
                <a:gd name="T3" fmla="*/ 20 h 20"/>
                <a:gd name="T4" fmla="*/ 0 w 26"/>
                <a:gd name="T5" fmla="*/ 10 h 20"/>
                <a:gd name="T6" fmla="*/ 14 w 26"/>
                <a:gd name="T7" fmla="*/ 1 h 20"/>
                <a:gd name="T8" fmla="*/ 26 w 26"/>
                <a:gd name="T9" fmla="*/ 11 h 20"/>
              </a:gdLst>
              <a:ahLst/>
              <a:cxnLst>
                <a:cxn ang="0">
                  <a:pos x="T0" y="T1"/>
                </a:cxn>
                <a:cxn ang="0">
                  <a:pos x="T2" y="T3"/>
                </a:cxn>
                <a:cxn ang="0">
                  <a:pos x="T4" y="T5"/>
                </a:cxn>
                <a:cxn ang="0">
                  <a:pos x="T6" y="T7"/>
                </a:cxn>
                <a:cxn ang="0">
                  <a:pos x="T8" y="T9"/>
                </a:cxn>
              </a:cxnLst>
              <a:rect l="0" t="0" r="r" b="b"/>
              <a:pathLst>
                <a:path w="26" h="20">
                  <a:moveTo>
                    <a:pt x="26" y="11"/>
                  </a:moveTo>
                  <a:cubicBezTo>
                    <a:pt x="26" y="16"/>
                    <a:pt x="20" y="20"/>
                    <a:pt x="13" y="20"/>
                  </a:cubicBezTo>
                  <a:cubicBezTo>
                    <a:pt x="6" y="20"/>
                    <a:pt x="0" y="15"/>
                    <a:pt x="0" y="10"/>
                  </a:cubicBezTo>
                  <a:cubicBezTo>
                    <a:pt x="1" y="4"/>
                    <a:pt x="7" y="0"/>
                    <a:pt x="14" y="1"/>
                  </a:cubicBezTo>
                  <a:cubicBezTo>
                    <a:pt x="21" y="1"/>
                    <a:pt x="26" y="6"/>
                    <a:pt x="26"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4"/>
            <p:cNvSpPr/>
            <p:nvPr/>
          </p:nvSpPr>
          <p:spPr bwMode="auto">
            <a:xfrm>
              <a:off x="4887712" y="2891370"/>
              <a:ext cx="342564" cy="342564"/>
            </a:xfrm>
            <a:custGeom>
              <a:avLst/>
              <a:gdLst>
                <a:gd name="T0" fmla="*/ 69 w 79"/>
                <a:gd name="T1" fmla="*/ 59 h 79"/>
                <a:gd name="T2" fmla="*/ 20 w 79"/>
                <a:gd name="T3" fmla="*/ 69 h 79"/>
                <a:gd name="T4" fmla="*/ 11 w 79"/>
                <a:gd name="T5" fmla="*/ 20 h 79"/>
                <a:gd name="T6" fmla="*/ 59 w 79"/>
                <a:gd name="T7" fmla="*/ 11 h 79"/>
                <a:gd name="T8" fmla="*/ 69 w 79"/>
                <a:gd name="T9" fmla="*/ 59 h 79"/>
              </a:gdLst>
              <a:ahLst/>
              <a:cxnLst>
                <a:cxn ang="0">
                  <a:pos x="T0" y="T1"/>
                </a:cxn>
                <a:cxn ang="0">
                  <a:pos x="T2" y="T3"/>
                </a:cxn>
                <a:cxn ang="0">
                  <a:pos x="T4" y="T5"/>
                </a:cxn>
                <a:cxn ang="0">
                  <a:pos x="T6" y="T7"/>
                </a:cxn>
                <a:cxn ang="0">
                  <a:pos x="T8" y="T9"/>
                </a:cxn>
              </a:cxnLst>
              <a:rect l="0" t="0" r="r" b="b"/>
              <a:pathLst>
                <a:path w="79" h="79">
                  <a:moveTo>
                    <a:pt x="69" y="59"/>
                  </a:moveTo>
                  <a:cubicBezTo>
                    <a:pt x="58" y="75"/>
                    <a:pt x="36" y="79"/>
                    <a:pt x="20" y="69"/>
                  </a:cubicBezTo>
                  <a:cubicBezTo>
                    <a:pt x="4" y="58"/>
                    <a:pt x="0" y="36"/>
                    <a:pt x="11" y="20"/>
                  </a:cubicBezTo>
                  <a:cubicBezTo>
                    <a:pt x="22" y="4"/>
                    <a:pt x="44" y="0"/>
                    <a:pt x="59" y="11"/>
                  </a:cubicBezTo>
                  <a:cubicBezTo>
                    <a:pt x="75" y="22"/>
                    <a:pt x="79" y="44"/>
                    <a:pt x="69"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8" name="Freeform 35"/>
            <p:cNvSpPr/>
            <p:nvPr/>
          </p:nvSpPr>
          <p:spPr bwMode="auto">
            <a:xfrm>
              <a:off x="4995694" y="2934811"/>
              <a:ext cx="104259" cy="78194"/>
            </a:xfrm>
            <a:custGeom>
              <a:avLst/>
              <a:gdLst>
                <a:gd name="T0" fmla="*/ 23 w 24"/>
                <a:gd name="T1" fmla="*/ 11 h 18"/>
                <a:gd name="T2" fmla="*/ 10 w 24"/>
                <a:gd name="T3" fmla="*/ 17 h 18"/>
                <a:gd name="T4" fmla="*/ 1 w 24"/>
                <a:gd name="T5" fmla="*/ 7 h 18"/>
                <a:gd name="T6" fmla="*/ 13 w 24"/>
                <a:gd name="T7" fmla="*/ 1 h 18"/>
                <a:gd name="T8" fmla="*/ 23 w 24"/>
                <a:gd name="T9" fmla="*/ 11 h 18"/>
              </a:gdLst>
              <a:ahLst/>
              <a:cxnLst>
                <a:cxn ang="0">
                  <a:pos x="T0" y="T1"/>
                </a:cxn>
                <a:cxn ang="0">
                  <a:pos x="T2" y="T3"/>
                </a:cxn>
                <a:cxn ang="0">
                  <a:pos x="T4" y="T5"/>
                </a:cxn>
                <a:cxn ang="0">
                  <a:pos x="T6" y="T7"/>
                </a:cxn>
                <a:cxn ang="0">
                  <a:pos x="T8" y="T9"/>
                </a:cxn>
              </a:cxnLst>
              <a:rect l="0" t="0" r="r" b="b"/>
              <a:pathLst>
                <a:path w="24" h="18">
                  <a:moveTo>
                    <a:pt x="23" y="11"/>
                  </a:moveTo>
                  <a:cubicBezTo>
                    <a:pt x="22" y="16"/>
                    <a:pt x="17" y="18"/>
                    <a:pt x="10" y="17"/>
                  </a:cubicBezTo>
                  <a:cubicBezTo>
                    <a:pt x="4" y="16"/>
                    <a:pt x="0" y="12"/>
                    <a:pt x="1" y="7"/>
                  </a:cubicBezTo>
                  <a:cubicBezTo>
                    <a:pt x="2" y="3"/>
                    <a:pt x="7" y="0"/>
                    <a:pt x="13" y="1"/>
                  </a:cubicBezTo>
                  <a:cubicBezTo>
                    <a:pt x="19" y="2"/>
                    <a:pt x="24" y="6"/>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6"/>
            <p:cNvSpPr/>
            <p:nvPr/>
          </p:nvSpPr>
          <p:spPr bwMode="auto">
            <a:xfrm>
              <a:off x="4262160" y="2564941"/>
              <a:ext cx="342564" cy="343805"/>
            </a:xfrm>
            <a:custGeom>
              <a:avLst/>
              <a:gdLst>
                <a:gd name="T0" fmla="*/ 68 w 79"/>
                <a:gd name="T1" fmla="*/ 59 h 79"/>
                <a:gd name="T2" fmla="*/ 20 w 79"/>
                <a:gd name="T3" fmla="*/ 68 h 79"/>
                <a:gd name="T4" fmla="*/ 11 w 79"/>
                <a:gd name="T5" fmla="*/ 20 h 79"/>
                <a:gd name="T6" fmla="*/ 59 w 79"/>
                <a:gd name="T7" fmla="*/ 11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8" y="75"/>
                    <a:pt x="36" y="79"/>
                    <a:pt x="20" y="68"/>
                  </a:cubicBezTo>
                  <a:cubicBezTo>
                    <a:pt x="4" y="57"/>
                    <a:pt x="0" y="36"/>
                    <a:pt x="11" y="20"/>
                  </a:cubicBezTo>
                  <a:cubicBezTo>
                    <a:pt x="22" y="4"/>
                    <a:pt x="43" y="0"/>
                    <a:pt x="59" y="11"/>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0" name="Freeform 37"/>
            <p:cNvSpPr/>
            <p:nvPr/>
          </p:nvSpPr>
          <p:spPr bwMode="auto">
            <a:xfrm>
              <a:off x="4370142" y="2604659"/>
              <a:ext cx="104259" cy="81917"/>
            </a:xfrm>
            <a:custGeom>
              <a:avLst/>
              <a:gdLst>
                <a:gd name="T0" fmla="*/ 23 w 24"/>
                <a:gd name="T1" fmla="*/ 11 h 19"/>
                <a:gd name="T2" fmla="*/ 10 w 24"/>
                <a:gd name="T3" fmla="*/ 18 h 19"/>
                <a:gd name="T4" fmla="*/ 1 w 24"/>
                <a:gd name="T5" fmla="*/ 8 h 19"/>
                <a:gd name="T6" fmla="*/ 13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2" y="16"/>
                    <a:pt x="16" y="19"/>
                    <a:pt x="10" y="18"/>
                  </a:cubicBezTo>
                  <a:cubicBezTo>
                    <a:pt x="4" y="17"/>
                    <a:pt x="0" y="12"/>
                    <a:pt x="1" y="8"/>
                  </a:cubicBezTo>
                  <a:cubicBezTo>
                    <a:pt x="1" y="3"/>
                    <a:pt x="7" y="0"/>
                    <a:pt x="13" y="1"/>
                  </a:cubicBezTo>
                  <a:cubicBezTo>
                    <a:pt x="19"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8"/>
            <p:cNvSpPr/>
            <p:nvPr/>
          </p:nvSpPr>
          <p:spPr bwMode="auto">
            <a:xfrm>
              <a:off x="4206307" y="3395286"/>
              <a:ext cx="342564" cy="343805"/>
            </a:xfrm>
            <a:custGeom>
              <a:avLst/>
              <a:gdLst>
                <a:gd name="T0" fmla="*/ 68 w 79"/>
                <a:gd name="T1" fmla="*/ 59 h 79"/>
                <a:gd name="T2" fmla="*/ 20 w 79"/>
                <a:gd name="T3" fmla="*/ 68 h 79"/>
                <a:gd name="T4" fmla="*/ 11 w 79"/>
                <a:gd name="T5" fmla="*/ 19 h 79"/>
                <a:gd name="T6" fmla="*/ 59 w 79"/>
                <a:gd name="T7" fmla="*/ 10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7" y="74"/>
                    <a:pt x="36" y="79"/>
                    <a:pt x="20" y="68"/>
                  </a:cubicBezTo>
                  <a:cubicBezTo>
                    <a:pt x="4" y="57"/>
                    <a:pt x="0" y="35"/>
                    <a:pt x="11" y="19"/>
                  </a:cubicBezTo>
                  <a:cubicBezTo>
                    <a:pt x="21" y="4"/>
                    <a:pt x="43" y="0"/>
                    <a:pt x="59" y="10"/>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9" name="Freeform 39"/>
            <p:cNvSpPr/>
            <p:nvPr/>
          </p:nvSpPr>
          <p:spPr bwMode="auto">
            <a:xfrm>
              <a:off x="4310566" y="3433763"/>
              <a:ext cx="103017" cy="83159"/>
            </a:xfrm>
            <a:custGeom>
              <a:avLst/>
              <a:gdLst>
                <a:gd name="T0" fmla="*/ 23 w 24"/>
                <a:gd name="T1" fmla="*/ 11 h 19"/>
                <a:gd name="T2" fmla="*/ 11 w 24"/>
                <a:gd name="T3" fmla="*/ 18 h 19"/>
                <a:gd name="T4" fmla="*/ 1 w 24"/>
                <a:gd name="T5" fmla="*/ 7 h 19"/>
                <a:gd name="T6" fmla="*/ 14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3" y="16"/>
                    <a:pt x="17" y="19"/>
                    <a:pt x="11" y="18"/>
                  </a:cubicBezTo>
                  <a:cubicBezTo>
                    <a:pt x="5" y="16"/>
                    <a:pt x="0" y="12"/>
                    <a:pt x="1" y="7"/>
                  </a:cubicBezTo>
                  <a:cubicBezTo>
                    <a:pt x="2" y="3"/>
                    <a:pt x="8" y="0"/>
                    <a:pt x="14" y="1"/>
                  </a:cubicBezTo>
                  <a:cubicBezTo>
                    <a:pt x="20"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1442625" y="2770634"/>
            <a:ext cx="2446347" cy="1851207"/>
            <a:chOff x="1442625" y="2882928"/>
            <a:chExt cx="2446347" cy="1851207"/>
          </a:xfrm>
        </p:grpSpPr>
        <p:sp>
          <p:nvSpPr>
            <p:cNvPr id="22" name="任意多边形 21"/>
            <p:cNvSpPr/>
            <p:nvPr/>
          </p:nvSpPr>
          <p:spPr>
            <a:xfrm>
              <a:off x="1442625" y="2882928"/>
              <a:ext cx="2446347" cy="1851207"/>
            </a:xfrm>
            <a:custGeom>
              <a:avLst/>
              <a:gdLst>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1" fmla="*/ 1552486 w 1552486"/>
                <a:gd name="connsiteY0-2" fmla="*/ 1019798 h 1019798"/>
                <a:gd name="connsiteX1-3" fmla="*/ 1552486 w 1552486"/>
                <a:gd name="connsiteY1-4" fmla="*/ 393106 h 1019798"/>
                <a:gd name="connsiteX2-5" fmla="*/ 1449937 w 1552486"/>
                <a:gd name="connsiteY2-6" fmla="*/ 393106 h 1019798"/>
                <a:gd name="connsiteX3-7" fmla="*/ 1449937 w 1552486"/>
                <a:gd name="connsiteY3-8" fmla="*/ 435835 h 1019798"/>
                <a:gd name="connsiteX4-9" fmla="*/ 1014102 w 1552486"/>
                <a:gd name="connsiteY4-10" fmla="*/ 0 h 1019798"/>
                <a:gd name="connsiteX5-11" fmla="*/ 0 w 1552486"/>
                <a:gd name="connsiteY5-12" fmla="*/ 122489 h 1019798"/>
                <a:gd name="connsiteX6-13" fmla="*/ 301952 w 1552486"/>
                <a:gd name="connsiteY6-14" fmla="*/ 247828 h 1019798"/>
                <a:gd name="connsiteX7-15" fmla="*/ 968524 w 1552486"/>
                <a:gd name="connsiteY7-16" fmla="*/ 914400 h 1019798"/>
                <a:gd name="connsiteX8-17" fmla="*/ 928643 w 1552486"/>
                <a:gd name="connsiteY8-18" fmla="*/ 914400 h 1019798"/>
                <a:gd name="connsiteX9-19" fmla="*/ 928643 w 1552486"/>
                <a:gd name="connsiteY9-20" fmla="*/ 1019798 h 1019798"/>
                <a:gd name="connsiteX10-21" fmla="*/ 1552486 w 1552486"/>
                <a:gd name="connsiteY10-22" fmla="*/ 1019798 h 1019798"/>
                <a:gd name="connsiteX0-23" fmla="*/ 1552486 w 1552486"/>
                <a:gd name="connsiteY0-24" fmla="*/ 1019798 h 1019798"/>
                <a:gd name="connsiteX1-25" fmla="*/ 1552486 w 1552486"/>
                <a:gd name="connsiteY1-26" fmla="*/ 393106 h 1019798"/>
                <a:gd name="connsiteX2-27" fmla="*/ 1449937 w 1552486"/>
                <a:gd name="connsiteY2-28" fmla="*/ 393106 h 1019798"/>
                <a:gd name="connsiteX3-29" fmla="*/ 1449937 w 1552486"/>
                <a:gd name="connsiteY3-30" fmla="*/ 435835 h 1019798"/>
                <a:gd name="connsiteX4-31" fmla="*/ 1014102 w 1552486"/>
                <a:gd name="connsiteY4-32" fmla="*/ 0 h 1019798"/>
                <a:gd name="connsiteX5-33" fmla="*/ 0 w 1552486"/>
                <a:gd name="connsiteY5-34" fmla="*/ 122489 h 1019798"/>
                <a:gd name="connsiteX6-35" fmla="*/ 301952 w 1552486"/>
                <a:gd name="connsiteY6-36" fmla="*/ 247828 h 1019798"/>
                <a:gd name="connsiteX7-37" fmla="*/ 968524 w 1552486"/>
                <a:gd name="connsiteY7-38" fmla="*/ 914400 h 1019798"/>
                <a:gd name="connsiteX8-39" fmla="*/ 928643 w 1552486"/>
                <a:gd name="connsiteY8-40" fmla="*/ 914400 h 1019798"/>
                <a:gd name="connsiteX9-41" fmla="*/ 928643 w 1552486"/>
                <a:gd name="connsiteY9-42" fmla="*/ 1019798 h 1019798"/>
                <a:gd name="connsiteX10-43" fmla="*/ 1552486 w 1552486"/>
                <a:gd name="connsiteY10-44" fmla="*/ 1019798 h 1019798"/>
                <a:gd name="connsiteX0-45" fmla="*/ 1552486 w 1552486"/>
                <a:gd name="connsiteY0-46" fmla="*/ 1019798 h 1019798"/>
                <a:gd name="connsiteX1-47" fmla="*/ 1552486 w 1552486"/>
                <a:gd name="connsiteY1-48" fmla="*/ 393106 h 1019798"/>
                <a:gd name="connsiteX2-49" fmla="*/ 1449937 w 1552486"/>
                <a:gd name="connsiteY2-50" fmla="*/ 393106 h 1019798"/>
                <a:gd name="connsiteX3-51" fmla="*/ 1449937 w 1552486"/>
                <a:gd name="connsiteY3-52" fmla="*/ 435835 h 1019798"/>
                <a:gd name="connsiteX4-53" fmla="*/ 1014102 w 1552486"/>
                <a:gd name="connsiteY4-54" fmla="*/ 0 h 1019798"/>
                <a:gd name="connsiteX5-55" fmla="*/ 0 w 1552486"/>
                <a:gd name="connsiteY5-56" fmla="*/ 122489 h 1019798"/>
                <a:gd name="connsiteX6-57" fmla="*/ 301952 w 1552486"/>
                <a:gd name="connsiteY6-58" fmla="*/ 247828 h 1019798"/>
                <a:gd name="connsiteX7-59" fmla="*/ 977070 w 1552486"/>
                <a:gd name="connsiteY7-60" fmla="*/ 914400 h 1019798"/>
                <a:gd name="connsiteX8-61" fmla="*/ 928643 w 1552486"/>
                <a:gd name="connsiteY8-62" fmla="*/ 914400 h 1019798"/>
                <a:gd name="connsiteX9-63" fmla="*/ 928643 w 1552486"/>
                <a:gd name="connsiteY9-64" fmla="*/ 1019798 h 1019798"/>
                <a:gd name="connsiteX10-65" fmla="*/ 1552486 w 1552486"/>
                <a:gd name="connsiteY10-66" fmla="*/ 1019798 h 1019798"/>
                <a:gd name="connsiteX0-67" fmla="*/ 1552486 w 1552486"/>
                <a:gd name="connsiteY0-68" fmla="*/ 1067086 h 1067086"/>
                <a:gd name="connsiteX1-69" fmla="*/ 1552486 w 1552486"/>
                <a:gd name="connsiteY1-70" fmla="*/ 440394 h 1067086"/>
                <a:gd name="connsiteX2-71" fmla="*/ 1449937 w 1552486"/>
                <a:gd name="connsiteY2-72" fmla="*/ 440394 h 1067086"/>
                <a:gd name="connsiteX3-73" fmla="*/ 1449937 w 1552486"/>
                <a:gd name="connsiteY3-74" fmla="*/ 483123 h 1067086"/>
                <a:gd name="connsiteX4-75" fmla="*/ 1014102 w 1552486"/>
                <a:gd name="connsiteY4-76" fmla="*/ 47288 h 1067086"/>
                <a:gd name="connsiteX5-77" fmla="*/ 0 w 1552486"/>
                <a:gd name="connsiteY5-78" fmla="*/ 169777 h 1067086"/>
                <a:gd name="connsiteX6-79" fmla="*/ 301952 w 1552486"/>
                <a:gd name="connsiteY6-80" fmla="*/ 295116 h 1067086"/>
                <a:gd name="connsiteX7-81" fmla="*/ 977070 w 1552486"/>
                <a:gd name="connsiteY7-82" fmla="*/ 961688 h 1067086"/>
                <a:gd name="connsiteX8-83" fmla="*/ 928643 w 1552486"/>
                <a:gd name="connsiteY8-84" fmla="*/ 961688 h 1067086"/>
                <a:gd name="connsiteX9-85" fmla="*/ 928643 w 1552486"/>
                <a:gd name="connsiteY9-86" fmla="*/ 1067086 h 1067086"/>
                <a:gd name="connsiteX10-87" fmla="*/ 1552486 w 1552486"/>
                <a:gd name="connsiteY10-88" fmla="*/ 1067086 h 1067086"/>
                <a:gd name="connsiteX0-89" fmla="*/ 1552486 w 1552486"/>
                <a:gd name="connsiteY0-90" fmla="*/ 1174802 h 1174802"/>
                <a:gd name="connsiteX1-91" fmla="*/ 1552486 w 1552486"/>
                <a:gd name="connsiteY1-92" fmla="*/ 548110 h 1174802"/>
                <a:gd name="connsiteX2-93" fmla="*/ 1449937 w 1552486"/>
                <a:gd name="connsiteY2-94" fmla="*/ 548110 h 1174802"/>
                <a:gd name="connsiteX3-95" fmla="*/ 1449937 w 1552486"/>
                <a:gd name="connsiteY3-96" fmla="*/ 590839 h 1174802"/>
                <a:gd name="connsiteX4-97" fmla="*/ 1014102 w 1552486"/>
                <a:gd name="connsiteY4-98" fmla="*/ 155004 h 1174802"/>
                <a:gd name="connsiteX5-99" fmla="*/ 0 w 1552486"/>
                <a:gd name="connsiteY5-100" fmla="*/ 277493 h 1174802"/>
                <a:gd name="connsiteX6-101" fmla="*/ 301952 w 1552486"/>
                <a:gd name="connsiteY6-102" fmla="*/ 402832 h 1174802"/>
                <a:gd name="connsiteX7-103" fmla="*/ 977070 w 1552486"/>
                <a:gd name="connsiteY7-104" fmla="*/ 1069404 h 1174802"/>
                <a:gd name="connsiteX8-105" fmla="*/ 928643 w 1552486"/>
                <a:gd name="connsiteY8-106" fmla="*/ 1069404 h 1174802"/>
                <a:gd name="connsiteX9-107" fmla="*/ 928643 w 1552486"/>
                <a:gd name="connsiteY9-108" fmla="*/ 1174802 h 1174802"/>
                <a:gd name="connsiteX10-109" fmla="*/ 1552486 w 1552486"/>
                <a:gd name="connsiteY10-110" fmla="*/ 1174802 h 117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solidFill>
              <a:srgbClr val="5ABE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3" name="矩形 22"/>
            <p:cNvSpPr/>
            <p:nvPr/>
          </p:nvSpPr>
          <p:spPr>
            <a:xfrm>
              <a:off x="3220817" y="4080064"/>
              <a:ext cx="598241" cy="584775"/>
            </a:xfrm>
            <a:prstGeom prst="rect">
              <a:avLst/>
            </a:prstGeom>
            <a:effectLst/>
          </p:spPr>
          <p:txBody>
            <a:bodyPr wrap="none">
              <a:spAutoFit/>
            </a:bodyPr>
            <a:lstStyle/>
            <a:p>
              <a:r>
                <a:rPr lang="en-US" altLang="zh-CN" sz="3200" b="1">
                  <a:solidFill>
                    <a:srgbClr val="FEFEFE"/>
                  </a:solidFill>
                  <a:latin typeface="方正姚体" panose="02010601030101010101" pitchFamily="2" charset="-122"/>
                  <a:ea typeface="方正姚体" panose="02010601030101010101" pitchFamily="2" charset="-122"/>
                </a:rPr>
                <a:t>01</a:t>
              </a:r>
              <a:endParaRPr lang="zh-CN" altLang="en-US" sz="3200" b="1" dirty="0">
                <a:solidFill>
                  <a:srgbClr val="FEFEFE"/>
                </a:solidFill>
                <a:latin typeface="方正姚体" panose="02010601030101010101" pitchFamily="2" charset="-122"/>
                <a:ea typeface="方正姚体" panose="02010601030101010101" pitchFamily="2" charset="-122"/>
              </a:endParaRPr>
            </a:p>
          </p:txBody>
        </p:sp>
        <p:sp>
          <p:nvSpPr>
            <p:cNvPr id="29" name="矩形 28"/>
            <p:cNvSpPr/>
            <p:nvPr/>
          </p:nvSpPr>
          <p:spPr>
            <a:xfrm rot="2700000">
              <a:off x="2399635" y="3508865"/>
              <a:ext cx="947695" cy="523220"/>
            </a:xfrm>
            <a:prstGeom prst="rect">
              <a:avLst/>
            </a:prstGeom>
            <a:effectLst/>
          </p:spPr>
          <p:txBody>
            <a:bodyPr wrap="none">
              <a:spAutoFit/>
            </a:bodyPr>
            <a:lstStyle/>
            <a:p>
              <a:r>
                <a:rPr lang="en-US" altLang="zh-CN" sz="2800" b="1">
                  <a:solidFill>
                    <a:srgbClr val="FEFEFE"/>
                  </a:solidFill>
                  <a:latin typeface="方正姚体" panose="02010601030101010101" pitchFamily="2" charset="-122"/>
                  <a:ea typeface="方正姚体" panose="02010601030101010101" pitchFamily="2" charset="-122"/>
                </a:rPr>
                <a:t>STEP</a:t>
              </a:r>
              <a:endParaRPr lang="zh-CN" altLang="en-US" sz="2800" dirty="0">
                <a:solidFill>
                  <a:srgbClr val="FEFEFE"/>
                </a:solidFill>
                <a:latin typeface="方正姚体" panose="02010601030101010101" pitchFamily="2" charset="-122"/>
                <a:ea typeface="方正姚体" panose="02010601030101010101" pitchFamily="2" charset="-122"/>
              </a:endParaRPr>
            </a:p>
          </p:txBody>
        </p:sp>
        <p:sp>
          <p:nvSpPr>
            <p:cNvPr id="30" name="Freeform 46"/>
            <p:cNvSpPr>
              <a:spLocks noEditPoints="1"/>
            </p:cNvSpPr>
            <p:nvPr/>
          </p:nvSpPr>
          <p:spPr bwMode="auto">
            <a:xfrm>
              <a:off x="2134145" y="3070144"/>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91 h 144"/>
                <a:gd name="T12" fmla="*/ 108 w 144"/>
                <a:gd name="T13" fmla="*/ 93 h 144"/>
                <a:gd name="T14" fmla="*/ 84 w 144"/>
                <a:gd name="T15" fmla="*/ 93 h 144"/>
                <a:gd name="T16" fmla="*/ 84 w 144"/>
                <a:gd name="T17" fmla="*/ 100 h 144"/>
                <a:gd name="T18" fmla="*/ 101 w 144"/>
                <a:gd name="T19" fmla="*/ 100 h 144"/>
                <a:gd name="T20" fmla="*/ 103 w 144"/>
                <a:gd name="T21" fmla="*/ 102 h 144"/>
                <a:gd name="T22" fmla="*/ 103 w 144"/>
                <a:gd name="T23" fmla="*/ 108 h 144"/>
                <a:gd name="T24" fmla="*/ 101 w 144"/>
                <a:gd name="T25" fmla="*/ 110 h 144"/>
                <a:gd name="T26" fmla="*/ 43 w 144"/>
                <a:gd name="T27" fmla="*/ 110 h 144"/>
                <a:gd name="T28" fmla="*/ 41 w 144"/>
                <a:gd name="T29" fmla="*/ 108 h 144"/>
                <a:gd name="T30" fmla="*/ 41 w 144"/>
                <a:gd name="T31" fmla="*/ 102 h 144"/>
                <a:gd name="T32" fmla="*/ 43 w 144"/>
                <a:gd name="T33" fmla="*/ 100 h 144"/>
                <a:gd name="T34" fmla="*/ 60 w 144"/>
                <a:gd name="T35" fmla="*/ 100 h 144"/>
                <a:gd name="T36" fmla="*/ 60 w 144"/>
                <a:gd name="T37" fmla="*/ 93 h 144"/>
                <a:gd name="T38" fmla="*/ 36 w 144"/>
                <a:gd name="T39" fmla="*/ 93 h 144"/>
                <a:gd name="T40" fmla="*/ 34 w 144"/>
                <a:gd name="T41" fmla="*/ 91 h 144"/>
                <a:gd name="T42" fmla="*/ 34 w 144"/>
                <a:gd name="T43" fmla="*/ 37 h 144"/>
                <a:gd name="T44" fmla="*/ 36 w 144"/>
                <a:gd name="T45" fmla="*/ 35 h 144"/>
                <a:gd name="T46" fmla="*/ 108 w 144"/>
                <a:gd name="T47" fmla="*/ 35 h 144"/>
                <a:gd name="T48" fmla="*/ 110 w 144"/>
                <a:gd name="T49" fmla="*/ 37 h 144"/>
                <a:gd name="T50" fmla="*/ 110 w 144"/>
                <a:gd name="T51"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91"/>
                  </a:moveTo>
                  <a:cubicBezTo>
                    <a:pt x="110" y="92"/>
                    <a:pt x="109" y="93"/>
                    <a:pt x="108" y="93"/>
                  </a:cubicBezTo>
                  <a:cubicBezTo>
                    <a:pt x="84" y="93"/>
                    <a:pt x="84" y="93"/>
                    <a:pt x="84" y="93"/>
                  </a:cubicBezTo>
                  <a:cubicBezTo>
                    <a:pt x="84" y="100"/>
                    <a:pt x="84" y="100"/>
                    <a:pt x="84" y="100"/>
                  </a:cubicBezTo>
                  <a:cubicBezTo>
                    <a:pt x="101" y="100"/>
                    <a:pt x="101" y="100"/>
                    <a:pt x="101" y="100"/>
                  </a:cubicBezTo>
                  <a:cubicBezTo>
                    <a:pt x="102" y="100"/>
                    <a:pt x="103" y="101"/>
                    <a:pt x="103" y="102"/>
                  </a:cubicBezTo>
                  <a:cubicBezTo>
                    <a:pt x="103" y="108"/>
                    <a:pt x="103" y="108"/>
                    <a:pt x="103" y="108"/>
                  </a:cubicBezTo>
                  <a:cubicBezTo>
                    <a:pt x="103" y="109"/>
                    <a:pt x="102" y="110"/>
                    <a:pt x="101" y="110"/>
                  </a:cubicBezTo>
                  <a:cubicBezTo>
                    <a:pt x="43" y="110"/>
                    <a:pt x="43" y="110"/>
                    <a:pt x="43" y="110"/>
                  </a:cubicBezTo>
                  <a:cubicBezTo>
                    <a:pt x="42" y="110"/>
                    <a:pt x="41" y="109"/>
                    <a:pt x="41" y="108"/>
                  </a:cubicBezTo>
                  <a:cubicBezTo>
                    <a:pt x="41" y="102"/>
                    <a:pt x="41" y="102"/>
                    <a:pt x="41" y="102"/>
                  </a:cubicBezTo>
                  <a:cubicBezTo>
                    <a:pt x="41" y="101"/>
                    <a:pt x="42" y="100"/>
                    <a:pt x="43" y="100"/>
                  </a:cubicBezTo>
                  <a:cubicBezTo>
                    <a:pt x="60" y="100"/>
                    <a:pt x="60" y="100"/>
                    <a:pt x="60" y="100"/>
                  </a:cubicBezTo>
                  <a:cubicBezTo>
                    <a:pt x="60" y="93"/>
                    <a:pt x="60" y="93"/>
                    <a:pt x="60" y="93"/>
                  </a:cubicBezTo>
                  <a:cubicBezTo>
                    <a:pt x="36" y="93"/>
                    <a:pt x="36" y="93"/>
                    <a:pt x="36" y="93"/>
                  </a:cubicBezTo>
                  <a:cubicBezTo>
                    <a:pt x="35" y="93"/>
                    <a:pt x="34" y="92"/>
                    <a:pt x="34" y="91"/>
                  </a:cubicBezTo>
                  <a:cubicBezTo>
                    <a:pt x="34" y="37"/>
                    <a:pt x="34" y="37"/>
                    <a:pt x="34" y="37"/>
                  </a:cubicBezTo>
                  <a:cubicBezTo>
                    <a:pt x="34" y="36"/>
                    <a:pt x="35" y="35"/>
                    <a:pt x="36" y="35"/>
                  </a:cubicBezTo>
                  <a:cubicBezTo>
                    <a:pt x="108" y="35"/>
                    <a:pt x="108" y="35"/>
                    <a:pt x="108" y="35"/>
                  </a:cubicBezTo>
                  <a:cubicBezTo>
                    <a:pt x="109" y="35"/>
                    <a:pt x="110" y="36"/>
                    <a:pt x="110" y="37"/>
                  </a:cubicBezTo>
                  <a:lnTo>
                    <a:pt x="110" y="91"/>
                  </a:lnTo>
                  <a:close/>
                </a:path>
              </a:pathLst>
            </a:custGeom>
            <a:solidFill>
              <a:srgbClr val="FEFEFE"/>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1" name="组合 30"/>
          <p:cNvGrpSpPr/>
          <p:nvPr/>
        </p:nvGrpSpPr>
        <p:grpSpPr>
          <a:xfrm>
            <a:off x="3764796" y="3696237"/>
            <a:ext cx="2446347" cy="1851207"/>
            <a:chOff x="3764796" y="3808531"/>
            <a:chExt cx="2446347" cy="1851207"/>
          </a:xfrm>
        </p:grpSpPr>
        <p:sp>
          <p:nvSpPr>
            <p:cNvPr id="32" name="任意多边形 31"/>
            <p:cNvSpPr/>
            <p:nvPr/>
          </p:nvSpPr>
          <p:spPr>
            <a:xfrm flipV="1">
              <a:off x="3764796" y="3808531"/>
              <a:ext cx="2446347" cy="1851207"/>
            </a:xfrm>
            <a:custGeom>
              <a:avLst/>
              <a:gdLst>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1" fmla="*/ 1552486 w 1552486"/>
                <a:gd name="connsiteY0-2" fmla="*/ 1019798 h 1019798"/>
                <a:gd name="connsiteX1-3" fmla="*/ 1552486 w 1552486"/>
                <a:gd name="connsiteY1-4" fmla="*/ 393106 h 1019798"/>
                <a:gd name="connsiteX2-5" fmla="*/ 1449937 w 1552486"/>
                <a:gd name="connsiteY2-6" fmla="*/ 393106 h 1019798"/>
                <a:gd name="connsiteX3-7" fmla="*/ 1449937 w 1552486"/>
                <a:gd name="connsiteY3-8" fmla="*/ 435835 h 1019798"/>
                <a:gd name="connsiteX4-9" fmla="*/ 1014102 w 1552486"/>
                <a:gd name="connsiteY4-10" fmla="*/ 0 h 1019798"/>
                <a:gd name="connsiteX5-11" fmla="*/ 0 w 1552486"/>
                <a:gd name="connsiteY5-12" fmla="*/ 122489 h 1019798"/>
                <a:gd name="connsiteX6-13" fmla="*/ 301952 w 1552486"/>
                <a:gd name="connsiteY6-14" fmla="*/ 247828 h 1019798"/>
                <a:gd name="connsiteX7-15" fmla="*/ 968524 w 1552486"/>
                <a:gd name="connsiteY7-16" fmla="*/ 914400 h 1019798"/>
                <a:gd name="connsiteX8-17" fmla="*/ 928643 w 1552486"/>
                <a:gd name="connsiteY8-18" fmla="*/ 914400 h 1019798"/>
                <a:gd name="connsiteX9-19" fmla="*/ 928643 w 1552486"/>
                <a:gd name="connsiteY9-20" fmla="*/ 1019798 h 1019798"/>
                <a:gd name="connsiteX10-21" fmla="*/ 1552486 w 1552486"/>
                <a:gd name="connsiteY10-22" fmla="*/ 1019798 h 1019798"/>
                <a:gd name="connsiteX0-23" fmla="*/ 1552486 w 1552486"/>
                <a:gd name="connsiteY0-24" fmla="*/ 1019798 h 1019798"/>
                <a:gd name="connsiteX1-25" fmla="*/ 1552486 w 1552486"/>
                <a:gd name="connsiteY1-26" fmla="*/ 393106 h 1019798"/>
                <a:gd name="connsiteX2-27" fmla="*/ 1449937 w 1552486"/>
                <a:gd name="connsiteY2-28" fmla="*/ 393106 h 1019798"/>
                <a:gd name="connsiteX3-29" fmla="*/ 1449937 w 1552486"/>
                <a:gd name="connsiteY3-30" fmla="*/ 435835 h 1019798"/>
                <a:gd name="connsiteX4-31" fmla="*/ 1014102 w 1552486"/>
                <a:gd name="connsiteY4-32" fmla="*/ 0 h 1019798"/>
                <a:gd name="connsiteX5-33" fmla="*/ 0 w 1552486"/>
                <a:gd name="connsiteY5-34" fmla="*/ 122489 h 1019798"/>
                <a:gd name="connsiteX6-35" fmla="*/ 301952 w 1552486"/>
                <a:gd name="connsiteY6-36" fmla="*/ 247828 h 1019798"/>
                <a:gd name="connsiteX7-37" fmla="*/ 968524 w 1552486"/>
                <a:gd name="connsiteY7-38" fmla="*/ 914400 h 1019798"/>
                <a:gd name="connsiteX8-39" fmla="*/ 928643 w 1552486"/>
                <a:gd name="connsiteY8-40" fmla="*/ 914400 h 1019798"/>
                <a:gd name="connsiteX9-41" fmla="*/ 928643 w 1552486"/>
                <a:gd name="connsiteY9-42" fmla="*/ 1019798 h 1019798"/>
                <a:gd name="connsiteX10-43" fmla="*/ 1552486 w 1552486"/>
                <a:gd name="connsiteY10-44" fmla="*/ 1019798 h 1019798"/>
                <a:gd name="connsiteX0-45" fmla="*/ 1552486 w 1552486"/>
                <a:gd name="connsiteY0-46" fmla="*/ 1019798 h 1019798"/>
                <a:gd name="connsiteX1-47" fmla="*/ 1552486 w 1552486"/>
                <a:gd name="connsiteY1-48" fmla="*/ 393106 h 1019798"/>
                <a:gd name="connsiteX2-49" fmla="*/ 1449937 w 1552486"/>
                <a:gd name="connsiteY2-50" fmla="*/ 393106 h 1019798"/>
                <a:gd name="connsiteX3-51" fmla="*/ 1449937 w 1552486"/>
                <a:gd name="connsiteY3-52" fmla="*/ 435835 h 1019798"/>
                <a:gd name="connsiteX4-53" fmla="*/ 1014102 w 1552486"/>
                <a:gd name="connsiteY4-54" fmla="*/ 0 h 1019798"/>
                <a:gd name="connsiteX5-55" fmla="*/ 0 w 1552486"/>
                <a:gd name="connsiteY5-56" fmla="*/ 122489 h 1019798"/>
                <a:gd name="connsiteX6-57" fmla="*/ 301952 w 1552486"/>
                <a:gd name="connsiteY6-58" fmla="*/ 247828 h 1019798"/>
                <a:gd name="connsiteX7-59" fmla="*/ 977070 w 1552486"/>
                <a:gd name="connsiteY7-60" fmla="*/ 914400 h 1019798"/>
                <a:gd name="connsiteX8-61" fmla="*/ 928643 w 1552486"/>
                <a:gd name="connsiteY8-62" fmla="*/ 914400 h 1019798"/>
                <a:gd name="connsiteX9-63" fmla="*/ 928643 w 1552486"/>
                <a:gd name="connsiteY9-64" fmla="*/ 1019798 h 1019798"/>
                <a:gd name="connsiteX10-65" fmla="*/ 1552486 w 1552486"/>
                <a:gd name="connsiteY10-66" fmla="*/ 1019798 h 1019798"/>
                <a:gd name="connsiteX0-67" fmla="*/ 1552486 w 1552486"/>
                <a:gd name="connsiteY0-68" fmla="*/ 1067086 h 1067086"/>
                <a:gd name="connsiteX1-69" fmla="*/ 1552486 w 1552486"/>
                <a:gd name="connsiteY1-70" fmla="*/ 440394 h 1067086"/>
                <a:gd name="connsiteX2-71" fmla="*/ 1449937 w 1552486"/>
                <a:gd name="connsiteY2-72" fmla="*/ 440394 h 1067086"/>
                <a:gd name="connsiteX3-73" fmla="*/ 1449937 w 1552486"/>
                <a:gd name="connsiteY3-74" fmla="*/ 483123 h 1067086"/>
                <a:gd name="connsiteX4-75" fmla="*/ 1014102 w 1552486"/>
                <a:gd name="connsiteY4-76" fmla="*/ 47288 h 1067086"/>
                <a:gd name="connsiteX5-77" fmla="*/ 0 w 1552486"/>
                <a:gd name="connsiteY5-78" fmla="*/ 169777 h 1067086"/>
                <a:gd name="connsiteX6-79" fmla="*/ 301952 w 1552486"/>
                <a:gd name="connsiteY6-80" fmla="*/ 295116 h 1067086"/>
                <a:gd name="connsiteX7-81" fmla="*/ 977070 w 1552486"/>
                <a:gd name="connsiteY7-82" fmla="*/ 961688 h 1067086"/>
                <a:gd name="connsiteX8-83" fmla="*/ 928643 w 1552486"/>
                <a:gd name="connsiteY8-84" fmla="*/ 961688 h 1067086"/>
                <a:gd name="connsiteX9-85" fmla="*/ 928643 w 1552486"/>
                <a:gd name="connsiteY9-86" fmla="*/ 1067086 h 1067086"/>
                <a:gd name="connsiteX10-87" fmla="*/ 1552486 w 1552486"/>
                <a:gd name="connsiteY10-88" fmla="*/ 1067086 h 1067086"/>
                <a:gd name="connsiteX0-89" fmla="*/ 1552486 w 1552486"/>
                <a:gd name="connsiteY0-90" fmla="*/ 1174802 h 1174802"/>
                <a:gd name="connsiteX1-91" fmla="*/ 1552486 w 1552486"/>
                <a:gd name="connsiteY1-92" fmla="*/ 548110 h 1174802"/>
                <a:gd name="connsiteX2-93" fmla="*/ 1449937 w 1552486"/>
                <a:gd name="connsiteY2-94" fmla="*/ 548110 h 1174802"/>
                <a:gd name="connsiteX3-95" fmla="*/ 1449937 w 1552486"/>
                <a:gd name="connsiteY3-96" fmla="*/ 590839 h 1174802"/>
                <a:gd name="connsiteX4-97" fmla="*/ 1014102 w 1552486"/>
                <a:gd name="connsiteY4-98" fmla="*/ 155004 h 1174802"/>
                <a:gd name="connsiteX5-99" fmla="*/ 0 w 1552486"/>
                <a:gd name="connsiteY5-100" fmla="*/ 277493 h 1174802"/>
                <a:gd name="connsiteX6-101" fmla="*/ 301952 w 1552486"/>
                <a:gd name="connsiteY6-102" fmla="*/ 402832 h 1174802"/>
                <a:gd name="connsiteX7-103" fmla="*/ 977070 w 1552486"/>
                <a:gd name="connsiteY7-104" fmla="*/ 1069404 h 1174802"/>
                <a:gd name="connsiteX8-105" fmla="*/ 928643 w 1552486"/>
                <a:gd name="connsiteY8-106" fmla="*/ 1069404 h 1174802"/>
                <a:gd name="connsiteX9-107" fmla="*/ 928643 w 1552486"/>
                <a:gd name="connsiteY9-108" fmla="*/ 1174802 h 1174802"/>
                <a:gd name="connsiteX10-109" fmla="*/ 1552486 w 1552486"/>
                <a:gd name="connsiteY10-110" fmla="*/ 1174802 h 117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solidFill>
              <a:srgbClr val="F9B4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3" name="矩形 32"/>
            <p:cNvSpPr/>
            <p:nvPr/>
          </p:nvSpPr>
          <p:spPr>
            <a:xfrm>
              <a:off x="5529938" y="3837841"/>
              <a:ext cx="598241" cy="584775"/>
            </a:xfrm>
            <a:prstGeom prst="rect">
              <a:avLst/>
            </a:prstGeom>
            <a:effectLst/>
          </p:spPr>
          <p:txBody>
            <a:bodyPr wrap="none">
              <a:spAutoFit/>
            </a:bodyPr>
            <a:lstStyle/>
            <a:p>
              <a:r>
                <a:rPr lang="en-US" altLang="zh-CN" sz="3200" b="1">
                  <a:solidFill>
                    <a:schemeClr val="bg1"/>
                  </a:solidFill>
                  <a:latin typeface="方正姚体" panose="02010601030101010101" pitchFamily="2" charset="-122"/>
                  <a:ea typeface="方正姚体" panose="02010601030101010101" pitchFamily="2" charset="-122"/>
                </a:rPr>
                <a:t>02</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34" name="矩形 33"/>
            <p:cNvSpPr/>
            <p:nvPr/>
          </p:nvSpPr>
          <p:spPr>
            <a:xfrm rot="18900000">
              <a:off x="4821412" y="4541640"/>
              <a:ext cx="947695" cy="523220"/>
            </a:xfrm>
            <a:prstGeom prst="rect">
              <a:avLst/>
            </a:prstGeom>
            <a:effectLst/>
          </p:spPr>
          <p:txBody>
            <a:bodyPr wrap="none">
              <a:spAutoFit/>
            </a:bodyPr>
            <a:lstStyle/>
            <a:p>
              <a:r>
                <a:rPr lang="en-US" altLang="zh-CN" sz="2800" b="1">
                  <a:solidFill>
                    <a:schemeClr val="bg1"/>
                  </a:solidFill>
                  <a:latin typeface="方正姚体" panose="02010601030101010101" pitchFamily="2" charset="-122"/>
                  <a:ea typeface="方正姚体" panose="02010601030101010101" pitchFamily="2" charset="-122"/>
                </a:rPr>
                <a:t>STEP</a:t>
              </a:r>
              <a:endParaRPr lang="zh-CN" altLang="en-US" sz="2800" dirty="0">
                <a:solidFill>
                  <a:schemeClr val="bg1"/>
                </a:solidFill>
                <a:latin typeface="方正姚体" panose="02010601030101010101" pitchFamily="2" charset="-122"/>
                <a:ea typeface="方正姚体" panose="02010601030101010101" pitchFamily="2" charset="-122"/>
              </a:endParaRPr>
            </a:p>
          </p:txBody>
        </p:sp>
        <p:sp>
          <p:nvSpPr>
            <p:cNvPr id="35" name="Freeform 52"/>
            <p:cNvSpPr>
              <a:spLocks noEditPoints="1"/>
            </p:cNvSpPr>
            <p:nvPr/>
          </p:nvSpPr>
          <p:spPr bwMode="auto">
            <a:xfrm>
              <a:off x="4440627" y="5072285"/>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76 h 144"/>
                <a:gd name="T12" fmla="*/ 105 w 144"/>
                <a:gd name="T13" fmla="*/ 91 h 144"/>
                <a:gd name="T14" fmla="*/ 109 w 144"/>
                <a:gd name="T15" fmla="*/ 104 h 144"/>
                <a:gd name="T16" fmla="*/ 91 w 144"/>
                <a:gd name="T17" fmla="*/ 117 h 144"/>
                <a:gd name="T18" fmla="*/ 80 w 144"/>
                <a:gd name="T19" fmla="*/ 110 h 144"/>
                <a:gd name="T20" fmla="*/ 72 w 144"/>
                <a:gd name="T21" fmla="*/ 111 h 144"/>
                <a:gd name="T22" fmla="*/ 64 w 144"/>
                <a:gd name="T23" fmla="*/ 110 h 144"/>
                <a:gd name="T24" fmla="*/ 53 w 144"/>
                <a:gd name="T25" fmla="*/ 117 h 144"/>
                <a:gd name="T26" fmla="*/ 35 w 144"/>
                <a:gd name="T27" fmla="*/ 104 h 144"/>
                <a:gd name="T28" fmla="*/ 39 w 144"/>
                <a:gd name="T29" fmla="*/ 91 h 144"/>
                <a:gd name="T30" fmla="*/ 34 w 144"/>
                <a:gd name="T31" fmla="*/ 76 h 144"/>
                <a:gd name="T32" fmla="*/ 23 w 144"/>
                <a:gd name="T33" fmla="*/ 68 h 144"/>
                <a:gd name="T34" fmla="*/ 30 w 144"/>
                <a:gd name="T35" fmla="*/ 46 h 144"/>
                <a:gd name="T36" fmla="*/ 43 w 144"/>
                <a:gd name="T37" fmla="*/ 46 h 144"/>
                <a:gd name="T38" fmla="*/ 56 w 144"/>
                <a:gd name="T39" fmla="*/ 37 h 144"/>
                <a:gd name="T40" fmla="*/ 60 w 144"/>
                <a:gd name="T41" fmla="*/ 24 h 144"/>
                <a:gd name="T42" fmla="*/ 84 w 144"/>
                <a:gd name="T43" fmla="*/ 24 h 144"/>
                <a:gd name="T44" fmla="*/ 88 w 144"/>
                <a:gd name="T45" fmla="*/ 37 h 144"/>
                <a:gd name="T46" fmla="*/ 101 w 144"/>
                <a:gd name="T47" fmla="*/ 46 h 144"/>
                <a:gd name="T48" fmla="*/ 114 w 144"/>
                <a:gd name="T49" fmla="*/ 46 h 144"/>
                <a:gd name="T50" fmla="*/ 121 w 144"/>
                <a:gd name="T51" fmla="*/ 68 h 144"/>
                <a:gd name="T52" fmla="*/ 110 w 144"/>
                <a:gd name="T53"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rgbClr val="FEFEFE"/>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6" name="组合 35"/>
          <p:cNvGrpSpPr/>
          <p:nvPr/>
        </p:nvGrpSpPr>
        <p:grpSpPr>
          <a:xfrm>
            <a:off x="8409137" y="3696237"/>
            <a:ext cx="2446347" cy="1851207"/>
            <a:chOff x="8409137" y="3808531"/>
            <a:chExt cx="2446347" cy="1851207"/>
          </a:xfrm>
        </p:grpSpPr>
        <p:sp>
          <p:nvSpPr>
            <p:cNvPr id="37" name="任意多边形 36"/>
            <p:cNvSpPr/>
            <p:nvPr/>
          </p:nvSpPr>
          <p:spPr>
            <a:xfrm flipV="1">
              <a:off x="8409137" y="3808531"/>
              <a:ext cx="2446347" cy="1851207"/>
            </a:xfrm>
            <a:custGeom>
              <a:avLst/>
              <a:gdLst>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1" fmla="*/ 1552486 w 1552486"/>
                <a:gd name="connsiteY0-2" fmla="*/ 1019798 h 1019798"/>
                <a:gd name="connsiteX1-3" fmla="*/ 1552486 w 1552486"/>
                <a:gd name="connsiteY1-4" fmla="*/ 393106 h 1019798"/>
                <a:gd name="connsiteX2-5" fmla="*/ 1449937 w 1552486"/>
                <a:gd name="connsiteY2-6" fmla="*/ 393106 h 1019798"/>
                <a:gd name="connsiteX3-7" fmla="*/ 1449937 w 1552486"/>
                <a:gd name="connsiteY3-8" fmla="*/ 435835 h 1019798"/>
                <a:gd name="connsiteX4-9" fmla="*/ 1014102 w 1552486"/>
                <a:gd name="connsiteY4-10" fmla="*/ 0 h 1019798"/>
                <a:gd name="connsiteX5-11" fmla="*/ 0 w 1552486"/>
                <a:gd name="connsiteY5-12" fmla="*/ 122489 h 1019798"/>
                <a:gd name="connsiteX6-13" fmla="*/ 301952 w 1552486"/>
                <a:gd name="connsiteY6-14" fmla="*/ 247828 h 1019798"/>
                <a:gd name="connsiteX7-15" fmla="*/ 968524 w 1552486"/>
                <a:gd name="connsiteY7-16" fmla="*/ 914400 h 1019798"/>
                <a:gd name="connsiteX8-17" fmla="*/ 928643 w 1552486"/>
                <a:gd name="connsiteY8-18" fmla="*/ 914400 h 1019798"/>
                <a:gd name="connsiteX9-19" fmla="*/ 928643 w 1552486"/>
                <a:gd name="connsiteY9-20" fmla="*/ 1019798 h 1019798"/>
                <a:gd name="connsiteX10-21" fmla="*/ 1552486 w 1552486"/>
                <a:gd name="connsiteY10-22" fmla="*/ 1019798 h 1019798"/>
                <a:gd name="connsiteX0-23" fmla="*/ 1552486 w 1552486"/>
                <a:gd name="connsiteY0-24" fmla="*/ 1019798 h 1019798"/>
                <a:gd name="connsiteX1-25" fmla="*/ 1552486 w 1552486"/>
                <a:gd name="connsiteY1-26" fmla="*/ 393106 h 1019798"/>
                <a:gd name="connsiteX2-27" fmla="*/ 1449937 w 1552486"/>
                <a:gd name="connsiteY2-28" fmla="*/ 393106 h 1019798"/>
                <a:gd name="connsiteX3-29" fmla="*/ 1449937 w 1552486"/>
                <a:gd name="connsiteY3-30" fmla="*/ 435835 h 1019798"/>
                <a:gd name="connsiteX4-31" fmla="*/ 1014102 w 1552486"/>
                <a:gd name="connsiteY4-32" fmla="*/ 0 h 1019798"/>
                <a:gd name="connsiteX5-33" fmla="*/ 0 w 1552486"/>
                <a:gd name="connsiteY5-34" fmla="*/ 122489 h 1019798"/>
                <a:gd name="connsiteX6-35" fmla="*/ 301952 w 1552486"/>
                <a:gd name="connsiteY6-36" fmla="*/ 247828 h 1019798"/>
                <a:gd name="connsiteX7-37" fmla="*/ 968524 w 1552486"/>
                <a:gd name="connsiteY7-38" fmla="*/ 914400 h 1019798"/>
                <a:gd name="connsiteX8-39" fmla="*/ 928643 w 1552486"/>
                <a:gd name="connsiteY8-40" fmla="*/ 914400 h 1019798"/>
                <a:gd name="connsiteX9-41" fmla="*/ 928643 w 1552486"/>
                <a:gd name="connsiteY9-42" fmla="*/ 1019798 h 1019798"/>
                <a:gd name="connsiteX10-43" fmla="*/ 1552486 w 1552486"/>
                <a:gd name="connsiteY10-44" fmla="*/ 1019798 h 1019798"/>
                <a:gd name="connsiteX0-45" fmla="*/ 1552486 w 1552486"/>
                <a:gd name="connsiteY0-46" fmla="*/ 1019798 h 1019798"/>
                <a:gd name="connsiteX1-47" fmla="*/ 1552486 w 1552486"/>
                <a:gd name="connsiteY1-48" fmla="*/ 393106 h 1019798"/>
                <a:gd name="connsiteX2-49" fmla="*/ 1449937 w 1552486"/>
                <a:gd name="connsiteY2-50" fmla="*/ 393106 h 1019798"/>
                <a:gd name="connsiteX3-51" fmla="*/ 1449937 w 1552486"/>
                <a:gd name="connsiteY3-52" fmla="*/ 435835 h 1019798"/>
                <a:gd name="connsiteX4-53" fmla="*/ 1014102 w 1552486"/>
                <a:gd name="connsiteY4-54" fmla="*/ 0 h 1019798"/>
                <a:gd name="connsiteX5-55" fmla="*/ 0 w 1552486"/>
                <a:gd name="connsiteY5-56" fmla="*/ 122489 h 1019798"/>
                <a:gd name="connsiteX6-57" fmla="*/ 301952 w 1552486"/>
                <a:gd name="connsiteY6-58" fmla="*/ 247828 h 1019798"/>
                <a:gd name="connsiteX7-59" fmla="*/ 977070 w 1552486"/>
                <a:gd name="connsiteY7-60" fmla="*/ 914400 h 1019798"/>
                <a:gd name="connsiteX8-61" fmla="*/ 928643 w 1552486"/>
                <a:gd name="connsiteY8-62" fmla="*/ 914400 h 1019798"/>
                <a:gd name="connsiteX9-63" fmla="*/ 928643 w 1552486"/>
                <a:gd name="connsiteY9-64" fmla="*/ 1019798 h 1019798"/>
                <a:gd name="connsiteX10-65" fmla="*/ 1552486 w 1552486"/>
                <a:gd name="connsiteY10-66" fmla="*/ 1019798 h 1019798"/>
                <a:gd name="connsiteX0-67" fmla="*/ 1552486 w 1552486"/>
                <a:gd name="connsiteY0-68" fmla="*/ 1067086 h 1067086"/>
                <a:gd name="connsiteX1-69" fmla="*/ 1552486 w 1552486"/>
                <a:gd name="connsiteY1-70" fmla="*/ 440394 h 1067086"/>
                <a:gd name="connsiteX2-71" fmla="*/ 1449937 w 1552486"/>
                <a:gd name="connsiteY2-72" fmla="*/ 440394 h 1067086"/>
                <a:gd name="connsiteX3-73" fmla="*/ 1449937 w 1552486"/>
                <a:gd name="connsiteY3-74" fmla="*/ 483123 h 1067086"/>
                <a:gd name="connsiteX4-75" fmla="*/ 1014102 w 1552486"/>
                <a:gd name="connsiteY4-76" fmla="*/ 47288 h 1067086"/>
                <a:gd name="connsiteX5-77" fmla="*/ 0 w 1552486"/>
                <a:gd name="connsiteY5-78" fmla="*/ 169777 h 1067086"/>
                <a:gd name="connsiteX6-79" fmla="*/ 301952 w 1552486"/>
                <a:gd name="connsiteY6-80" fmla="*/ 295116 h 1067086"/>
                <a:gd name="connsiteX7-81" fmla="*/ 977070 w 1552486"/>
                <a:gd name="connsiteY7-82" fmla="*/ 961688 h 1067086"/>
                <a:gd name="connsiteX8-83" fmla="*/ 928643 w 1552486"/>
                <a:gd name="connsiteY8-84" fmla="*/ 961688 h 1067086"/>
                <a:gd name="connsiteX9-85" fmla="*/ 928643 w 1552486"/>
                <a:gd name="connsiteY9-86" fmla="*/ 1067086 h 1067086"/>
                <a:gd name="connsiteX10-87" fmla="*/ 1552486 w 1552486"/>
                <a:gd name="connsiteY10-88" fmla="*/ 1067086 h 1067086"/>
                <a:gd name="connsiteX0-89" fmla="*/ 1552486 w 1552486"/>
                <a:gd name="connsiteY0-90" fmla="*/ 1174802 h 1174802"/>
                <a:gd name="connsiteX1-91" fmla="*/ 1552486 w 1552486"/>
                <a:gd name="connsiteY1-92" fmla="*/ 548110 h 1174802"/>
                <a:gd name="connsiteX2-93" fmla="*/ 1449937 w 1552486"/>
                <a:gd name="connsiteY2-94" fmla="*/ 548110 h 1174802"/>
                <a:gd name="connsiteX3-95" fmla="*/ 1449937 w 1552486"/>
                <a:gd name="connsiteY3-96" fmla="*/ 590839 h 1174802"/>
                <a:gd name="connsiteX4-97" fmla="*/ 1014102 w 1552486"/>
                <a:gd name="connsiteY4-98" fmla="*/ 155004 h 1174802"/>
                <a:gd name="connsiteX5-99" fmla="*/ 0 w 1552486"/>
                <a:gd name="connsiteY5-100" fmla="*/ 277493 h 1174802"/>
                <a:gd name="connsiteX6-101" fmla="*/ 301952 w 1552486"/>
                <a:gd name="connsiteY6-102" fmla="*/ 402832 h 1174802"/>
                <a:gd name="connsiteX7-103" fmla="*/ 977070 w 1552486"/>
                <a:gd name="connsiteY7-104" fmla="*/ 1069404 h 1174802"/>
                <a:gd name="connsiteX8-105" fmla="*/ 928643 w 1552486"/>
                <a:gd name="connsiteY8-106" fmla="*/ 1069404 h 1174802"/>
                <a:gd name="connsiteX9-107" fmla="*/ 928643 w 1552486"/>
                <a:gd name="connsiteY9-108" fmla="*/ 1174802 h 1174802"/>
                <a:gd name="connsiteX10-109" fmla="*/ 1552486 w 1552486"/>
                <a:gd name="connsiteY10-110" fmla="*/ 1174802 h 117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solidFill>
              <a:srgbClr val="7784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8" name="矩形 37"/>
            <p:cNvSpPr/>
            <p:nvPr/>
          </p:nvSpPr>
          <p:spPr>
            <a:xfrm>
              <a:off x="10166730" y="3886517"/>
              <a:ext cx="598241" cy="584775"/>
            </a:xfrm>
            <a:prstGeom prst="rect">
              <a:avLst/>
            </a:prstGeom>
            <a:effectLst/>
          </p:spPr>
          <p:txBody>
            <a:bodyPr wrap="none">
              <a:spAutoFit/>
            </a:bodyPr>
            <a:lstStyle/>
            <a:p>
              <a:r>
                <a:rPr lang="en-US" altLang="zh-CN" sz="3200" b="1">
                  <a:solidFill>
                    <a:schemeClr val="bg1"/>
                  </a:solidFill>
                  <a:latin typeface="方正姚体" panose="02010601030101010101" pitchFamily="2" charset="-122"/>
                  <a:ea typeface="方正姚体" panose="02010601030101010101" pitchFamily="2" charset="-122"/>
                </a:rPr>
                <a:t>04</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39" name="矩形 38"/>
            <p:cNvSpPr/>
            <p:nvPr/>
          </p:nvSpPr>
          <p:spPr>
            <a:xfrm rot="18900000">
              <a:off x="9415983" y="4513365"/>
              <a:ext cx="947695" cy="523220"/>
            </a:xfrm>
            <a:prstGeom prst="rect">
              <a:avLst/>
            </a:prstGeom>
            <a:effectLst/>
          </p:spPr>
          <p:txBody>
            <a:bodyPr wrap="none">
              <a:spAutoFit/>
            </a:bodyPr>
            <a:lstStyle/>
            <a:p>
              <a:r>
                <a:rPr lang="en-US" altLang="zh-CN" sz="2800" b="1">
                  <a:solidFill>
                    <a:schemeClr val="bg1"/>
                  </a:solidFill>
                  <a:latin typeface="方正姚体" panose="02010601030101010101" pitchFamily="2" charset="-122"/>
                  <a:ea typeface="方正姚体" panose="02010601030101010101" pitchFamily="2" charset="-122"/>
                </a:rPr>
                <a:t>STEP</a:t>
              </a:r>
              <a:endParaRPr lang="zh-CN" altLang="en-US" sz="2800" dirty="0">
                <a:solidFill>
                  <a:schemeClr val="bg1"/>
                </a:solidFill>
                <a:latin typeface="方正姚体" panose="02010601030101010101" pitchFamily="2" charset="-122"/>
                <a:ea typeface="方正姚体" panose="02010601030101010101" pitchFamily="2" charset="-122"/>
              </a:endParaRPr>
            </a:p>
          </p:txBody>
        </p:sp>
        <p:sp>
          <p:nvSpPr>
            <p:cNvPr id="40" name="Freeform 62"/>
            <p:cNvSpPr>
              <a:spLocks noEditPoints="1"/>
            </p:cNvSpPr>
            <p:nvPr/>
          </p:nvSpPr>
          <p:spPr bwMode="auto">
            <a:xfrm>
              <a:off x="9048353" y="5072285"/>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0 w 144"/>
                <a:gd name="T11" fmla="*/ 107 h 144"/>
                <a:gd name="T12" fmla="*/ 48 w 144"/>
                <a:gd name="T13" fmla="*/ 110 h 144"/>
                <a:gd name="T14" fmla="*/ 33 w 144"/>
                <a:gd name="T15" fmla="*/ 110 h 144"/>
                <a:gd name="T16" fmla="*/ 30 w 144"/>
                <a:gd name="T17" fmla="*/ 107 h 144"/>
                <a:gd name="T18" fmla="*/ 30 w 144"/>
                <a:gd name="T19" fmla="*/ 76 h 144"/>
                <a:gd name="T20" fmla="*/ 33 w 144"/>
                <a:gd name="T21" fmla="*/ 74 h 144"/>
                <a:gd name="T22" fmla="*/ 48 w 144"/>
                <a:gd name="T23" fmla="*/ 74 h 144"/>
                <a:gd name="T24" fmla="*/ 50 w 144"/>
                <a:gd name="T25" fmla="*/ 76 h 144"/>
                <a:gd name="T26" fmla="*/ 50 w 144"/>
                <a:gd name="T27" fmla="*/ 107 h 144"/>
                <a:gd name="T28" fmla="*/ 80 w 144"/>
                <a:gd name="T29" fmla="*/ 107 h 144"/>
                <a:gd name="T30" fmla="*/ 77 w 144"/>
                <a:gd name="T31" fmla="*/ 110 h 144"/>
                <a:gd name="T32" fmla="*/ 63 w 144"/>
                <a:gd name="T33" fmla="*/ 110 h 144"/>
                <a:gd name="T34" fmla="*/ 60 w 144"/>
                <a:gd name="T35" fmla="*/ 107 h 144"/>
                <a:gd name="T36" fmla="*/ 60 w 144"/>
                <a:gd name="T37" fmla="*/ 55 h 144"/>
                <a:gd name="T38" fmla="*/ 63 w 144"/>
                <a:gd name="T39" fmla="*/ 52 h 144"/>
                <a:gd name="T40" fmla="*/ 77 w 144"/>
                <a:gd name="T41" fmla="*/ 52 h 144"/>
                <a:gd name="T42" fmla="*/ 80 w 144"/>
                <a:gd name="T43" fmla="*/ 55 h 144"/>
                <a:gd name="T44" fmla="*/ 80 w 144"/>
                <a:gd name="T45" fmla="*/ 107 h 144"/>
                <a:gd name="T46" fmla="*/ 110 w 144"/>
                <a:gd name="T47" fmla="*/ 107 h 144"/>
                <a:gd name="T48" fmla="*/ 107 w 144"/>
                <a:gd name="T49" fmla="*/ 110 h 144"/>
                <a:gd name="T50" fmla="*/ 92 w 144"/>
                <a:gd name="T51" fmla="*/ 110 h 144"/>
                <a:gd name="T52" fmla="*/ 89 w 144"/>
                <a:gd name="T53" fmla="*/ 107 h 144"/>
                <a:gd name="T54" fmla="*/ 89 w 144"/>
                <a:gd name="T55" fmla="*/ 32 h 144"/>
                <a:gd name="T56" fmla="*/ 92 w 144"/>
                <a:gd name="T57" fmla="*/ 29 h 144"/>
                <a:gd name="T58" fmla="*/ 107 w 144"/>
                <a:gd name="T59" fmla="*/ 29 h 144"/>
                <a:gd name="T60" fmla="*/ 110 w 144"/>
                <a:gd name="T61" fmla="*/ 32 h 144"/>
                <a:gd name="T62" fmla="*/ 110 w 144"/>
                <a:gd name="T63"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0" y="107"/>
                  </a:moveTo>
                  <a:cubicBezTo>
                    <a:pt x="50" y="109"/>
                    <a:pt x="49" y="110"/>
                    <a:pt x="48" y="110"/>
                  </a:cubicBezTo>
                  <a:cubicBezTo>
                    <a:pt x="33" y="110"/>
                    <a:pt x="33" y="110"/>
                    <a:pt x="33" y="110"/>
                  </a:cubicBezTo>
                  <a:cubicBezTo>
                    <a:pt x="31" y="110"/>
                    <a:pt x="30" y="109"/>
                    <a:pt x="30" y="107"/>
                  </a:cubicBezTo>
                  <a:cubicBezTo>
                    <a:pt x="30" y="76"/>
                    <a:pt x="30" y="76"/>
                    <a:pt x="30" y="76"/>
                  </a:cubicBezTo>
                  <a:cubicBezTo>
                    <a:pt x="30" y="75"/>
                    <a:pt x="31" y="74"/>
                    <a:pt x="33" y="74"/>
                  </a:cubicBezTo>
                  <a:cubicBezTo>
                    <a:pt x="48" y="74"/>
                    <a:pt x="48" y="74"/>
                    <a:pt x="48" y="74"/>
                  </a:cubicBezTo>
                  <a:cubicBezTo>
                    <a:pt x="49" y="74"/>
                    <a:pt x="50" y="75"/>
                    <a:pt x="50" y="76"/>
                  </a:cubicBezTo>
                  <a:lnTo>
                    <a:pt x="50" y="107"/>
                  </a:lnTo>
                  <a:close/>
                  <a:moveTo>
                    <a:pt x="80" y="107"/>
                  </a:moveTo>
                  <a:cubicBezTo>
                    <a:pt x="80" y="109"/>
                    <a:pt x="79" y="110"/>
                    <a:pt x="77" y="110"/>
                  </a:cubicBezTo>
                  <a:cubicBezTo>
                    <a:pt x="63" y="110"/>
                    <a:pt x="63" y="110"/>
                    <a:pt x="63" y="110"/>
                  </a:cubicBezTo>
                  <a:cubicBezTo>
                    <a:pt x="61" y="110"/>
                    <a:pt x="60" y="109"/>
                    <a:pt x="60" y="107"/>
                  </a:cubicBezTo>
                  <a:cubicBezTo>
                    <a:pt x="60" y="55"/>
                    <a:pt x="60" y="55"/>
                    <a:pt x="60" y="55"/>
                  </a:cubicBezTo>
                  <a:cubicBezTo>
                    <a:pt x="60" y="53"/>
                    <a:pt x="61" y="52"/>
                    <a:pt x="63" y="52"/>
                  </a:cubicBezTo>
                  <a:cubicBezTo>
                    <a:pt x="77" y="52"/>
                    <a:pt x="77" y="52"/>
                    <a:pt x="77" y="52"/>
                  </a:cubicBezTo>
                  <a:cubicBezTo>
                    <a:pt x="79" y="52"/>
                    <a:pt x="80" y="53"/>
                    <a:pt x="80" y="55"/>
                  </a:cubicBezTo>
                  <a:lnTo>
                    <a:pt x="80" y="107"/>
                  </a:lnTo>
                  <a:close/>
                  <a:moveTo>
                    <a:pt x="110" y="107"/>
                  </a:moveTo>
                  <a:cubicBezTo>
                    <a:pt x="110" y="109"/>
                    <a:pt x="108" y="110"/>
                    <a:pt x="107" y="110"/>
                  </a:cubicBezTo>
                  <a:cubicBezTo>
                    <a:pt x="92" y="110"/>
                    <a:pt x="92" y="110"/>
                    <a:pt x="92" y="110"/>
                  </a:cubicBezTo>
                  <a:cubicBezTo>
                    <a:pt x="91" y="110"/>
                    <a:pt x="89" y="109"/>
                    <a:pt x="89" y="107"/>
                  </a:cubicBezTo>
                  <a:cubicBezTo>
                    <a:pt x="89" y="32"/>
                    <a:pt x="89" y="32"/>
                    <a:pt x="89" y="32"/>
                  </a:cubicBezTo>
                  <a:cubicBezTo>
                    <a:pt x="89" y="30"/>
                    <a:pt x="91" y="29"/>
                    <a:pt x="92" y="29"/>
                  </a:cubicBezTo>
                  <a:cubicBezTo>
                    <a:pt x="107" y="29"/>
                    <a:pt x="107" y="29"/>
                    <a:pt x="107" y="29"/>
                  </a:cubicBezTo>
                  <a:cubicBezTo>
                    <a:pt x="108" y="29"/>
                    <a:pt x="110" y="30"/>
                    <a:pt x="110" y="32"/>
                  </a:cubicBezTo>
                  <a:lnTo>
                    <a:pt x="110" y="107"/>
                  </a:lnTo>
                  <a:close/>
                </a:path>
              </a:pathLst>
            </a:custGeom>
            <a:solidFill>
              <a:srgbClr val="FEFEFE"/>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1" name="组合 50"/>
          <p:cNvGrpSpPr/>
          <p:nvPr/>
        </p:nvGrpSpPr>
        <p:grpSpPr>
          <a:xfrm>
            <a:off x="6086967" y="2770634"/>
            <a:ext cx="2446347" cy="1851207"/>
            <a:chOff x="6086967" y="2882928"/>
            <a:chExt cx="2446347" cy="1851207"/>
          </a:xfrm>
        </p:grpSpPr>
        <p:sp>
          <p:nvSpPr>
            <p:cNvPr id="52" name="任意多边形 51"/>
            <p:cNvSpPr/>
            <p:nvPr/>
          </p:nvSpPr>
          <p:spPr>
            <a:xfrm>
              <a:off x="6086967" y="2882928"/>
              <a:ext cx="2446347" cy="1851207"/>
            </a:xfrm>
            <a:custGeom>
              <a:avLst/>
              <a:gdLst>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1" fmla="*/ 1552486 w 1552486"/>
                <a:gd name="connsiteY0-2" fmla="*/ 1019798 h 1019798"/>
                <a:gd name="connsiteX1-3" fmla="*/ 1552486 w 1552486"/>
                <a:gd name="connsiteY1-4" fmla="*/ 393106 h 1019798"/>
                <a:gd name="connsiteX2-5" fmla="*/ 1449937 w 1552486"/>
                <a:gd name="connsiteY2-6" fmla="*/ 393106 h 1019798"/>
                <a:gd name="connsiteX3-7" fmla="*/ 1449937 w 1552486"/>
                <a:gd name="connsiteY3-8" fmla="*/ 435835 h 1019798"/>
                <a:gd name="connsiteX4-9" fmla="*/ 1014102 w 1552486"/>
                <a:gd name="connsiteY4-10" fmla="*/ 0 h 1019798"/>
                <a:gd name="connsiteX5-11" fmla="*/ 0 w 1552486"/>
                <a:gd name="connsiteY5-12" fmla="*/ 122489 h 1019798"/>
                <a:gd name="connsiteX6-13" fmla="*/ 301952 w 1552486"/>
                <a:gd name="connsiteY6-14" fmla="*/ 247828 h 1019798"/>
                <a:gd name="connsiteX7-15" fmla="*/ 968524 w 1552486"/>
                <a:gd name="connsiteY7-16" fmla="*/ 914400 h 1019798"/>
                <a:gd name="connsiteX8-17" fmla="*/ 928643 w 1552486"/>
                <a:gd name="connsiteY8-18" fmla="*/ 914400 h 1019798"/>
                <a:gd name="connsiteX9-19" fmla="*/ 928643 w 1552486"/>
                <a:gd name="connsiteY9-20" fmla="*/ 1019798 h 1019798"/>
                <a:gd name="connsiteX10-21" fmla="*/ 1552486 w 1552486"/>
                <a:gd name="connsiteY10-22" fmla="*/ 1019798 h 1019798"/>
                <a:gd name="connsiteX0-23" fmla="*/ 1552486 w 1552486"/>
                <a:gd name="connsiteY0-24" fmla="*/ 1019798 h 1019798"/>
                <a:gd name="connsiteX1-25" fmla="*/ 1552486 w 1552486"/>
                <a:gd name="connsiteY1-26" fmla="*/ 393106 h 1019798"/>
                <a:gd name="connsiteX2-27" fmla="*/ 1449937 w 1552486"/>
                <a:gd name="connsiteY2-28" fmla="*/ 393106 h 1019798"/>
                <a:gd name="connsiteX3-29" fmla="*/ 1449937 w 1552486"/>
                <a:gd name="connsiteY3-30" fmla="*/ 435835 h 1019798"/>
                <a:gd name="connsiteX4-31" fmla="*/ 1014102 w 1552486"/>
                <a:gd name="connsiteY4-32" fmla="*/ 0 h 1019798"/>
                <a:gd name="connsiteX5-33" fmla="*/ 0 w 1552486"/>
                <a:gd name="connsiteY5-34" fmla="*/ 122489 h 1019798"/>
                <a:gd name="connsiteX6-35" fmla="*/ 301952 w 1552486"/>
                <a:gd name="connsiteY6-36" fmla="*/ 247828 h 1019798"/>
                <a:gd name="connsiteX7-37" fmla="*/ 968524 w 1552486"/>
                <a:gd name="connsiteY7-38" fmla="*/ 914400 h 1019798"/>
                <a:gd name="connsiteX8-39" fmla="*/ 928643 w 1552486"/>
                <a:gd name="connsiteY8-40" fmla="*/ 914400 h 1019798"/>
                <a:gd name="connsiteX9-41" fmla="*/ 928643 w 1552486"/>
                <a:gd name="connsiteY9-42" fmla="*/ 1019798 h 1019798"/>
                <a:gd name="connsiteX10-43" fmla="*/ 1552486 w 1552486"/>
                <a:gd name="connsiteY10-44" fmla="*/ 1019798 h 1019798"/>
                <a:gd name="connsiteX0-45" fmla="*/ 1552486 w 1552486"/>
                <a:gd name="connsiteY0-46" fmla="*/ 1019798 h 1019798"/>
                <a:gd name="connsiteX1-47" fmla="*/ 1552486 w 1552486"/>
                <a:gd name="connsiteY1-48" fmla="*/ 393106 h 1019798"/>
                <a:gd name="connsiteX2-49" fmla="*/ 1449937 w 1552486"/>
                <a:gd name="connsiteY2-50" fmla="*/ 393106 h 1019798"/>
                <a:gd name="connsiteX3-51" fmla="*/ 1449937 w 1552486"/>
                <a:gd name="connsiteY3-52" fmla="*/ 435835 h 1019798"/>
                <a:gd name="connsiteX4-53" fmla="*/ 1014102 w 1552486"/>
                <a:gd name="connsiteY4-54" fmla="*/ 0 h 1019798"/>
                <a:gd name="connsiteX5-55" fmla="*/ 0 w 1552486"/>
                <a:gd name="connsiteY5-56" fmla="*/ 122489 h 1019798"/>
                <a:gd name="connsiteX6-57" fmla="*/ 301952 w 1552486"/>
                <a:gd name="connsiteY6-58" fmla="*/ 247828 h 1019798"/>
                <a:gd name="connsiteX7-59" fmla="*/ 977070 w 1552486"/>
                <a:gd name="connsiteY7-60" fmla="*/ 914400 h 1019798"/>
                <a:gd name="connsiteX8-61" fmla="*/ 928643 w 1552486"/>
                <a:gd name="connsiteY8-62" fmla="*/ 914400 h 1019798"/>
                <a:gd name="connsiteX9-63" fmla="*/ 928643 w 1552486"/>
                <a:gd name="connsiteY9-64" fmla="*/ 1019798 h 1019798"/>
                <a:gd name="connsiteX10-65" fmla="*/ 1552486 w 1552486"/>
                <a:gd name="connsiteY10-66" fmla="*/ 1019798 h 1019798"/>
                <a:gd name="connsiteX0-67" fmla="*/ 1552486 w 1552486"/>
                <a:gd name="connsiteY0-68" fmla="*/ 1067086 h 1067086"/>
                <a:gd name="connsiteX1-69" fmla="*/ 1552486 w 1552486"/>
                <a:gd name="connsiteY1-70" fmla="*/ 440394 h 1067086"/>
                <a:gd name="connsiteX2-71" fmla="*/ 1449937 w 1552486"/>
                <a:gd name="connsiteY2-72" fmla="*/ 440394 h 1067086"/>
                <a:gd name="connsiteX3-73" fmla="*/ 1449937 w 1552486"/>
                <a:gd name="connsiteY3-74" fmla="*/ 483123 h 1067086"/>
                <a:gd name="connsiteX4-75" fmla="*/ 1014102 w 1552486"/>
                <a:gd name="connsiteY4-76" fmla="*/ 47288 h 1067086"/>
                <a:gd name="connsiteX5-77" fmla="*/ 0 w 1552486"/>
                <a:gd name="connsiteY5-78" fmla="*/ 169777 h 1067086"/>
                <a:gd name="connsiteX6-79" fmla="*/ 301952 w 1552486"/>
                <a:gd name="connsiteY6-80" fmla="*/ 295116 h 1067086"/>
                <a:gd name="connsiteX7-81" fmla="*/ 977070 w 1552486"/>
                <a:gd name="connsiteY7-82" fmla="*/ 961688 h 1067086"/>
                <a:gd name="connsiteX8-83" fmla="*/ 928643 w 1552486"/>
                <a:gd name="connsiteY8-84" fmla="*/ 961688 h 1067086"/>
                <a:gd name="connsiteX9-85" fmla="*/ 928643 w 1552486"/>
                <a:gd name="connsiteY9-86" fmla="*/ 1067086 h 1067086"/>
                <a:gd name="connsiteX10-87" fmla="*/ 1552486 w 1552486"/>
                <a:gd name="connsiteY10-88" fmla="*/ 1067086 h 1067086"/>
                <a:gd name="connsiteX0-89" fmla="*/ 1552486 w 1552486"/>
                <a:gd name="connsiteY0-90" fmla="*/ 1174802 h 1174802"/>
                <a:gd name="connsiteX1-91" fmla="*/ 1552486 w 1552486"/>
                <a:gd name="connsiteY1-92" fmla="*/ 548110 h 1174802"/>
                <a:gd name="connsiteX2-93" fmla="*/ 1449937 w 1552486"/>
                <a:gd name="connsiteY2-94" fmla="*/ 548110 h 1174802"/>
                <a:gd name="connsiteX3-95" fmla="*/ 1449937 w 1552486"/>
                <a:gd name="connsiteY3-96" fmla="*/ 590839 h 1174802"/>
                <a:gd name="connsiteX4-97" fmla="*/ 1014102 w 1552486"/>
                <a:gd name="connsiteY4-98" fmla="*/ 155004 h 1174802"/>
                <a:gd name="connsiteX5-99" fmla="*/ 0 w 1552486"/>
                <a:gd name="connsiteY5-100" fmla="*/ 277493 h 1174802"/>
                <a:gd name="connsiteX6-101" fmla="*/ 301952 w 1552486"/>
                <a:gd name="connsiteY6-102" fmla="*/ 402832 h 1174802"/>
                <a:gd name="connsiteX7-103" fmla="*/ 977070 w 1552486"/>
                <a:gd name="connsiteY7-104" fmla="*/ 1069404 h 1174802"/>
                <a:gd name="connsiteX8-105" fmla="*/ 928643 w 1552486"/>
                <a:gd name="connsiteY8-106" fmla="*/ 1069404 h 1174802"/>
                <a:gd name="connsiteX9-107" fmla="*/ 928643 w 1552486"/>
                <a:gd name="connsiteY9-108" fmla="*/ 1174802 h 1174802"/>
                <a:gd name="connsiteX10-109" fmla="*/ 1552486 w 1552486"/>
                <a:gd name="connsiteY10-110" fmla="*/ 1174802 h 117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solidFill>
              <a:srgbClr val="ED65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3" name="矩形 52"/>
            <p:cNvSpPr/>
            <p:nvPr/>
          </p:nvSpPr>
          <p:spPr>
            <a:xfrm>
              <a:off x="7844559" y="4079672"/>
              <a:ext cx="598241" cy="584775"/>
            </a:xfrm>
            <a:prstGeom prst="rect">
              <a:avLst/>
            </a:prstGeom>
            <a:effectLst/>
          </p:spPr>
          <p:txBody>
            <a:bodyPr wrap="none">
              <a:spAutoFit/>
            </a:bodyPr>
            <a:lstStyle/>
            <a:p>
              <a:r>
                <a:rPr lang="en-US" altLang="zh-CN" sz="3200" b="1">
                  <a:solidFill>
                    <a:prstClr val="white"/>
                  </a:solidFill>
                  <a:latin typeface="方正姚体" panose="02010601030101010101" pitchFamily="2" charset="-122"/>
                  <a:ea typeface="方正姚体" panose="02010601030101010101" pitchFamily="2" charset="-122"/>
                </a:rPr>
                <a:t>03</a:t>
              </a:r>
              <a:endParaRPr lang="zh-CN" altLang="en-US" sz="3200" b="1" dirty="0">
                <a:solidFill>
                  <a:prstClr val="white"/>
                </a:solidFill>
                <a:latin typeface="方正姚体" panose="02010601030101010101" pitchFamily="2" charset="-122"/>
                <a:ea typeface="方正姚体" panose="02010601030101010101" pitchFamily="2" charset="-122"/>
              </a:endParaRPr>
            </a:p>
          </p:txBody>
        </p:sp>
        <p:sp>
          <p:nvSpPr>
            <p:cNvPr id="54" name="矩形 53"/>
            <p:cNvSpPr/>
            <p:nvPr/>
          </p:nvSpPr>
          <p:spPr>
            <a:xfrm rot="2700000">
              <a:off x="6994206" y="3480590"/>
              <a:ext cx="947695" cy="523220"/>
            </a:xfrm>
            <a:prstGeom prst="rect">
              <a:avLst/>
            </a:prstGeom>
            <a:effectLst/>
          </p:spPr>
          <p:txBody>
            <a:bodyPr wrap="none">
              <a:spAutoFit/>
            </a:bodyPr>
            <a:lstStyle/>
            <a:p>
              <a:r>
                <a:rPr lang="en-US" altLang="zh-CN" sz="2800" b="1">
                  <a:solidFill>
                    <a:prstClr val="white"/>
                  </a:solidFill>
                  <a:latin typeface="方正姚体" panose="02010601030101010101" pitchFamily="2" charset="-122"/>
                  <a:ea typeface="方正姚体" panose="02010601030101010101" pitchFamily="2" charset="-122"/>
                </a:rPr>
                <a:t>STEP</a:t>
              </a:r>
              <a:endParaRPr lang="zh-CN" altLang="en-US" sz="2800" dirty="0">
                <a:solidFill>
                  <a:prstClr val="white"/>
                </a:solidFill>
                <a:latin typeface="方正姚体" panose="02010601030101010101" pitchFamily="2" charset="-122"/>
                <a:ea typeface="方正姚体" panose="02010601030101010101" pitchFamily="2" charset="-122"/>
              </a:endParaRPr>
            </a:p>
          </p:txBody>
        </p:sp>
        <p:sp>
          <p:nvSpPr>
            <p:cNvPr id="55" name="Freeform 76"/>
            <p:cNvSpPr>
              <a:spLocks noEditPoints="1"/>
            </p:cNvSpPr>
            <p:nvPr/>
          </p:nvSpPr>
          <p:spPr bwMode="auto">
            <a:xfrm>
              <a:off x="6723727" y="3070144"/>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2 w 144"/>
                <a:gd name="T11" fmla="*/ 34 h 144"/>
                <a:gd name="T12" fmla="*/ 62 w 144"/>
                <a:gd name="T13" fmla="*/ 44 h 144"/>
                <a:gd name="T14" fmla="*/ 52 w 144"/>
                <a:gd name="T15" fmla="*/ 54 h 144"/>
                <a:gd name="T16" fmla="*/ 42 w 144"/>
                <a:gd name="T17" fmla="*/ 44 h 144"/>
                <a:gd name="T18" fmla="*/ 52 w 144"/>
                <a:gd name="T19" fmla="*/ 34 h 144"/>
                <a:gd name="T20" fmla="*/ 88 w 144"/>
                <a:gd name="T21" fmla="*/ 94 h 144"/>
                <a:gd name="T22" fmla="*/ 55 w 144"/>
                <a:gd name="T23" fmla="*/ 121 h 144"/>
                <a:gd name="T24" fmla="*/ 29 w 144"/>
                <a:gd name="T25" fmla="*/ 88 h 144"/>
                <a:gd name="T26" fmla="*/ 62 w 144"/>
                <a:gd name="T27" fmla="*/ 62 h 144"/>
                <a:gd name="T28" fmla="*/ 88 w 144"/>
                <a:gd name="T29" fmla="*/ 94 h 144"/>
                <a:gd name="T30" fmla="*/ 89 w 144"/>
                <a:gd name="T31" fmla="*/ 59 h 144"/>
                <a:gd name="T32" fmla="*/ 73 w 144"/>
                <a:gd name="T33" fmla="*/ 40 h 144"/>
                <a:gd name="T34" fmla="*/ 92 w 144"/>
                <a:gd name="T35" fmla="*/ 24 h 144"/>
                <a:gd name="T36" fmla="*/ 108 w 144"/>
                <a:gd name="T37" fmla="*/ 44 h 144"/>
                <a:gd name="T38" fmla="*/ 89 w 144"/>
                <a:gd name="T39" fmla="*/ 59 h 144"/>
                <a:gd name="T40" fmla="*/ 108 w 144"/>
                <a:gd name="T41" fmla="*/ 94 h 144"/>
                <a:gd name="T42" fmla="*/ 96 w 144"/>
                <a:gd name="T43" fmla="*/ 79 h 144"/>
                <a:gd name="T44" fmla="*/ 111 w 144"/>
                <a:gd name="T45" fmla="*/ 67 h 144"/>
                <a:gd name="T46" fmla="*/ 123 w 144"/>
                <a:gd name="T47" fmla="*/ 82 h 144"/>
                <a:gd name="T48" fmla="*/ 108 w 144"/>
                <a:gd name="T49" fmla="*/ 9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2" y="34"/>
                  </a:moveTo>
                  <a:cubicBezTo>
                    <a:pt x="58" y="34"/>
                    <a:pt x="62" y="38"/>
                    <a:pt x="62" y="44"/>
                  </a:cubicBezTo>
                  <a:cubicBezTo>
                    <a:pt x="62" y="49"/>
                    <a:pt x="58" y="54"/>
                    <a:pt x="52" y="54"/>
                  </a:cubicBezTo>
                  <a:cubicBezTo>
                    <a:pt x="47" y="54"/>
                    <a:pt x="42" y="49"/>
                    <a:pt x="42" y="44"/>
                  </a:cubicBezTo>
                  <a:cubicBezTo>
                    <a:pt x="42" y="38"/>
                    <a:pt x="47" y="34"/>
                    <a:pt x="52" y="34"/>
                  </a:cubicBezTo>
                  <a:close/>
                  <a:moveTo>
                    <a:pt x="88" y="94"/>
                  </a:moveTo>
                  <a:cubicBezTo>
                    <a:pt x="86" y="111"/>
                    <a:pt x="72" y="122"/>
                    <a:pt x="55" y="121"/>
                  </a:cubicBezTo>
                  <a:cubicBezTo>
                    <a:pt x="39" y="119"/>
                    <a:pt x="27" y="104"/>
                    <a:pt x="29" y="88"/>
                  </a:cubicBezTo>
                  <a:cubicBezTo>
                    <a:pt x="31" y="72"/>
                    <a:pt x="45" y="60"/>
                    <a:pt x="62" y="62"/>
                  </a:cubicBezTo>
                  <a:cubicBezTo>
                    <a:pt x="78" y="64"/>
                    <a:pt x="90" y="78"/>
                    <a:pt x="88" y="94"/>
                  </a:cubicBezTo>
                  <a:close/>
                  <a:moveTo>
                    <a:pt x="89" y="59"/>
                  </a:moveTo>
                  <a:cubicBezTo>
                    <a:pt x="79" y="58"/>
                    <a:pt x="72" y="50"/>
                    <a:pt x="73" y="40"/>
                  </a:cubicBezTo>
                  <a:cubicBezTo>
                    <a:pt x="74" y="30"/>
                    <a:pt x="83" y="23"/>
                    <a:pt x="92" y="24"/>
                  </a:cubicBezTo>
                  <a:cubicBezTo>
                    <a:pt x="102" y="25"/>
                    <a:pt x="109" y="34"/>
                    <a:pt x="108" y="44"/>
                  </a:cubicBezTo>
                  <a:cubicBezTo>
                    <a:pt x="107" y="53"/>
                    <a:pt x="98" y="60"/>
                    <a:pt x="89" y="59"/>
                  </a:cubicBezTo>
                  <a:close/>
                  <a:moveTo>
                    <a:pt x="108" y="94"/>
                  </a:moveTo>
                  <a:cubicBezTo>
                    <a:pt x="101" y="93"/>
                    <a:pt x="95" y="86"/>
                    <a:pt x="96" y="79"/>
                  </a:cubicBezTo>
                  <a:cubicBezTo>
                    <a:pt x="97" y="71"/>
                    <a:pt x="104" y="66"/>
                    <a:pt x="111" y="67"/>
                  </a:cubicBezTo>
                  <a:cubicBezTo>
                    <a:pt x="119" y="68"/>
                    <a:pt x="124" y="74"/>
                    <a:pt x="123" y="82"/>
                  </a:cubicBezTo>
                  <a:cubicBezTo>
                    <a:pt x="123" y="89"/>
                    <a:pt x="116" y="95"/>
                    <a:pt x="108" y="94"/>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sp>
        <p:nvSpPr>
          <p:cNvPr id="56" name="文本框 55"/>
          <p:cNvSpPr txBox="1"/>
          <p:nvPr/>
        </p:nvSpPr>
        <p:spPr>
          <a:xfrm>
            <a:off x="1054428" y="1591045"/>
            <a:ext cx="3775393" cy="1508105"/>
          </a:xfrm>
          <a:prstGeom prst="rect">
            <a:avLst/>
          </a:prstGeom>
          <a:noFill/>
          <a:effectLst/>
        </p:spPr>
        <p:txBody>
          <a:bodyPr wrap="none" rtlCol="0">
            <a:spAutoFit/>
          </a:bodyPr>
          <a:lstStyle/>
          <a:p>
            <a:r>
              <a:rPr lang="zh-CN" altLang="en-US" sz="2000">
                <a:solidFill>
                  <a:srgbClr val="404040"/>
                </a:solidFill>
                <a:latin typeface="微软雅黑" panose="020B0503020204020204" pitchFamily="34" charset="-122"/>
                <a:ea typeface="微软雅黑" panose="020B0503020204020204" pitchFamily="34" charset="-122"/>
              </a:rPr>
              <a:t>单击此处输入标题</a:t>
            </a:r>
            <a:endParaRPr lang="zh-CN" altLang="en-US" sz="2000">
              <a:solidFill>
                <a:srgbClr val="404040"/>
              </a:solidFill>
              <a:latin typeface="微软雅黑" panose="020B0503020204020204" pitchFamily="34" charset="-122"/>
              <a:ea typeface="微软雅黑" panose="020B0503020204020204" pitchFamily="34" charset="-122"/>
            </a:endParaRPr>
          </a:p>
          <a:p>
            <a:r>
              <a:rPr lang="zh-CN" altLang="en-US" sz="2000">
                <a:solidFill>
                  <a:srgbClr val="404040"/>
                </a:solidFill>
                <a:latin typeface="微软雅黑" panose="020B0503020204020204" pitchFamily="34" charset="-122"/>
                <a:ea typeface="微软雅黑" panose="020B0503020204020204" pitchFamily="34" charset="-122"/>
              </a:rPr>
              <a:t>请在这里输入您的主要叙述内容</a:t>
            </a:r>
            <a:endParaRPr lang="zh-CN" altLang="en-US" sz="2000">
              <a:solidFill>
                <a:srgbClr val="404040"/>
              </a:solidFill>
              <a:latin typeface="微软雅黑" panose="020B0503020204020204" pitchFamily="34" charset="-122"/>
              <a:ea typeface="微软雅黑" panose="020B0503020204020204" pitchFamily="34" charset="-122"/>
            </a:endParaRPr>
          </a:p>
          <a:p>
            <a:r>
              <a:rPr lang="zh-CN" altLang="en-US" sz="2000">
                <a:solidFill>
                  <a:srgbClr val="404040"/>
                </a:solidFill>
                <a:latin typeface="微软雅黑" panose="020B0503020204020204" pitchFamily="34" charset="-122"/>
                <a:ea typeface="微软雅黑" panose="020B0503020204020204" pitchFamily="34" charset="-122"/>
              </a:rPr>
              <a:t>请在这里输入您的主要叙述内容</a:t>
            </a:r>
            <a:endParaRPr lang="zh-CN" altLang="en-US" sz="2000">
              <a:solidFill>
                <a:srgbClr val="404040"/>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5778455" y="1591045"/>
            <a:ext cx="3775393" cy="1508105"/>
          </a:xfrm>
          <a:prstGeom prst="rect">
            <a:avLst/>
          </a:prstGeom>
          <a:noFill/>
          <a:effectLst/>
        </p:spPr>
        <p:txBody>
          <a:bodyPr wrap="none" rtlCol="0">
            <a:spAutoFit/>
          </a:bodyPr>
          <a:lstStyle/>
          <a:p>
            <a:r>
              <a:rPr lang="zh-CN" altLang="en-US" sz="2000">
                <a:solidFill>
                  <a:srgbClr val="404040"/>
                </a:solidFill>
                <a:latin typeface="微软雅黑" panose="020B0503020204020204" pitchFamily="34" charset="-122"/>
                <a:ea typeface="微软雅黑" panose="020B0503020204020204" pitchFamily="34" charset="-122"/>
              </a:rPr>
              <a:t>单击此处输入标题</a:t>
            </a:r>
            <a:endParaRPr lang="zh-CN" altLang="en-US" sz="2000">
              <a:solidFill>
                <a:srgbClr val="404040"/>
              </a:solidFill>
              <a:latin typeface="微软雅黑" panose="020B0503020204020204" pitchFamily="34" charset="-122"/>
              <a:ea typeface="微软雅黑" panose="020B0503020204020204" pitchFamily="34" charset="-122"/>
            </a:endParaRPr>
          </a:p>
          <a:p>
            <a:r>
              <a:rPr lang="zh-CN" altLang="en-US" sz="2000">
                <a:solidFill>
                  <a:srgbClr val="404040"/>
                </a:solidFill>
                <a:latin typeface="微软雅黑" panose="020B0503020204020204" pitchFamily="34" charset="-122"/>
                <a:ea typeface="微软雅黑" panose="020B0503020204020204" pitchFamily="34" charset="-122"/>
              </a:rPr>
              <a:t>请在这里输入您的主要叙述内容</a:t>
            </a:r>
            <a:endParaRPr lang="zh-CN" altLang="en-US" sz="2000">
              <a:solidFill>
                <a:srgbClr val="404040"/>
              </a:solidFill>
              <a:latin typeface="微软雅黑" panose="020B0503020204020204" pitchFamily="34" charset="-122"/>
              <a:ea typeface="微软雅黑" panose="020B0503020204020204" pitchFamily="34" charset="-122"/>
            </a:endParaRPr>
          </a:p>
          <a:p>
            <a:r>
              <a:rPr lang="zh-CN" altLang="en-US" sz="2000">
                <a:solidFill>
                  <a:srgbClr val="404040"/>
                </a:solidFill>
                <a:latin typeface="微软雅黑" panose="020B0503020204020204" pitchFamily="34" charset="-122"/>
                <a:ea typeface="微软雅黑" panose="020B0503020204020204" pitchFamily="34" charset="-122"/>
              </a:rPr>
              <a:t>请在这里输入您的主要叙述内容</a:t>
            </a:r>
            <a:endParaRPr lang="zh-CN" altLang="en-US" sz="2000">
              <a:solidFill>
                <a:srgbClr val="404040"/>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3476205" y="5842105"/>
            <a:ext cx="3775393" cy="1508105"/>
          </a:xfrm>
          <a:prstGeom prst="rect">
            <a:avLst/>
          </a:prstGeom>
          <a:noFill/>
          <a:effectLst/>
        </p:spPr>
        <p:txBody>
          <a:bodyPr wrap="none" rtlCol="0">
            <a:spAutoFit/>
          </a:bodyPr>
          <a:lstStyle/>
          <a:p>
            <a:r>
              <a:rPr lang="zh-CN" altLang="en-US" sz="2000">
                <a:solidFill>
                  <a:srgbClr val="404040"/>
                </a:solidFill>
                <a:latin typeface="微软雅黑" panose="020B0503020204020204" pitchFamily="34" charset="-122"/>
                <a:ea typeface="微软雅黑" panose="020B0503020204020204" pitchFamily="34" charset="-122"/>
              </a:rPr>
              <a:t>单击此处输入标题</a:t>
            </a:r>
            <a:endParaRPr lang="zh-CN" altLang="en-US" sz="2000">
              <a:solidFill>
                <a:srgbClr val="404040"/>
              </a:solidFill>
              <a:latin typeface="微软雅黑" panose="020B0503020204020204" pitchFamily="34" charset="-122"/>
              <a:ea typeface="微软雅黑" panose="020B0503020204020204" pitchFamily="34" charset="-122"/>
            </a:endParaRPr>
          </a:p>
          <a:p>
            <a:r>
              <a:rPr lang="zh-CN" altLang="en-US" sz="2000">
                <a:solidFill>
                  <a:srgbClr val="404040"/>
                </a:solidFill>
                <a:latin typeface="微软雅黑" panose="020B0503020204020204" pitchFamily="34" charset="-122"/>
                <a:ea typeface="微软雅黑" panose="020B0503020204020204" pitchFamily="34" charset="-122"/>
              </a:rPr>
              <a:t>请在这里输入您的主要叙述内容</a:t>
            </a:r>
            <a:endParaRPr lang="zh-CN" altLang="en-US" sz="2000">
              <a:solidFill>
                <a:srgbClr val="404040"/>
              </a:solidFill>
              <a:latin typeface="微软雅黑" panose="020B0503020204020204" pitchFamily="34" charset="-122"/>
              <a:ea typeface="微软雅黑" panose="020B0503020204020204" pitchFamily="34" charset="-122"/>
            </a:endParaRPr>
          </a:p>
          <a:p>
            <a:r>
              <a:rPr lang="zh-CN" altLang="en-US" sz="2000">
                <a:solidFill>
                  <a:srgbClr val="404040"/>
                </a:solidFill>
                <a:latin typeface="微软雅黑" panose="020B0503020204020204" pitchFamily="34" charset="-122"/>
                <a:ea typeface="微软雅黑" panose="020B0503020204020204" pitchFamily="34" charset="-122"/>
              </a:rPr>
              <a:t>请在这里输入您的主要叙述内容</a:t>
            </a:r>
            <a:endParaRPr lang="zh-CN" altLang="en-US" sz="2000">
              <a:solidFill>
                <a:srgbClr val="404040"/>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8200232" y="5842105"/>
            <a:ext cx="3775393" cy="1508105"/>
          </a:xfrm>
          <a:prstGeom prst="rect">
            <a:avLst/>
          </a:prstGeom>
          <a:noFill/>
          <a:effectLst/>
        </p:spPr>
        <p:txBody>
          <a:bodyPr wrap="none" rtlCol="0">
            <a:spAutoFit/>
          </a:bodyPr>
          <a:lstStyle/>
          <a:p>
            <a:r>
              <a:rPr lang="zh-CN" altLang="en-US" sz="2000">
                <a:solidFill>
                  <a:srgbClr val="404040"/>
                </a:solidFill>
                <a:latin typeface="微软雅黑" panose="020B0503020204020204" pitchFamily="34" charset="-122"/>
                <a:ea typeface="微软雅黑" panose="020B0503020204020204" pitchFamily="34" charset="-122"/>
              </a:rPr>
              <a:t>单击此处输入标题</a:t>
            </a:r>
            <a:endParaRPr lang="zh-CN" altLang="en-US" sz="2000">
              <a:solidFill>
                <a:srgbClr val="404040"/>
              </a:solidFill>
              <a:latin typeface="微软雅黑" panose="020B0503020204020204" pitchFamily="34" charset="-122"/>
              <a:ea typeface="微软雅黑" panose="020B0503020204020204" pitchFamily="34" charset="-122"/>
            </a:endParaRPr>
          </a:p>
          <a:p>
            <a:r>
              <a:rPr lang="zh-CN" altLang="en-US" sz="2000">
                <a:solidFill>
                  <a:srgbClr val="404040"/>
                </a:solidFill>
                <a:latin typeface="微软雅黑" panose="020B0503020204020204" pitchFamily="34" charset="-122"/>
                <a:ea typeface="微软雅黑" panose="020B0503020204020204" pitchFamily="34" charset="-122"/>
              </a:rPr>
              <a:t>请在这里输入您的主要叙述内容</a:t>
            </a:r>
            <a:endParaRPr lang="zh-CN" altLang="en-US" sz="2000">
              <a:solidFill>
                <a:srgbClr val="404040"/>
              </a:solidFill>
              <a:latin typeface="微软雅黑" panose="020B0503020204020204" pitchFamily="34" charset="-122"/>
              <a:ea typeface="微软雅黑" panose="020B0503020204020204" pitchFamily="34" charset="-122"/>
            </a:endParaRPr>
          </a:p>
          <a:p>
            <a:r>
              <a:rPr lang="zh-CN" altLang="en-US" sz="2000">
                <a:solidFill>
                  <a:srgbClr val="404040"/>
                </a:solidFill>
                <a:latin typeface="微软雅黑" panose="020B0503020204020204" pitchFamily="34" charset="-122"/>
                <a:ea typeface="微软雅黑" panose="020B0503020204020204" pitchFamily="34" charset="-122"/>
              </a:rPr>
              <a:t>请在这里输入您的主要叙述内容</a:t>
            </a:r>
            <a:endParaRPr lang="zh-CN" altLang="en-US" sz="2000">
              <a:solidFill>
                <a:srgbClr val="404040"/>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22" presetClass="entr" presetSubtype="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750"/>
                                        <p:tgtEl>
                                          <p:spTgt spid="21"/>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500"/>
                                        <p:tgtEl>
                                          <p:spTgt spid="56"/>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750"/>
                                        <p:tgtEl>
                                          <p:spTgt spid="31"/>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left)">
                                      <p:cBhvr>
                                        <p:cTn id="39" dur="500"/>
                                        <p:tgtEl>
                                          <p:spTgt spid="60"/>
                                        </p:tgtEl>
                                      </p:cBhvr>
                                    </p:animEffect>
                                  </p:childTnLst>
                                </p:cTn>
                              </p:par>
                            </p:childTnLst>
                          </p:cTn>
                        </p:par>
                        <p:par>
                          <p:cTn id="40" fill="hold">
                            <p:stCondLst>
                              <p:cond delay="2500"/>
                            </p:stCondLst>
                            <p:childTnLst>
                              <p:par>
                                <p:cTn id="41" presetID="22" presetClass="entr" presetSubtype="1"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750"/>
                                        <p:tgtEl>
                                          <p:spTgt spid="5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750"/>
                                        <p:tgtEl>
                                          <p:spTgt spid="36"/>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56" grpId="0" bldLvl="0" animBg="1"/>
      <p:bldP spid="57" grpId="0" bldLvl="0" animBg="1"/>
      <p:bldP spid="60"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38719" y="119422"/>
            <a:ext cx="876863" cy="876863"/>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53840" y="279461"/>
            <a:ext cx="4096233" cy="530336"/>
          </a:xfrm>
          <a:prstGeom prst="roundRect">
            <a:avLst>
              <a:gd name="adj" fmla="val 50000"/>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6"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总体建议与总结</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1" name="组合 40"/>
          <p:cNvGrpSpPr/>
          <p:nvPr/>
        </p:nvGrpSpPr>
        <p:grpSpPr>
          <a:xfrm>
            <a:off x="547877" y="280810"/>
            <a:ext cx="488536" cy="560187"/>
            <a:chOff x="4206307" y="2564941"/>
            <a:chExt cx="1023969" cy="1174150"/>
          </a:xfrm>
        </p:grpSpPr>
        <p:sp>
          <p:nvSpPr>
            <p:cNvPr id="42" name="Freeform 29"/>
            <p:cNvSpPr/>
            <p:nvPr/>
          </p:nvSpPr>
          <p:spPr bwMode="auto">
            <a:xfrm>
              <a:off x="4687883" y="3047758"/>
              <a:ext cx="351252" cy="130323"/>
            </a:xfrm>
            <a:custGeom>
              <a:avLst/>
              <a:gdLst>
                <a:gd name="T0" fmla="*/ 283 w 283"/>
                <a:gd name="T1" fmla="*/ 56 h 105"/>
                <a:gd name="T2" fmla="*/ 10 w 283"/>
                <a:gd name="T3" fmla="*/ 105 h 105"/>
                <a:gd name="T4" fmla="*/ 0 w 283"/>
                <a:gd name="T5" fmla="*/ 49 h 105"/>
                <a:gd name="T6" fmla="*/ 273 w 283"/>
                <a:gd name="T7" fmla="*/ 0 h 105"/>
                <a:gd name="T8" fmla="*/ 283 w 283"/>
                <a:gd name="T9" fmla="*/ 56 h 105"/>
              </a:gdLst>
              <a:ahLst/>
              <a:cxnLst>
                <a:cxn ang="0">
                  <a:pos x="T0" y="T1"/>
                </a:cxn>
                <a:cxn ang="0">
                  <a:pos x="T2" y="T3"/>
                </a:cxn>
                <a:cxn ang="0">
                  <a:pos x="T4" y="T5"/>
                </a:cxn>
                <a:cxn ang="0">
                  <a:pos x="T6" y="T7"/>
                </a:cxn>
                <a:cxn ang="0">
                  <a:pos x="T8" y="T9"/>
                </a:cxn>
              </a:cxnLst>
              <a:rect l="0" t="0" r="r" b="b"/>
              <a:pathLst>
                <a:path w="283" h="105">
                  <a:moveTo>
                    <a:pt x="283" y="56"/>
                  </a:moveTo>
                  <a:lnTo>
                    <a:pt x="10" y="105"/>
                  </a:lnTo>
                  <a:lnTo>
                    <a:pt x="0" y="49"/>
                  </a:lnTo>
                  <a:lnTo>
                    <a:pt x="273" y="0"/>
                  </a:lnTo>
                  <a:lnTo>
                    <a:pt x="283" y="56"/>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0"/>
            <p:cNvSpPr/>
            <p:nvPr/>
          </p:nvSpPr>
          <p:spPr bwMode="auto">
            <a:xfrm>
              <a:off x="4418548" y="2808211"/>
              <a:ext cx="151423" cy="352493"/>
            </a:xfrm>
            <a:custGeom>
              <a:avLst/>
              <a:gdLst>
                <a:gd name="T0" fmla="*/ 63 w 122"/>
                <a:gd name="T1" fmla="*/ 284 h 284"/>
                <a:gd name="T2" fmla="*/ 0 w 122"/>
                <a:gd name="T3" fmla="*/ 14 h 284"/>
                <a:gd name="T4" fmla="*/ 56 w 122"/>
                <a:gd name="T5" fmla="*/ 0 h 284"/>
                <a:gd name="T6" fmla="*/ 122 w 122"/>
                <a:gd name="T7" fmla="*/ 270 h 284"/>
                <a:gd name="T8" fmla="*/ 63 w 122"/>
                <a:gd name="T9" fmla="*/ 284 h 284"/>
              </a:gdLst>
              <a:ahLst/>
              <a:cxnLst>
                <a:cxn ang="0">
                  <a:pos x="T0" y="T1"/>
                </a:cxn>
                <a:cxn ang="0">
                  <a:pos x="T2" y="T3"/>
                </a:cxn>
                <a:cxn ang="0">
                  <a:pos x="T4" y="T5"/>
                </a:cxn>
                <a:cxn ang="0">
                  <a:pos x="T6" y="T7"/>
                </a:cxn>
                <a:cxn ang="0">
                  <a:pos x="T8" y="T9"/>
                </a:cxn>
              </a:cxnLst>
              <a:rect l="0" t="0" r="r" b="b"/>
              <a:pathLst>
                <a:path w="122" h="284">
                  <a:moveTo>
                    <a:pt x="63" y="284"/>
                  </a:moveTo>
                  <a:lnTo>
                    <a:pt x="0" y="14"/>
                  </a:lnTo>
                  <a:lnTo>
                    <a:pt x="56" y="0"/>
                  </a:lnTo>
                  <a:lnTo>
                    <a:pt x="122" y="270"/>
                  </a:lnTo>
                  <a:lnTo>
                    <a:pt x="63" y="284"/>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1"/>
            <p:cNvSpPr/>
            <p:nvPr/>
          </p:nvSpPr>
          <p:spPr bwMode="auto">
            <a:xfrm>
              <a:off x="4340354" y="3242622"/>
              <a:ext cx="234582" cy="335117"/>
            </a:xfrm>
            <a:custGeom>
              <a:avLst/>
              <a:gdLst>
                <a:gd name="T0" fmla="*/ 0 w 189"/>
                <a:gd name="T1" fmla="*/ 242 h 270"/>
                <a:gd name="T2" fmla="*/ 136 w 189"/>
                <a:gd name="T3" fmla="*/ 0 h 270"/>
                <a:gd name="T4" fmla="*/ 189 w 189"/>
                <a:gd name="T5" fmla="*/ 28 h 270"/>
                <a:gd name="T6" fmla="*/ 49 w 189"/>
                <a:gd name="T7" fmla="*/ 270 h 270"/>
                <a:gd name="T8" fmla="*/ 0 w 189"/>
                <a:gd name="T9" fmla="*/ 242 h 270"/>
              </a:gdLst>
              <a:ahLst/>
              <a:cxnLst>
                <a:cxn ang="0">
                  <a:pos x="T0" y="T1"/>
                </a:cxn>
                <a:cxn ang="0">
                  <a:pos x="T2" y="T3"/>
                </a:cxn>
                <a:cxn ang="0">
                  <a:pos x="T4" y="T5"/>
                </a:cxn>
                <a:cxn ang="0">
                  <a:pos x="T6" y="T7"/>
                </a:cxn>
                <a:cxn ang="0">
                  <a:pos x="T8" y="T9"/>
                </a:cxn>
              </a:cxnLst>
              <a:rect l="0" t="0" r="r" b="b"/>
              <a:pathLst>
                <a:path w="189" h="270">
                  <a:moveTo>
                    <a:pt x="0" y="242"/>
                  </a:moveTo>
                  <a:lnTo>
                    <a:pt x="136" y="0"/>
                  </a:lnTo>
                  <a:lnTo>
                    <a:pt x="189" y="28"/>
                  </a:lnTo>
                  <a:lnTo>
                    <a:pt x="49" y="270"/>
                  </a:lnTo>
                  <a:lnTo>
                    <a:pt x="0" y="242"/>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2"/>
            <p:cNvSpPr/>
            <p:nvPr/>
          </p:nvSpPr>
          <p:spPr bwMode="auto">
            <a:xfrm>
              <a:off x="4392483" y="2973287"/>
              <a:ext cx="390970" cy="390970"/>
            </a:xfrm>
            <a:custGeom>
              <a:avLst/>
              <a:gdLst>
                <a:gd name="T0" fmla="*/ 80 w 90"/>
                <a:gd name="T1" fmla="*/ 64 h 90"/>
                <a:gd name="T2" fmla="*/ 27 w 90"/>
                <a:gd name="T3" fmla="*/ 80 h 90"/>
                <a:gd name="T4" fmla="*/ 10 w 90"/>
                <a:gd name="T5" fmla="*/ 27 h 90"/>
                <a:gd name="T6" fmla="*/ 64 w 90"/>
                <a:gd name="T7" fmla="*/ 11 h 90"/>
                <a:gd name="T8" fmla="*/ 80 w 90"/>
                <a:gd name="T9" fmla="*/ 64 h 90"/>
              </a:gdLst>
              <a:ahLst/>
              <a:cxnLst>
                <a:cxn ang="0">
                  <a:pos x="T0" y="T1"/>
                </a:cxn>
                <a:cxn ang="0">
                  <a:pos x="T2" y="T3"/>
                </a:cxn>
                <a:cxn ang="0">
                  <a:pos x="T4" y="T5"/>
                </a:cxn>
                <a:cxn ang="0">
                  <a:pos x="T6" y="T7"/>
                </a:cxn>
                <a:cxn ang="0">
                  <a:pos x="T8" y="T9"/>
                </a:cxn>
              </a:cxnLst>
              <a:rect l="0" t="0" r="r" b="b"/>
              <a:pathLst>
                <a:path w="90" h="90">
                  <a:moveTo>
                    <a:pt x="80" y="64"/>
                  </a:moveTo>
                  <a:cubicBezTo>
                    <a:pt x="70" y="83"/>
                    <a:pt x="46" y="90"/>
                    <a:pt x="27" y="80"/>
                  </a:cubicBezTo>
                  <a:cubicBezTo>
                    <a:pt x="8" y="70"/>
                    <a:pt x="0" y="46"/>
                    <a:pt x="10" y="27"/>
                  </a:cubicBezTo>
                  <a:cubicBezTo>
                    <a:pt x="20" y="8"/>
                    <a:pt x="44" y="0"/>
                    <a:pt x="64" y="11"/>
                  </a:cubicBezTo>
                  <a:cubicBezTo>
                    <a:pt x="83" y="21"/>
                    <a:pt x="90" y="44"/>
                    <a:pt x="80" y="6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6" name="Freeform 33"/>
            <p:cNvSpPr/>
            <p:nvPr/>
          </p:nvSpPr>
          <p:spPr bwMode="auto">
            <a:xfrm>
              <a:off x="4505430" y="3025417"/>
              <a:ext cx="112947" cy="86882"/>
            </a:xfrm>
            <a:custGeom>
              <a:avLst/>
              <a:gdLst>
                <a:gd name="T0" fmla="*/ 26 w 26"/>
                <a:gd name="T1" fmla="*/ 11 h 20"/>
                <a:gd name="T2" fmla="*/ 13 w 26"/>
                <a:gd name="T3" fmla="*/ 20 h 20"/>
                <a:gd name="T4" fmla="*/ 0 w 26"/>
                <a:gd name="T5" fmla="*/ 10 h 20"/>
                <a:gd name="T6" fmla="*/ 14 w 26"/>
                <a:gd name="T7" fmla="*/ 1 h 20"/>
                <a:gd name="T8" fmla="*/ 26 w 26"/>
                <a:gd name="T9" fmla="*/ 11 h 20"/>
              </a:gdLst>
              <a:ahLst/>
              <a:cxnLst>
                <a:cxn ang="0">
                  <a:pos x="T0" y="T1"/>
                </a:cxn>
                <a:cxn ang="0">
                  <a:pos x="T2" y="T3"/>
                </a:cxn>
                <a:cxn ang="0">
                  <a:pos x="T4" y="T5"/>
                </a:cxn>
                <a:cxn ang="0">
                  <a:pos x="T6" y="T7"/>
                </a:cxn>
                <a:cxn ang="0">
                  <a:pos x="T8" y="T9"/>
                </a:cxn>
              </a:cxnLst>
              <a:rect l="0" t="0" r="r" b="b"/>
              <a:pathLst>
                <a:path w="26" h="20">
                  <a:moveTo>
                    <a:pt x="26" y="11"/>
                  </a:moveTo>
                  <a:cubicBezTo>
                    <a:pt x="26" y="16"/>
                    <a:pt x="20" y="20"/>
                    <a:pt x="13" y="20"/>
                  </a:cubicBezTo>
                  <a:cubicBezTo>
                    <a:pt x="6" y="20"/>
                    <a:pt x="0" y="15"/>
                    <a:pt x="0" y="10"/>
                  </a:cubicBezTo>
                  <a:cubicBezTo>
                    <a:pt x="1" y="4"/>
                    <a:pt x="7" y="0"/>
                    <a:pt x="14" y="1"/>
                  </a:cubicBezTo>
                  <a:cubicBezTo>
                    <a:pt x="21" y="1"/>
                    <a:pt x="26" y="6"/>
                    <a:pt x="26"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4"/>
            <p:cNvSpPr/>
            <p:nvPr/>
          </p:nvSpPr>
          <p:spPr bwMode="auto">
            <a:xfrm>
              <a:off x="4887712" y="2891370"/>
              <a:ext cx="342564" cy="342564"/>
            </a:xfrm>
            <a:custGeom>
              <a:avLst/>
              <a:gdLst>
                <a:gd name="T0" fmla="*/ 69 w 79"/>
                <a:gd name="T1" fmla="*/ 59 h 79"/>
                <a:gd name="T2" fmla="*/ 20 w 79"/>
                <a:gd name="T3" fmla="*/ 69 h 79"/>
                <a:gd name="T4" fmla="*/ 11 w 79"/>
                <a:gd name="T5" fmla="*/ 20 h 79"/>
                <a:gd name="T6" fmla="*/ 59 w 79"/>
                <a:gd name="T7" fmla="*/ 11 h 79"/>
                <a:gd name="T8" fmla="*/ 69 w 79"/>
                <a:gd name="T9" fmla="*/ 59 h 79"/>
              </a:gdLst>
              <a:ahLst/>
              <a:cxnLst>
                <a:cxn ang="0">
                  <a:pos x="T0" y="T1"/>
                </a:cxn>
                <a:cxn ang="0">
                  <a:pos x="T2" y="T3"/>
                </a:cxn>
                <a:cxn ang="0">
                  <a:pos x="T4" y="T5"/>
                </a:cxn>
                <a:cxn ang="0">
                  <a:pos x="T6" y="T7"/>
                </a:cxn>
                <a:cxn ang="0">
                  <a:pos x="T8" y="T9"/>
                </a:cxn>
              </a:cxnLst>
              <a:rect l="0" t="0" r="r" b="b"/>
              <a:pathLst>
                <a:path w="79" h="79">
                  <a:moveTo>
                    <a:pt x="69" y="59"/>
                  </a:moveTo>
                  <a:cubicBezTo>
                    <a:pt x="58" y="75"/>
                    <a:pt x="36" y="79"/>
                    <a:pt x="20" y="69"/>
                  </a:cubicBezTo>
                  <a:cubicBezTo>
                    <a:pt x="4" y="58"/>
                    <a:pt x="0" y="36"/>
                    <a:pt x="11" y="20"/>
                  </a:cubicBezTo>
                  <a:cubicBezTo>
                    <a:pt x="22" y="4"/>
                    <a:pt x="44" y="0"/>
                    <a:pt x="59" y="11"/>
                  </a:cubicBezTo>
                  <a:cubicBezTo>
                    <a:pt x="75" y="22"/>
                    <a:pt x="79" y="44"/>
                    <a:pt x="69"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8" name="Freeform 35"/>
            <p:cNvSpPr/>
            <p:nvPr/>
          </p:nvSpPr>
          <p:spPr bwMode="auto">
            <a:xfrm>
              <a:off x="4995694" y="2934811"/>
              <a:ext cx="104259" cy="78194"/>
            </a:xfrm>
            <a:custGeom>
              <a:avLst/>
              <a:gdLst>
                <a:gd name="T0" fmla="*/ 23 w 24"/>
                <a:gd name="T1" fmla="*/ 11 h 18"/>
                <a:gd name="T2" fmla="*/ 10 w 24"/>
                <a:gd name="T3" fmla="*/ 17 h 18"/>
                <a:gd name="T4" fmla="*/ 1 w 24"/>
                <a:gd name="T5" fmla="*/ 7 h 18"/>
                <a:gd name="T6" fmla="*/ 13 w 24"/>
                <a:gd name="T7" fmla="*/ 1 h 18"/>
                <a:gd name="T8" fmla="*/ 23 w 24"/>
                <a:gd name="T9" fmla="*/ 11 h 18"/>
              </a:gdLst>
              <a:ahLst/>
              <a:cxnLst>
                <a:cxn ang="0">
                  <a:pos x="T0" y="T1"/>
                </a:cxn>
                <a:cxn ang="0">
                  <a:pos x="T2" y="T3"/>
                </a:cxn>
                <a:cxn ang="0">
                  <a:pos x="T4" y="T5"/>
                </a:cxn>
                <a:cxn ang="0">
                  <a:pos x="T6" y="T7"/>
                </a:cxn>
                <a:cxn ang="0">
                  <a:pos x="T8" y="T9"/>
                </a:cxn>
              </a:cxnLst>
              <a:rect l="0" t="0" r="r" b="b"/>
              <a:pathLst>
                <a:path w="24" h="18">
                  <a:moveTo>
                    <a:pt x="23" y="11"/>
                  </a:moveTo>
                  <a:cubicBezTo>
                    <a:pt x="22" y="16"/>
                    <a:pt x="17" y="18"/>
                    <a:pt x="10" y="17"/>
                  </a:cubicBezTo>
                  <a:cubicBezTo>
                    <a:pt x="4" y="16"/>
                    <a:pt x="0" y="12"/>
                    <a:pt x="1" y="7"/>
                  </a:cubicBezTo>
                  <a:cubicBezTo>
                    <a:pt x="2" y="3"/>
                    <a:pt x="7" y="0"/>
                    <a:pt x="13" y="1"/>
                  </a:cubicBezTo>
                  <a:cubicBezTo>
                    <a:pt x="19" y="2"/>
                    <a:pt x="24" y="6"/>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6"/>
            <p:cNvSpPr/>
            <p:nvPr/>
          </p:nvSpPr>
          <p:spPr bwMode="auto">
            <a:xfrm>
              <a:off x="4262160" y="2564941"/>
              <a:ext cx="342564" cy="343805"/>
            </a:xfrm>
            <a:custGeom>
              <a:avLst/>
              <a:gdLst>
                <a:gd name="T0" fmla="*/ 68 w 79"/>
                <a:gd name="T1" fmla="*/ 59 h 79"/>
                <a:gd name="T2" fmla="*/ 20 w 79"/>
                <a:gd name="T3" fmla="*/ 68 h 79"/>
                <a:gd name="T4" fmla="*/ 11 w 79"/>
                <a:gd name="T5" fmla="*/ 20 h 79"/>
                <a:gd name="T6" fmla="*/ 59 w 79"/>
                <a:gd name="T7" fmla="*/ 11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8" y="75"/>
                    <a:pt x="36" y="79"/>
                    <a:pt x="20" y="68"/>
                  </a:cubicBezTo>
                  <a:cubicBezTo>
                    <a:pt x="4" y="57"/>
                    <a:pt x="0" y="36"/>
                    <a:pt x="11" y="20"/>
                  </a:cubicBezTo>
                  <a:cubicBezTo>
                    <a:pt x="22" y="4"/>
                    <a:pt x="43" y="0"/>
                    <a:pt x="59" y="11"/>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0" name="Freeform 37"/>
            <p:cNvSpPr/>
            <p:nvPr/>
          </p:nvSpPr>
          <p:spPr bwMode="auto">
            <a:xfrm>
              <a:off x="4370142" y="2604659"/>
              <a:ext cx="104259" cy="81917"/>
            </a:xfrm>
            <a:custGeom>
              <a:avLst/>
              <a:gdLst>
                <a:gd name="T0" fmla="*/ 23 w 24"/>
                <a:gd name="T1" fmla="*/ 11 h 19"/>
                <a:gd name="T2" fmla="*/ 10 w 24"/>
                <a:gd name="T3" fmla="*/ 18 h 19"/>
                <a:gd name="T4" fmla="*/ 1 w 24"/>
                <a:gd name="T5" fmla="*/ 8 h 19"/>
                <a:gd name="T6" fmla="*/ 13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2" y="16"/>
                    <a:pt x="16" y="19"/>
                    <a:pt x="10" y="18"/>
                  </a:cubicBezTo>
                  <a:cubicBezTo>
                    <a:pt x="4" y="17"/>
                    <a:pt x="0" y="12"/>
                    <a:pt x="1" y="8"/>
                  </a:cubicBezTo>
                  <a:cubicBezTo>
                    <a:pt x="1" y="3"/>
                    <a:pt x="7" y="0"/>
                    <a:pt x="13" y="1"/>
                  </a:cubicBezTo>
                  <a:cubicBezTo>
                    <a:pt x="19"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8"/>
            <p:cNvSpPr/>
            <p:nvPr/>
          </p:nvSpPr>
          <p:spPr bwMode="auto">
            <a:xfrm>
              <a:off x="4206307" y="3395286"/>
              <a:ext cx="342564" cy="343805"/>
            </a:xfrm>
            <a:custGeom>
              <a:avLst/>
              <a:gdLst>
                <a:gd name="T0" fmla="*/ 68 w 79"/>
                <a:gd name="T1" fmla="*/ 59 h 79"/>
                <a:gd name="T2" fmla="*/ 20 w 79"/>
                <a:gd name="T3" fmla="*/ 68 h 79"/>
                <a:gd name="T4" fmla="*/ 11 w 79"/>
                <a:gd name="T5" fmla="*/ 19 h 79"/>
                <a:gd name="T6" fmla="*/ 59 w 79"/>
                <a:gd name="T7" fmla="*/ 10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7" y="74"/>
                    <a:pt x="36" y="79"/>
                    <a:pt x="20" y="68"/>
                  </a:cubicBezTo>
                  <a:cubicBezTo>
                    <a:pt x="4" y="57"/>
                    <a:pt x="0" y="35"/>
                    <a:pt x="11" y="19"/>
                  </a:cubicBezTo>
                  <a:cubicBezTo>
                    <a:pt x="21" y="4"/>
                    <a:pt x="43" y="0"/>
                    <a:pt x="59" y="10"/>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9" name="Freeform 39"/>
            <p:cNvSpPr/>
            <p:nvPr/>
          </p:nvSpPr>
          <p:spPr bwMode="auto">
            <a:xfrm>
              <a:off x="4310566" y="3433763"/>
              <a:ext cx="103017" cy="83159"/>
            </a:xfrm>
            <a:custGeom>
              <a:avLst/>
              <a:gdLst>
                <a:gd name="T0" fmla="*/ 23 w 24"/>
                <a:gd name="T1" fmla="*/ 11 h 19"/>
                <a:gd name="T2" fmla="*/ 11 w 24"/>
                <a:gd name="T3" fmla="*/ 18 h 19"/>
                <a:gd name="T4" fmla="*/ 1 w 24"/>
                <a:gd name="T5" fmla="*/ 7 h 19"/>
                <a:gd name="T6" fmla="*/ 14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3" y="16"/>
                    <a:pt x="17" y="19"/>
                    <a:pt x="11" y="18"/>
                  </a:cubicBezTo>
                  <a:cubicBezTo>
                    <a:pt x="5" y="16"/>
                    <a:pt x="0" y="12"/>
                    <a:pt x="1" y="7"/>
                  </a:cubicBezTo>
                  <a:cubicBezTo>
                    <a:pt x="2" y="3"/>
                    <a:pt x="8" y="0"/>
                    <a:pt x="14" y="1"/>
                  </a:cubicBezTo>
                  <a:cubicBezTo>
                    <a:pt x="20"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 name="AutoShape 8"/>
          <p:cNvSpPr>
            <a:spLocks noChangeArrowheads="1"/>
          </p:cNvSpPr>
          <p:nvPr/>
        </p:nvSpPr>
        <p:spPr bwMode="auto">
          <a:xfrm>
            <a:off x="2890482" y="5328685"/>
            <a:ext cx="6354545" cy="846146"/>
          </a:xfrm>
          <a:prstGeom prst="roundRect">
            <a:avLst>
              <a:gd name="adj" fmla="val 7333"/>
            </a:avLst>
          </a:prstGeom>
          <a:solidFill>
            <a:srgbClr val="778495"/>
          </a:solidFill>
          <a:ln w="38100">
            <a:noFill/>
            <a:round/>
          </a:ln>
          <a:effectLst/>
        </p:spPr>
        <p:txBody>
          <a:bodyPr lIns="118297" tIns="59149" rIns="118297" bIns="59149" anchor="ctr"/>
          <a:lstStyle/>
          <a:p>
            <a:pPr>
              <a:defRPr/>
            </a:pPr>
            <a:endParaRPr lang="zh-CN" altLang="en-US" sz="2160" kern="0">
              <a:solidFill>
                <a:sysClr val="windowText" lastClr="000000"/>
              </a:solidFill>
            </a:endParaRPr>
          </a:p>
        </p:txBody>
      </p:sp>
      <p:sp>
        <p:nvSpPr>
          <p:cNvPr id="22" name="Freeform 23"/>
          <p:cNvSpPr/>
          <p:nvPr/>
        </p:nvSpPr>
        <p:spPr bwMode="auto">
          <a:xfrm>
            <a:off x="3652936" y="3707662"/>
            <a:ext cx="1950654" cy="1413202"/>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1">
              <a:lumMod val="85000"/>
            </a:schemeClr>
          </a:solidFill>
          <a:ln w="9525">
            <a:noFill/>
            <a:round/>
          </a:ln>
          <a:effectLst/>
        </p:spPr>
        <p:txBody>
          <a:bodyPr wrap="none" lIns="118297" tIns="59149" rIns="118297" bIns="59149" anchor="ctr"/>
          <a:lstStyle/>
          <a:p>
            <a:pPr>
              <a:defRPr/>
            </a:pPr>
            <a:endParaRPr lang="zh-CN" altLang="en-US" sz="2160" kern="0">
              <a:solidFill>
                <a:sysClr val="windowText" lastClr="000000"/>
              </a:solidFill>
            </a:endParaRPr>
          </a:p>
        </p:txBody>
      </p:sp>
      <p:grpSp>
        <p:nvGrpSpPr>
          <p:cNvPr id="23" name="组合 22"/>
          <p:cNvGrpSpPr/>
          <p:nvPr/>
        </p:nvGrpSpPr>
        <p:grpSpPr>
          <a:xfrm>
            <a:off x="2886375" y="2081307"/>
            <a:ext cx="1998278" cy="1626355"/>
            <a:chOff x="2025650" y="1289050"/>
            <a:chExt cx="1544563" cy="1257131"/>
          </a:xfrm>
          <a:solidFill>
            <a:srgbClr val="5ABE9E"/>
          </a:solidFill>
        </p:grpSpPr>
        <p:sp>
          <p:nvSpPr>
            <p:cNvPr id="29" name="AutoShape 10"/>
            <p:cNvSpPr>
              <a:spLocks noChangeArrowheads="1"/>
            </p:cNvSpPr>
            <p:nvPr/>
          </p:nvSpPr>
          <p:spPr bwMode="auto">
            <a:xfrm>
              <a:off x="2025650" y="1289050"/>
              <a:ext cx="1544563" cy="1257131"/>
            </a:xfrm>
            <a:prstGeom prst="roundRect">
              <a:avLst>
                <a:gd name="adj" fmla="val 7333"/>
              </a:avLst>
            </a:prstGeom>
            <a:grpFill/>
            <a:ln w="9525">
              <a:noFill/>
              <a:round/>
            </a:ln>
            <a:effectLst/>
          </p:spPr>
          <p:txBody>
            <a:bodyPr anchor="ctr"/>
            <a:lstStyle/>
            <a:p>
              <a:pPr>
                <a:defRPr/>
              </a:pPr>
              <a:endParaRPr lang="zh-CN" altLang="en-US" sz="2160" kern="0">
                <a:solidFill>
                  <a:sysClr val="windowText" lastClr="000000"/>
                </a:solidFill>
                <a:latin typeface="微软雅黑" panose="020B0503020204020204" pitchFamily="34" charset="-122"/>
                <a:ea typeface="微软雅黑" panose="020B0503020204020204" pitchFamily="34" charset="-122"/>
              </a:endParaRPr>
            </a:p>
          </p:txBody>
        </p:sp>
        <p:sp>
          <p:nvSpPr>
            <p:cNvPr id="30" name="Text Box 12"/>
            <p:cNvSpPr txBox="1">
              <a:spLocks noChangeArrowheads="1"/>
            </p:cNvSpPr>
            <p:nvPr/>
          </p:nvSpPr>
          <p:spPr bwMode="auto">
            <a:xfrm>
              <a:off x="2195736" y="1564104"/>
              <a:ext cx="1320165" cy="710313"/>
            </a:xfrm>
            <a:prstGeom prst="rect">
              <a:avLst/>
            </a:prstGeom>
            <a:grpFill/>
            <a:ln w="9525">
              <a:noFill/>
              <a:miter lim="800000"/>
            </a:ln>
            <a:effectLst/>
          </p:spPr>
          <p:txBody>
            <a:bodyPr lIns="87089" tIns="43544" rIns="87089" bIns="43544">
              <a:spAutoFit/>
            </a:bodyPr>
            <a:lstStyle/>
            <a:p>
              <a:pPr>
                <a:defRPr/>
              </a:pPr>
              <a:r>
                <a:rPr lang="zh-CN" altLang="en-US" kern="0">
                  <a:solidFill>
                    <a:srgbClr val="FFFFFF"/>
                  </a:solidFill>
                  <a:latin typeface="微软雅黑" panose="020B0503020204020204" pitchFamily="34" charset="-122"/>
                  <a:ea typeface="微软雅黑" panose="020B0503020204020204" pitchFamily="34" charset="-122"/>
                </a:rPr>
                <a:t>输入您的文字</a:t>
              </a:r>
              <a:endParaRPr lang="zh-CN" altLang="en-US" kern="0">
                <a:solidFill>
                  <a:srgbClr val="FFFFFF"/>
                </a:solidFill>
                <a:latin typeface="微软雅黑" panose="020B0503020204020204" pitchFamily="34" charset="-122"/>
                <a:ea typeface="微软雅黑" panose="020B0503020204020204" pitchFamily="34" charset="-122"/>
              </a:endParaRPr>
            </a:p>
            <a:p>
              <a:pPr>
                <a:defRPr/>
              </a:pPr>
              <a:r>
                <a:rPr lang="zh-CN" altLang="en-US" kern="0">
                  <a:solidFill>
                    <a:srgbClr val="FFFFFF"/>
                  </a:solidFill>
                  <a:latin typeface="微软雅黑" panose="020B0503020204020204" pitchFamily="34" charset="-122"/>
                  <a:ea typeface="微软雅黑" panose="020B0503020204020204" pitchFamily="34" charset="-122"/>
                </a:rPr>
                <a:t>输入您的文字</a:t>
              </a:r>
              <a:endParaRPr lang="zh-CN" altLang="en-US" kern="0">
                <a:solidFill>
                  <a:srgbClr val="FFFFFF"/>
                </a:solidFill>
                <a:latin typeface="微软雅黑" panose="020B0503020204020204" pitchFamily="34" charset="-122"/>
                <a:ea typeface="微软雅黑" panose="020B0503020204020204" pitchFamily="34" charset="-122"/>
              </a:endParaRPr>
            </a:p>
            <a:p>
              <a:pPr>
                <a:defRPr/>
              </a:pPr>
              <a:r>
                <a:rPr lang="zh-CN" altLang="en-US" kern="0">
                  <a:solidFill>
                    <a:srgbClr val="FFFFFF"/>
                  </a:solidFill>
                  <a:latin typeface="微软雅黑" panose="020B0503020204020204" pitchFamily="34" charset="-122"/>
                  <a:ea typeface="微软雅黑" panose="020B0503020204020204" pitchFamily="34" charset="-122"/>
                </a:rPr>
                <a:t>输入您的文字</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sp>
        <p:nvSpPr>
          <p:cNvPr id="31" name="Freeform 24"/>
          <p:cNvSpPr/>
          <p:nvPr/>
        </p:nvSpPr>
        <p:spPr bwMode="auto">
          <a:xfrm>
            <a:off x="5888869" y="3707662"/>
            <a:ext cx="376326" cy="1413202"/>
          </a:xfrm>
          <a:custGeom>
            <a:avLst/>
            <a:gdLst>
              <a:gd name="T0" fmla="*/ 0 w 142"/>
              <a:gd name="T1" fmla="*/ 0 h 604"/>
              <a:gd name="T2" fmla="*/ 142 w 142"/>
              <a:gd name="T3" fmla="*/ 604 h 604"/>
            </a:gdLst>
            <a:ahLst/>
            <a:cxnLst>
              <a:cxn ang="0">
                <a:pos x="37" y="1"/>
              </a:cxn>
              <a:cxn ang="0">
                <a:pos x="45" y="472"/>
              </a:cxn>
              <a:cxn ang="0">
                <a:pos x="0" y="474"/>
              </a:cxn>
              <a:cxn ang="0">
                <a:pos x="72" y="604"/>
              </a:cxn>
              <a:cxn ang="0">
                <a:pos x="142" y="474"/>
              </a:cxn>
              <a:cxn ang="0">
                <a:pos x="100" y="474"/>
              </a:cxn>
              <a:cxn ang="0">
                <a:pos x="99" y="0"/>
              </a:cxn>
              <a:cxn ang="0">
                <a:pos x="37" y="1"/>
              </a:cxn>
            </a:cxnLst>
            <a:rect l="T0" t="T1" r="T2" b="T3"/>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85000"/>
            </a:schemeClr>
          </a:solidFill>
          <a:ln w="9525">
            <a:noFill/>
            <a:round/>
          </a:ln>
          <a:effectLst/>
        </p:spPr>
        <p:txBody>
          <a:bodyPr wrap="none" lIns="118297" tIns="59149" rIns="118297" bIns="59149" anchor="ctr"/>
          <a:lstStyle/>
          <a:p>
            <a:pPr>
              <a:defRPr/>
            </a:pPr>
            <a:endParaRPr lang="zh-CN" altLang="en-US" sz="2160" kern="0">
              <a:solidFill>
                <a:sysClr val="windowText" lastClr="000000"/>
              </a:solidFill>
            </a:endParaRPr>
          </a:p>
        </p:txBody>
      </p:sp>
      <p:grpSp>
        <p:nvGrpSpPr>
          <p:cNvPr id="32" name="组合 31"/>
          <p:cNvGrpSpPr/>
          <p:nvPr/>
        </p:nvGrpSpPr>
        <p:grpSpPr>
          <a:xfrm>
            <a:off x="5071648" y="2081307"/>
            <a:ext cx="1998376" cy="1626355"/>
            <a:chOff x="3714750" y="1289050"/>
            <a:chExt cx="1544638" cy="1257131"/>
          </a:xfrm>
          <a:solidFill>
            <a:srgbClr val="F9B46A"/>
          </a:solidFill>
        </p:grpSpPr>
        <p:sp>
          <p:nvSpPr>
            <p:cNvPr id="33" name="AutoShape 14"/>
            <p:cNvSpPr>
              <a:spLocks noChangeArrowheads="1"/>
            </p:cNvSpPr>
            <p:nvPr/>
          </p:nvSpPr>
          <p:spPr bwMode="auto">
            <a:xfrm>
              <a:off x="3714750" y="1289050"/>
              <a:ext cx="1544638" cy="1257131"/>
            </a:xfrm>
            <a:prstGeom prst="roundRect">
              <a:avLst>
                <a:gd name="adj" fmla="val 7333"/>
              </a:avLst>
            </a:prstGeom>
            <a:grpFill/>
            <a:ln w="9525">
              <a:noFill/>
              <a:round/>
            </a:ln>
            <a:effectLst/>
          </p:spPr>
          <p:txBody>
            <a:bodyPr anchor="ctr"/>
            <a:lstStyle/>
            <a:p>
              <a:pPr>
                <a:defRPr/>
              </a:pPr>
              <a:endParaRPr lang="zh-CN" altLang="en-US" sz="2160" kern="0">
                <a:solidFill>
                  <a:sysClr val="windowText" lastClr="000000"/>
                </a:solidFill>
                <a:latin typeface="微软雅黑" panose="020B0503020204020204" pitchFamily="34" charset="-122"/>
                <a:ea typeface="微软雅黑" panose="020B0503020204020204" pitchFamily="34" charset="-122"/>
              </a:endParaRPr>
            </a:p>
          </p:txBody>
        </p:sp>
        <p:sp>
          <p:nvSpPr>
            <p:cNvPr id="34" name="Text Box 16"/>
            <p:cNvSpPr txBox="1">
              <a:spLocks noChangeArrowheads="1"/>
            </p:cNvSpPr>
            <p:nvPr/>
          </p:nvSpPr>
          <p:spPr bwMode="auto">
            <a:xfrm>
              <a:off x="3899265" y="1563638"/>
              <a:ext cx="1320807" cy="710313"/>
            </a:xfrm>
            <a:prstGeom prst="rect">
              <a:avLst/>
            </a:prstGeom>
            <a:grpFill/>
            <a:ln w="9525">
              <a:noFill/>
              <a:miter lim="800000"/>
            </a:ln>
            <a:effectLst/>
          </p:spPr>
          <p:txBody>
            <a:bodyPr lIns="87089" tIns="43544" rIns="87089" bIns="43544">
              <a:spAutoFit/>
            </a:bodyPr>
            <a:lstStyle/>
            <a:p>
              <a:pPr lvl="0">
                <a:defRPr/>
              </a:pPr>
              <a:r>
                <a:rPr lang="zh-CN" altLang="en-US" kern="0">
                  <a:solidFill>
                    <a:srgbClr val="FFFFFF"/>
                  </a:solidFill>
                  <a:latin typeface="微软雅黑" panose="020B0503020204020204" pitchFamily="34" charset="-122"/>
                  <a:ea typeface="微软雅黑" panose="020B0503020204020204" pitchFamily="34" charset="-122"/>
                </a:rPr>
                <a:t>输入您的文字</a:t>
              </a:r>
              <a:endParaRPr lang="zh-CN" altLang="en-US" kern="0">
                <a:solidFill>
                  <a:srgbClr val="FFFFFF"/>
                </a:solidFill>
                <a:latin typeface="微软雅黑" panose="020B0503020204020204" pitchFamily="34" charset="-122"/>
                <a:ea typeface="微软雅黑" panose="020B0503020204020204" pitchFamily="34" charset="-122"/>
              </a:endParaRPr>
            </a:p>
            <a:p>
              <a:pPr lvl="0">
                <a:defRPr/>
              </a:pPr>
              <a:r>
                <a:rPr lang="zh-CN" altLang="en-US" kern="0">
                  <a:solidFill>
                    <a:srgbClr val="FFFFFF"/>
                  </a:solidFill>
                  <a:latin typeface="微软雅黑" panose="020B0503020204020204" pitchFamily="34" charset="-122"/>
                  <a:ea typeface="微软雅黑" panose="020B0503020204020204" pitchFamily="34" charset="-122"/>
                </a:rPr>
                <a:t>输入您的文字</a:t>
              </a:r>
              <a:endParaRPr lang="zh-CN" altLang="en-US" kern="0">
                <a:solidFill>
                  <a:srgbClr val="FFFFFF"/>
                </a:solidFill>
                <a:latin typeface="微软雅黑" panose="020B0503020204020204" pitchFamily="34" charset="-122"/>
                <a:ea typeface="微软雅黑" panose="020B0503020204020204" pitchFamily="34" charset="-122"/>
              </a:endParaRPr>
            </a:p>
            <a:p>
              <a:pPr lvl="0">
                <a:defRPr/>
              </a:pPr>
              <a:r>
                <a:rPr lang="zh-CN" altLang="en-US" kern="0">
                  <a:solidFill>
                    <a:srgbClr val="FFFFFF"/>
                  </a:solidFill>
                  <a:latin typeface="微软雅黑" panose="020B0503020204020204" pitchFamily="34" charset="-122"/>
                  <a:ea typeface="微软雅黑" panose="020B0503020204020204" pitchFamily="34" charset="-122"/>
                </a:rPr>
                <a:t>输入您的文字</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sp>
        <p:nvSpPr>
          <p:cNvPr id="35" name="Freeform 25"/>
          <p:cNvSpPr/>
          <p:nvPr/>
        </p:nvSpPr>
        <p:spPr bwMode="auto">
          <a:xfrm flipH="1">
            <a:off x="6552459" y="3707662"/>
            <a:ext cx="1951699" cy="1413202"/>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1">
              <a:lumMod val="85000"/>
            </a:schemeClr>
          </a:solidFill>
          <a:ln w="9525">
            <a:noFill/>
            <a:round/>
          </a:ln>
          <a:effectLst/>
        </p:spPr>
        <p:txBody>
          <a:bodyPr wrap="none" lIns="118297" tIns="59149" rIns="118297" bIns="59149" anchor="ctr"/>
          <a:lstStyle/>
          <a:p>
            <a:pPr>
              <a:defRPr/>
            </a:pPr>
            <a:endParaRPr lang="zh-CN" altLang="en-US" sz="2160" kern="0">
              <a:solidFill>
                <a:sysClr val="windowText" lastClr="000000"/>
              </a:solidFill>
            </a:endParaRPr>
          </a:p>
        </p:txBody>
      </p:sp>
      <p:grpSp>
        <p:nvGrpSpPr>
          <p:cNvPr id="36" name="组合 35"/>
          <p:cNvGrpSpPr/>
          <p:nvPr/>
        </p:nvGrpSpPr>
        <p:grpSpPr>
          <a:xfrm>
            <a:off x="7247584" y="2081307"/>
            <a:ext cx="1995390" cy="1626355"/>
            <a:chOff x="5396633" y="1289050"/>
            <a:chExt cx="1542330" cy="1257131"/>
          </a:xfrm>
          <a:solidFill>
            <a:srgbClr val="ED6568"/>
          </a:solidFill>
        </p:grpSpPr>
        <p:sp>
          <p:nvSpPr>
            <p:cNvPr id="37" name="AutoShape 18"/>
            <p:cNvSpPr>
              <a:spLocks noChangeArrowheads="1"/>
            </p:cNvSpPr>
            <p:nvPr/>
          </p:nvSpPr>
          <p:spPr bwMode="auto">
            <a:xfrm>
              <a:off x="5396633" y="1289050"/>
              <a:ext cx="1542330" cy="1257131"/>
            </a:xfrm>
            <a:prstGeom prst="roundRect">
              <a:avLst>
                <a:gd name="adj" fmla="val 7333"/>
              </a:avLst>
            </a:prstGeom>
            <a:grpFill/>
            <a:ln w="9525">
              <a:noFill/>
              <a:round/>
            </a:ln>
            <a:effectLst/>
          </p:spPr>
          <p:txBody>
            <a:bodyPr anchor="ctr"/>
            <a:lstStyle/>
            <a:p>
              <a:pPr>
                <a:defRPr/>
              </a:pPr>
              <a:endParaRPr lang="zh-CN" altLang="en-US" sz="2160" kern="0">
                <a:solidFill>
                  <a:sysClr val="windowText" lastClr="000000"/>
                </a:solidFill>
                <a:latin typeface="微软雅黑" panose="020B0503020204020204" pitchFamily="34" charset="-122"/>
                <a:ea typeface="微软雅黑" panose="020B0503020204020204" pitchFamily="34" charset="-122"/>
              </a:endParaRPr>
            </a:p>
          </p:txBody>
        </p:sp>
        <p:sp>
          <p:nvSpPr>
            <p:cNvPr id="38" name="Text Box 20"/>
            <p:cNvSpPr txBox="1">
              <a:spLocks noChangeArrowheads="1"/>
            </p:cNvSpPr>
            <p:nvPr/>
          </p:nvSpPr>
          <p:spPr bwMode="auto">
            <a:xfrm>
              <a:off x="5556707" y="1564104"/>
              <a:ext cx="1319549" cy="710313"/>
            </a:xfrm>
            <a:prstGeom prst="rect">
              <a:avLst/>
            </a:prstGeom>
            <a:grpFill/>
            <a:ln w="9525">
              <a:noFill/>
              <a:miter lim="800000"/>
            </a:ln>
            <a:effectLst/>
          </p:spPr>
          <p:txBody>
            <a:bodyPr lIns="87089" tIns="43544" rIns="87089" bIns="43544">
              <a:spAutoFit/>
            </a:bodyPr>
            <a:lstStyle/>
            <a:p>
              <a:pPr lvl="0">
                <a:defRPr/>
              </a:pPr>
              <a:r>
                <a:rPr lang="zh-CN" altLang="en-US" kern="0">
                  <a:solidFill>
                    <a:srgbClr val="FFFFFF"/>
                  </a:solidFill>
                  <a:latin typeface="微软雅黑" panose="020B0503020204020204" pitchFamily="34" charset="-122"/>
                  <a:ea typeface="微软雅黑" panose="020B0503020204020204" pitchFamily="34" charset="-122"/>
                </a:rPr>
                <a:t>输入您的文字</a:t>
              </a:r>
              <a:endParaRPr lang="zh-CN" altLang="en-US" kern="0">
                <a:solidFill>
                  <a:srgbClr val="FFFFFF"/>
                </a:solidFill>
                <a:latin typeface="微软雅黑" panose="020B0503020204020204" pitchFamily="34" charset="-122"/>
                <a:ea typeface="微软雅黑" panose="020B0503020204020204" pitchFamily="34" charset="-122"/>
              </a:endParaRPr>
            </a:p>
            <a:p>
              <a:pPr lvl="0">
                <a:defRPr/>
              </a:pPr>
              <a:r>
                <a:rPr lang="zh-CN" altLang="en-US" kern="0">
                  <a:solidFill>
                    <a:srgbClr val="FFFFFF"/>
                  </a:solidFill>
                  <a:latin typeface="微软雅黑" panose="020B0503020204020204" pitchFamily="34" charset="-122"/>
                  <a:ea typeface="微软雅黑" panose="020B0503020204020204" pitchFamily="34" charset="-122"/>
                </a:rPr>
                <a:t>输入您的文字</a:t>
              </a:r>
              <a:endParaRPr lang="zh-CN" altLang="en-US" kern="0">
                <a:solidFill>
                  <a:srgbClr val="FFFFFF"/>
                </a:solidFill>
                <a:latin typeface="微软雅黑" panose="020B0503020204020204" pitchFamily="34" charset="-122"/>
                <a:ea typeface="微软雅黑" panose="020B0503020204020204" pitchFamily="34" charset="-122"/>
              </a:endParaRPr>
            </a:p>
            <a:p>
              <a:pPr lvl="0">
                <a:defRPr/>
              </a:pPr>
              <a:r>
                <a:rPr lang="zh-CN" altLang="en-US" kern="0">
                  <a:solidFill>
                    <a:srgbClr val="FFFFFF"/>
                  </a:solidFill>
                  <a:latin typeface="微软雅黑" panose="020B0503020204020204" pitchFamily="34" charset="-122"/>
                  <a:ea typeface="微软雅黑" panose="020B0503020204020204" pitchFamily="34" charset="-122"/>
                </a:rPr>
                <a:t>输入您的文字</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sp>
        <p:nvSpPr>
          <p:cNvPr id="39" name="Text Box 21"/>
          <p:cNvSpPr txBox="1">
            <a:spLocks noChangeArrowheads="1"/>
          </p:cNvSpPr>
          <p:nvPr/>
        </p:nvSpPr>
        <p:spPr bwMode="auto">
          <a:xfrm>
            <a:off x="4303653" y="5458153"/>
            <a:ext cx="3461021" cy="587249"/>
          </a:xfrm>
          <a:prstGeom prst="rect">
            <a:avLst/>
          </a:prstGeom>
          <a:noFill/>
          <a:ln w="9525">
            <a:noFill/>
            <a:miter lim="800000"/>
          </a:ln>
          <a:effectLst/>
        </p:spPr>
        <p:txBody>
          <a:bodyPr wrap="square" lIns="93890" tIns="46945" rIns="93890" bIns="46945">
            <a:spAutoFit/>
          </a:bodyPr>
          <a:lstStyle/>
          <a:p>
            <a:pPr algn="ctr">
              <a:defRPr/>
            </a:pPr>
            <a:r>
              <a:rPr lang="zh-CN" altLang="en-US" sz="3200" kern="0">
                <a:solidFill>
                  <a:srgbClr val="FFFFFF"/>
                </a:solidFill>
                <a:ea typeface="微软雅黑" panose="020B0503020204020204" pitchFamily="34" charset="-122"/>
              </a:rPr>
              <a:t>此处添加文本标题</a:t>
            </a:r>
            <a:endParaRPr lang="zh-CN" altLang="en-US" sz="3200" kern="0" dirty="0">
              <a:solidFill>
                <a:srgbClr val="FFFFFF"/>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47"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30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anim calcmode="lin" valueType="num">
                                      <p:cBhvr>
                                        <p:cTn id="43" dur="500" fill="hold"/>
                                        <p:tgtEl>
                                          <p:spTgt spid="32"/>
                                        </p:tgtEl>
                                        <p:attrNameLst>
                                          <p:attrName>ppt_x</p:attrName>
                                        </p:attrNameLst>
                                      </p:cBhvr>
                                      <p:tavLst>
                                        <p:tav tm="0">
                                          <p:val>
                                            <p:strVal val="#ppt_x"/>
                                          </p:val>
                                        </p:tav>
                                        <p:tav tm="100000">
                                          <p:val>
                                            <p:strVal val="#ppt_x"/>
                                          </p:val>
                                        </p:tav>
                                      </p:tavLst>
                                    </p:anim>
                                    <p:anim calcmode="lin" valueType="num">
                                      <p:cBhvr>
                                        <p:cTn id="44" dur="500" fill="hold"/>
                                        <p:tgtEl>
                                          <p:spTgt spid="3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60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anim calcmode="lin" valueType="num">
                                      <p:cBhvr>
                                        <p:cTn id="48" dur="500" fill="hold"/>
                                        <p:tgtEl>
                                          <p:spTgt spid="36"/>
                                        </p:tgtEl>
                                        <p:attrNameLst>
                                          <p:attrName>ppt_x</p:attrName>
                                        </p:attrNameLst>
                                      </p:cBhvr>
                                      <p:tavLst>
                                        <p:tav tm="0">
                                          <p:val>
                                            <p:strVal val="#ppt_x"/>
                                          </p:val>
                                        </p:tav>
                                        <p:tav tm="100000">
                                          <p:val>
                                            <p:strVal val="#ppt_x"/>
                                          </p:val>
                                        </p:tav>
                                      </p:tavLst>
                                    </p:anim>
                                    <p:anim calcmode="lin" valueType="num">
                                      <p:cBhvr>
                                        <p:cTn id="49" dur="5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up)">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1" grpId="0" animBg="1"/>
      <p:bldP spid="22" grpId="0" animBg="1"/>
      <p:bldP spid="31" grpId="0" animBg="1"/>
      <p:bldP spid="35" grpId="0" animBg="1"/>
      <p:bldP spid="39"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38719" y="119422"/>
            <a:ext cx="876863" cy="876863"/>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53840" y="279461"/>
            <a:ext cx="4096233" cy="530336"/>
          </a:xfrm>
          <a:prstGeom prst="roundRect">
            <a:avLst>
              <a:gd name="adj" fmla="val 50000"/>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6"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总体建议与总结</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1" name="组合 40"/>
          <p:cNvGrpSpPr/>
          <p:nvPr/>
        </p:nvGrpSpPr>
        <p:grpSpPr>
          <a:xfrm>
            <a:off x="547877" y="280810"/>
            <a:ext cx="488536" cy="560187"/>
            <a:chOff x="4206307" y="2564941"/>
            <a:chExt cx="1023969" cy="1174150"/>
          </a:xfrm>
        </p:grpSpPr>
        <p:sp>
          <p:nvSpPr>
            <p:cNvPr id="42" name="Freeform 29"/>
            <p:cNvSpPr/>
            <p:nvPr/>
          </p:nvSpPr>
          <p:spPr bwMode="auto">
            <a:xfrm>
              <a:off x="4687883" y="3047758"/>
              <a:ext cx="351252" cy="130323"/>
            </a:xfrm>
            <a:custGeom>
              <a:avLst/>
              <a:gdLst>
                <a:gd name="T0" fmla="*/ 283 w 283"/>
                <a:gd name="T1" fmla="*/ 56 h 105"/>
                <a:gd name="T2" fmla="*/ 10 w 283"/>
                <a:gd name="T3" fmla="*/ 105 h 105"/>
                <a:gd name="T4" fmla="*/ 0 w 283"/>
                <a:gd name="T5" fmla="*/ 49 h 105"/>
                <a:gd name="T6" fmla="*/ 273 w 283"/>
                <a:gd name="T7" fmla="*/ 0 h 105"/>
                <a:gd name="T8" fmla="*/ 283 w 283"/>
                <a:gd name="T9" fmla="*/ 56 h 105"/>
              </a:gdLst>
              <a:ahLst/>
              <a:cxnLst>
                <a:cxn ang="0">
                  <a:pos x="T0" y="T1"/>
                </a:cxn>
                <a:cxn ang="0">
                  <a:pos x="T2" y="T3"/>
                </a:cxn>
                <a:cxn ang="0">
                  <a:pos x="T4" y="T5"/>
                </a:cxn>
                <a:cxn ang="0">
                  <a:pos x="T6" y="T7"/>
                </a:cxn>
                <a:cxn ang="0">
                  <a:pos x="T8" y="T9"/>
                </a:cxn>
              </a:cxnLst>
              <a:rect l="0" t="0" r="r" b="b"/>
              <a:pathLst>
                <a:path w="283" h="105">
                  <a:moveTo>
                    <a:pt x="283" y="56"/>
                  </a:moveTo>
                  <a:lnTo>
                    <a:pt x="10" y="105"/>
                  </a:lnTo>
                  <a:lnTo>
                    <a:pt x="0" y="49"/>
                  </a:lnTo>
                  <a:lnTo>
                    <a:pt x="273" y="0"/>
                  </a:lnTo>
                  <a:lnTo>
                    <a:pt x="283" y="56"/>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0"/>
            <p:cNvSpPr/>
            <p:nvPr/>
          </p:nvSpPr>
          <p:spPr bwMode="auto">
            <a:xfrm>
              <a:off x="4418548" y="2808211"/>
              <a:ext cx="151423" cy="352493"/>
            </a:xfrm>
            <a:custGeom>
              <a:avLst/>
              <a:gdLst>
                <a:gd name="T0" fmla="*/ 63 w 122"/>
                <a:gd name="T1" fmla="*/ 284 h 284"/>
                <a:gd name="T2" fmla="*/ 0 w 122"/>
                <a:gd name="T3" fmla="*/ 14 h 284"/>
                <a:gd name="T4" fmla="*/ 56 w 122"/>
                <a:gd name="T5" fmla="*/ 0 h 284"/>
                <a:gd name="T6" fmla="*/ 122 w 122"/>
                <a:gd name="T7" fmla="*/ 270 h 284"/>
                <a:gd name="T8" fmla="*/ 63 w 122"/>
                <a:gd name="T9" fmla="*/ 284 h 284"/>
              </a:gdLst>
              <a:ahLst/>
              <a:cxnLst>
                <a:cxn ang="0">
                  <a:pos x="T0" y="T1"/>
                </a:cxn>
                <a:cxn ang="0">
                  <a:pos x="T2" y="T3"/>
                </a:cxn>
                <a:cxn ang="0">
                  <a:pos x="T4" y="T5"/>
                </a:cxn>
                <a:cxn ang="0">
                  <a:pos x="T6" y="T7"/>
                </a:cxn>
                <a:cxn ang="0">
                  <a:pos x="T8" y="T9"/>
                </a:cxn>
              </a:cxnLst>
              <a:rect l="0" t="0" r="r" b="b"/>
              <a:pathLst>
                <a:path w="122" h="284">
                  <a:moveTo>
                    <a:pt x="63" y="284"/>
                  </a:moveTo>
                  <a:lnTo>
                    <a:pt x="0" y="14"/>
                  </a:lnTo>
                  <a:lnTo>
                    <a:pt x="56" y="0"/>
                  </a:lnTo>
                  <a:lnTo>
                    <a:pt x="122" y="270"/>
                  </a:lnTo>
                  <a:lnTo>
                    <a:pt x="63" y="284"/>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1"/>
            <p:cNvSpPr/>
            <p:nvPr/>
          </p:nvSpPr>
          <p:spPr bwMode="auto">
            <a:xfrm>
              <a:off x="4340354" y="3242622"/>
              <a:ext cx="234582" cy="335117"/>
            </a:xfrm>
            <a:custGeom>
              <a:avLst/>
              <a:gdLst>
                <a:gd name="T0" fmla="*/ 0 w 189"/>
                <a:gd name="T1" fmla="*/ 242 h 270"/>
                <a:gd name="T2" fmla="*/ 136 w 189"/>
                <a:gd name="T3" fmla="*/ 0 h 270"/>
                <a:gd name="T4" fmla="*/ 189 w 189"/>
                <a:gd name="T5" fmla="*/ 28 h 270"/>
                <a:gd name="T6" fmla="*/ 49 w 189"/>
                <a:gd name="T7" fmla="*/ 270 h 270"/>
                <a:gd name="T8" fmla="*/ 0 w 189"/>
                <a:gd name="T9" fmla="*/ 242 h 270"/>
              </a:gdLst>
              <a:ahLst/>
              <a:cxnLst>
                <a:cxn ang="0">
                  <a:pos x="T0" y="T1"/>
                </a:cxn>
                <a:cxn ang="0">
                  <a:pos x="T2" y="T3"/>
                </a:cxn>
                <a:cxn ang="0">
                  <a:pos x="T4" y="T5"/>
                </a:cxn>
                <a:cxn ang="0">
                  <a:pos x="T6" y="T7"/>
                </a:cxn>
                <a:cxn ang="0">
                  <a:pos x="T8" y="T9"/>
                </a:cxn>
              </a:cxnLst>
              <a:rect l="0" t="0" r="r" b="b"/>
              <a:pathLst>
                <a:path w="189" h="270">
                  <a:moveTo>
                    <a:pt x="0" y="242"/>
                  </a:moveTo>
                  <a:lnTo>
                    <a:pt x="136" y="0"/>
                  </a:lnTo>
                  <a:lnTo>
                    <a:pt x="189" y="28"/>
                  </a:lnTo>
                  <a:lnTo>
                    <a:pt x="49" y="270"/>
                  </a:lnTo>
                  <a:lnTo>
                    <a:pt x="0" y="242"/>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2"/>
            <p:cNvSpPr/>
            <p:nvPr/>
          </p:nvSpPr>
          <p:spPr bwMode="auto">
            <a:xfrm>
              <a:off x="4392483" y="2973287"/>
              <a:ext cx="390970" cy="390970"/>
            </a:xfrm>
            <a:custGeom>
              <a:avLst/>
              <a:gdLst>
                <a:gd name="T0" fmla="*/ 80 w 90"/>
                <a:gd name="T1" fmla="*/ 64 h 90"/>
                <a:gd name="T2" fmla="*/ 27 w 90"/>
                <a:gd name="T3" fmla="*/ 80 h 90"/>
                <a:gd name="T4" fmla="*/ 10 w 90"/>
                <a:gd name="T5" fmla="*/ 27 h 90"/>
                <a:gd name="T6" fmla="*/ 64 w 90"/>
                <a:gd name="T7" fmla="*/ 11 h 90"/>
                <a:gd name="T8" fmla="*/ 80 w 90"/>
                <a:gd name="T9" fmla="*/ 64 h 90"/>
              </a:gdLst>
              <a:ahLst/>
              <a:cxnLst>
                <a:cxn ang="0">
                  <a:pos x="T0" y="T1"/>
                </a:cxn>
                <a:cxn ang="0">
                  <a:pos x="T2" y="T3"/>
                </a:cxn>
                <a:cxn ang="0">
                  <a:pos x="T4" y="T5"/>
                </a:cxn>
                <a:cxn ang="0">
                  <a:pos x="T6" y="T7"/>
                </a:cxn>
                <a:cxn ang="0">
                  <a:pos x="T8" y="T9"/>
                </a:cxn>
              </a:cxnLst>
              <a:rect l="0" t="0" r="r" b="b"/>
              <a:pathLst>
                <a:path w="90" h="90">
                  <a:moveTo>
                    <a:pt x="80" y="64"/>
                  </a:moveTo>
                  <a:cubicBezTo>
                    <a:pt x="70" y="83"/>
                    <a:pt x="46" y="90"/>
                    <a:pt x="27" y="80"/>
                  </a:cubicBezTo>
                  <a:cubicBezTo>
                    <a:pt x="8" y="70"/>
                    <a:pt x="0" y="46"/>
                    <a:pt x="10" y="27"/>
                  </a:cubicBezTo>
                  <a:cubicBezTo>
                    <a:pt x="20" y="8"/>
                    <a:pt x="44" y="0"/>
                    <a:pt x="64" y="11"/>
                  </a:cubicBezTo>
                  <a:cubicBezTo>
                    <a:pt x="83" y="21"/>
                    <a:pt x="90" y="44"/>
                    <a:pt x="80" y="6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6" name="Freeform 33"/>
            <p:cNvSpPr/>
            <p:nvPr/>
          </p:nvSpPr>
          <p:spPr bwMode="auto">
            <a:xfrm>
              <a:off x="4505430" y="3025417"/>
              <a:ext cx="112947" cy="86882"/>
            </a:xfrm>
            <a:custGeom>
              <a:avLst/>
              <a:gdLst>
                <a:gd name="T0" fmla="*/ 26 w 26"/>
                <a:gd name="T1" fmla="*/ 11 h 20"/>
                <a:gd name="T2" fmla="*/ 13 w 26"/>
                <a:gd name="T3" fmla="*/ 20 h 20"/>
                <a:gd name="T4" fmla="*/ 0 w 26"/>
                <a:gd name="T5" fmla="*/ 10 h 20"/>
                <a:gd name="T6" fmla="*/ 14 w 26"/>
                <a:gd name="T7" fmla="*/ 1 h 20"/>
                <a:gd name="T8" fmla="*/ 26 w 26"/>
                <a:gd name="T9" fmla="*/ 11 h 20"/>
              </a:gdLst>
              <a:ahLst/>
              <a:cxnLst>
                <a:cxn ang="0">
                  <a:pos x="T0" y="T1"/>
                </a:cxn>
                <a:cxn ang="0">
                  <a:pos x="T2" y="T3"/>
                </a:cxn>
                <a:cxn ang="0">
                  <a:pos x="T4" y="T5"/>
                </a:cxn>
                <a:cxn ang="0">
                  <a:pos x="T6" y="T7"/>
                </a:cxn>
                <a:cxn ang="0">
                  <a:pos x="T8" y="T9"/>
                </a:cxn>
              </a:cxnLst>
              <a:rect l="0" t="0" r="r" b="b"/>
              <a:pathLst>
                <a:path w="26" h="20">
                  <a:moveTo>
                    <a:pt x="26" y="11"/>
                  </a:moveTo>
                  <a:cubicBezTo>
                    <a:pt x="26" y="16"/>
                    <a:pt x="20" y="20"/>
                    <a:pt x="13" y="20"/>
                  </a:cubicBezTo>
                  <a:cubicBezTo>
                    <a:pt x="6" y="20"/>
                    <a:pt x="0" y="15"/>
                    <a:pt x="0" y="10"/>
                  </a:cubicBezTo>
                  <a:cubicBezTo>
                    <a:pt x="1" y="4"/>
                    <a:pt x="7" y="0"/>
                    <a:pt x="14" y="1"/>
                  </a:cubicBezTo>
                  <a:cubicBezTo>
                    <a:pt x="21" y="1"/>
                    <a:pt x="26" y="6"/>
                    <a:pt x="26"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4"/>
            <p:cNvSpPr/>
            <p:nvPr/>
          </p:nvSpPr>
          <p:spPr bwMode="auto">
            <a:xfrm>
              <a:off x="4887712" y="2891370"/>
              <a:ext cx="342564" cy="342564"/>
            </a:xfrm>
            <a:custGeom>
              <a:avLst/>
              <a:gdLst>
                <a:gd name="T0" fmla="*/ 69 w 79"/>
                <a:gd name="T1" fmla="*/ 59 h 79"/>
                <a:gd name="T2" fmla="*/ 20 w 79"/>
                <a:gd name="T3" fmla="*/ 69 h 79"/>
                <a:gd name="T4" fmla="*/ 11 w 79"/>
                <a:gd name="T5" fmla="*/ 20 h 79"/>
                <a:gd name="T6" fmla="*/ 59 w 79"/>
                <a:gd name="T7" fmla="*/ 11 h 79"/>
                <a:gd name="T8" fmla="*/ 69 w 79"/>
                <a:gd name="T9" fmla="*/ 59 h 79"/>
              </a:gdLst>
              <a:ahLst/>
              <a:cxnLst>
                <a:cxn ang="0">
                  <a:pos x="T0" y="T1"/>
                </a:cxn>
                <a:cxn ang="0">
                  <a:pos x="T2" y="T3"/>
                </a:cxn>
                <a:cxn ang="0">
                  <a:pos x="T4" y="T5"/>
                </a:cxn>
                <a:cxn ang="0">
                  <a:pos x="T6" y="T7"/>
                </a:cxn>
                <a:cxn ang="0">
                  <a:pos x="T8" y="T9"/>
                </a:cxn>
              </a:cxnLst>
              <a:rect l="0" t="0" r="r" b="b"/>
              <a:pathLst>
                <a:path w="79" h="79">
                  <a:moveTo>
                    <a:pt x="69" y="59"/>
                  </a:moveTo>
                  <a:cubicBezTo>
                    <a:pt x="58" y="75"/>
                    <a:pt x="36" y="79"/>
                    <a:pt x="20" y="69"/>
                  </a:cubicBezTo>
                  <a:cubicBezTo>
                    <a:pt x="4" y="58"/>
                    <a:pt x="0" y="36"/>
                    <a:pt x="11" y="20"/>
                  </a:cubicBezTo>
                  <a:cubicBezTo>
                    <a:pt x="22" y="4"/>
                    <a:pt x="44" y="0"/>
                    <a:pt x="59" y="11"/>
                  </a:cubicBezTo>
                  <a:cubicBezTo>
                    <a:pt x="75" y="22"/>
                    <a:pt x="79" y="44"/>
                    <a:pt x="69"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8" name="Freeform 35"/>
            <p:cNvSpPr/>
            <p:nvPr/>
          </p:nvSpPr>
          <p:spPr bwMode="auto">
            <a:xfrm>
              <a:off x="4995694" y="2934811"/>
              <a:ext cx="104259" cy="78194"/>
            </a:xfrm>
            <a:custGeom>
              <a:avLst/>
              <a:gdLst>
                <a:gd name="T0" fmla="*/ 23 w 24"/>
                <a:gd name="T1" fmla="*/ 11 h 18"/>
                <a:gd name="T2" fmla="*/ 10 w 24"/>
                <a:gd name="T3" fmla="*/ 17 h 18"/>
                <a:gd name="T4" fmla="*/ 1 w 24"/>
                <a:gd name="T5" fmla="*/ 7 h 18"/>
                <a:gd name="T6" fmla="*/ 13 w 24"/>
                <a:gd name="T7" fmla="*/ 1 h 18"/>
                <a:gd name="T8" fmla="*/ 23 w 24"/>
                <a:gd name="T9" fmla="*/ 11 h 18"/>
              </a:gdLst>
              <a:ahLst/>
              <a:cxnLst>
                <a:cxn ang="0">
                  <a:pos x="T0" y="T1"/>
                </a:cxn>
                <a:cxn ang="0">
                  <a:pos x="T2" y="T3"/>
                </a:cxn>
                <a:cxn ang="0">
                  <a:pos x="T4" y="T5"/>
                </a:cxn>
                <a:cxn ang="0">
                  <a:pos x="T6" y="T7"/>
                </a:cxn>
                <a:cxn ang="0">
                  <a:pos x="T8" y="T9"/>
                </a:cxn>
              </a:cxnLst>
              <a:rect l="0" t="0" r="r" b="b"/>
              <a:pathLst>
                <a:path w="24" h="18">
                  <a:moveTo>
                    <a:pt x="23" y="11"/>
                  </a:moveTo>
                  <a:cubicBezTo>
                    <a:pt x="22" y="16"/>
                    <a:pt x="17" y="18"/>
                    <a:pt x="10" y="17"/>
                  </a:cubicBezTo>
                  <a:cubicBezTo>
                    <a:pt x="4" y="16"/>
                    <a:pt x="0" y="12"/>
                    <a:pt x="1" y="7"/>
                  </a:cubicBezTo>
                  <a:cubicBezTo>
                    <a:pt x="2" y="3"/>
                    <a:pt x="7" y="0"/>
                    <a:pt x="13" y="1"/>
                  </a:cubicBezTo>
                  <a:cubicBezTo>
                    <a:pt x="19" y="2"/>
                    <a:pt x="24" y="6"/>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6"/>
            <p:cNvSpPr/>
            <p:nvPr/>
          </p:nvSpPr>
          <p:spPr bwMode="auto">
            <a:xfrm>
              <a:off x="4262160" y="2564941"/>
              <a:ext cx="342564" cy="343805"/>
            </a:xfrm>
            <a:custGeom>
              <a:avLst/>
              <a:gdLst>
                <a:gd name="T0" fmla="*/ 68 w 79"/>
                <a:gd name="T1" fmla="*/ 59 h 79"/>
                <a:gd name="T2" fmla="*/ 20 w 79"/>
                <a:gd name="T3" fmla="*/ 68 h 79"/>
                <a:gd name="T4" fmla="*/ 11 w 79"/>
                <a:gd name="T5" fmla="*/ 20 h 79"/>
                <a:gd name="T6" fmla="*/ 59 w 79"/>
                <a:gd name="T7" fmla="*/ 11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8" y="75"/>
                    <a:pt x="36" y="79"/>
                    <a:pt x="20" y="68"/>
                  </a:cubicBezTo>
                  <a:cubicBezTo>
                    <a:pt x="4" y="57"/>
                    <a:pt x="0" y="36"/>
                    <a:pt x="11" y="20"/>
                  </a:cubicBezTo>
                  <a:cubicBezTo>
                    <a:pt x="22" y="4"/>
                    <a:pt x="43" y="0"/>
                    <a:pt x="59" y="11"/>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0" name="Freeform 37"/>
            <p:cNvSpPr/>
            <p:nvPr/>
          </p:nvSpPr>
          <p:spPr bwMode="auto">
            <a:xfrm>
              <a:off x="4370142" y="2604659"/>
              <a:ext cx="104259" cy="81917"/>
            </a:xfrm>
            <a:custGeom>
              <a:avLst/>
              <a:gdLst>
                <a:gd name="T0" fmla="*/ 23 w 24"/>
                <a:gd name="T1" fmla="*/ 11 h 19"/>
                <a:gd name="T2" fmla="*/ 10 w 24"/>
                <a:gd name="T3" fmla="*/ 18 h 19"/>
                <a:gd name="T4" fmla="*/ 1 w 24"/>
                <a:gd name="T5" fmla="*/ 8 h 19"/>
                <a:gd name="T6" fmla="*/ 13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2" y="16"/>
                    <a:pt x="16" y="19"/>
                    <a:pt x="10" y="18"/>
                  </a:cubicBezTo>
                  <a:cubicBezTo>
                    <a:pt x="4" y="17"/>
                    <a:pt x="0" y="12"/>
                    <a:pt x="1" y="8"/>
                  </a:cubicBezTo>
                  <a:cubicBezTo>
                    <a:pt x="1" y="3"/>
                    <a:pt x="7" y="0"/>
                    <a:pt x="13" y="1"/>
                  </a:cubicBezTo>
                  <a:cubicBezTo>
                    <a:pt x="19"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8"/>
            <p:cNvSpPr/>
            <p:nvPr/>
          </p:nvSpPr>
          <p:spPr bwMode="auto">
            <a:xfrm>
              <a:off x="4206307" y="3395286"/>
              <a:ext cx="342564" cy="343805"/>
            </a:xfrm>
            <a:custGeom>
              <a:avLst/>
              <a:gdLst>
                <a:gd name="T0" fmla="*/ 68 w 79"/>
                <a:gd name="T1" fmla="*/ 59 h 79"/>
                <a:gd name="T2" fmla="*/ 20 w 79"/>
                <a:gd name="T3" fmla="*/ 68 h 79"/>
                <a:gd name="T4" fmla="*/ 11 w 79"/>
                <a:gd name="T5" fmla="*/ 19 h 79"/>
                <a:gd name="T6" fmla="*/ 59 w 79"/>
                <a:gd name="T7" fmla="*/ 10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7" y="74"/>
                    <a:pt x="36" y="79"/>
                    <a:pt x="20" y="68"/>
                  </a:cubicBezTo>
                  <a:cubicBezTo>
                    <a:pt x="4" y="57"/>
                    <a:pt x="0" y="35"/>
                    <a:pt x="11" y="19"/>
                  </a:cubicBezTo>
                  <a:cubicBezTo>
                    <a:pt x="21" y="4"/>
                    <a:pt x="43" y="0"/>
                    <a:pt x="59" y="10"/>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9" name="Freeform 39"/>
            <p:cNvSpPr/>
            <p:nvPr/>
          </p:nvSpPr>
          <p:spPr bwMode="auto">
            <a:xfrm>
              <a:off x="4310566" y="3433763"/>
              <a:ext cx="103017" cy="83159"/>
            </a:xfrm>
            <a:custGeom>
              <a:avLst/>
              <a:gdLst>
                <a:gd name="T0" fmla="*/ 23 w 24"/>
                <a:gd name="T1" fmla="*/ 11 h 19"/>
                <a:gd name="T2" fmla="*/ 11 w 24"/>
                <a:gd name="T3" fmla="*/ 18 h 19"/>
                <a:gd name="T4" fmla="*/ 1 w 24"/>
                <a:gd name="T5" fmla="*/ 7 h 19"/>
                <a:gd name="T6" fmla="*/ 14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3" y="16"/>
                    <a:pt x="17" y="19"/>
                    <a:pt x="11" y="18"/>
                  </a:cubicBezTo>
                  <a:cubicBezTo>
                    <a:pt x="5" y="16"/>
                    <a:pt x="0" y="12"/>
                    <a:pt x="1" y="7"/>
                  </a:cubicBezTo>
                  <a:cubicBezTo>
                    <a:pt x="2" y="3"/>
                    <a:pt x="8" y="0"/>
                    <a:pt x="14" y="1"/>
                  </a:cubicBezTo>
                  <a:cubicBezTo>
                    <a:pt x="20"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871389" y="2162936"/>
            <a:ext cx="1811333" cy="3999590"/>
            <a:chOff x="938623" y="1841916"/>
            <a:chExt cx="1811333" cy="3999590"/>
          </a:xfrm>
        </p:grpSpPr>
        <p:sp>
          <p:nvSpPr>
            <p:cNvPr id="22" name="Freeform 5"/>
            <p:cNvSpPr/>
            <p:nvPr/>
          </p:nvSpPr>
          <p:spPr bwMode="auto">
            <a:xfrm>
              <a:off x="938623" y="1841916"/>
              <a:ext cx="1811333" cy="3999590"/>
            </a:xfrm>
            <a:custGeom>
              <a:avLst/>
              <a:gdLst>
                <a:gd name="T0" fmla="*/ 366 w 366"/>
                <a:gd name="T1" fmla="*/ 685 h 805"/>
                <a:gd name="T2" fmla="*/ 183 w 366"/>
                <a:gd name="T3" fmla="*/ 805 h 805"/>
                <a:gd name="T4" fmla="*/ 0 w 366"/>
                <a:gd name="T5" fmla="*/ 685 h 805"/>
                <a:gd name="T6" fmla="*/ 0 w 366"/>
                <a:gd name="T7" fmla="*/ 22 h 805"/>
                <a:gd name="T8" fmla="*/ 22 w 366"/>
                <a:gd name="T9" fmla="*/ 0 h 805"/>
                <a:gd name="T10" fmla="*/ 344 w 366"/>
                <a:gd name="T11" fmla="*/ 0 h 805"/>
                <a:gd name="T12" fmla="*/ 366 w 366"/>
                <a:gd name="T13" fmla="*/ 22 h 805"/>
                <a:gd name="T14" fmla="*/ 366 w 366"/>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805">
                  <a:moveTo>
                    <a:pt x="366" y="685"/>
                  </a:moveTo>
                  <a:cubicBezTo>
                    <a:pt x="366" y="697"/>
                    <a:pt x="183" y="805"/>
                    <a:pt x="183" y="805"/>
                  </a:cubicBezTo>
                  <a:cubicBezTo>
                    <a:pt x="183" y="805"/>
                    <a:pt x="0" y="697"/>
                    <a:pt x="0" y="685"/>
                  </a:cubicBezTo>
                  <a:cubicBezTo>
                    <a:pt x="0" y="22"/>
                    <a:pt x="0" y="22"/>
                    <a:pt x="0" y="22"/>
                  </a:cubicBezTo>
                  <a:cubicBezTo>
                    <a:pt x="0" y="10"/>
                    <a:pt x="9" y="0"/>
                    <a:pt x="22" y="0"/>
                  </a:cubicBezTo>
                  <a:cubicBezTo>
                    <a:pt x="344" y="0"/>
                    <a:pt x="344" y="0"/>
                    <a:pt x="344" y="0"/>
                  </a:cubicBezTo>
                  <a:cubicBezTo>
                    <a:pt x="356" y="0"/>
                    <a:pt x="366" y="10"/>
                    <a:pt x="366" y="22"/>
                  </a:cubicBezTo>
                  <a:lnTo>
                    <a:pt x="366" y="685"/>
                  </a:lnTo>
                  <a:close/>
                </a:path>
              </a:pathLst>
            </a:custGeom>
            <a:solidFill>
              <a:srgbClr val="5ABE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6"/>
            <p:cNvSpPr>
              <a:spLocks noChangeArrowheads="1"/>
            </p:cNvSpPr>
            <p:nvPr/>
          </p:nvSpPr>
          <p:spPr bwMode="auto">
            <a:xfrm>
              <a:off x="938623" y="2474312"/>
              <a:ext cx="1811333"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矩形 28"/>
            <p:cNvSpPr/>
            <p:nvPr/>
          </p:nvSpPr>
          <p:spPr>
            <a:xfrm>
              <a:off x="1399031" y="2629217"/>
              <a:ext cx="890516" cy="707886"/>
            </a:xfrm>
            <a:prstGeom prst="rect">
              <a:avLst/>
            </a:prstGeom>
            <a:effectLst/>
          </p:spPr>
          <p:txBody>
            <a:bodyPr wrap="square">
              <a:spAutoFit/>
            </a:bodyPr>
            <a:lstStyle/>
            <a:p>
              <a:pPr algn="ctr"/>
              <a:r>
                <a:rPr lang="en-US" altLang="zh-CN" sz="4000" b="1">
                  <a:solidFill>
                    <a:srgbClr val="5ABE9E"/>
                  </a:solidFill>
                  <a:latin typeface="Agency FB" panose="020B0503020202020204" pitchFamily="34" charset="0"/>
                  <a:ea typeface="微软雅黑" panose="020B0503020204020204" pitchFamily="34" charset="-122"/>
                </a:rPr>
                <a:t>01</a:t>
              </a:r>
              <a:endParaRPr lang="zh-CN" altLang="en-US" sz="4000" b="1" dirty="0">
                <a:solidFill>
                  <a:srgbClr val="5ABE9E"/>
                </a:solidFill>
                <a:latin typeface="Agency FB" panose="020B0503020202020204" pitchFamily="34" charset="0"/>
                <a:ea typeface="微软雅黑" panose="020B0503020204020204" pitchFamily="34" charset="-122"/>
              </a:endParaRPr>
            </a:p>
          </p:txBody>
        </p:sp>
        <p:sp>
          <p:nvSpPr>
            <p:cNvPr id="30" name="Freeform 14"/>
            <p:cNvSpPr>
              <a:spLocks noChangeAspect="1" noEditPoints="1"/>
            </p:cNvSpPr>
            <p:nvPr/>
          </p:nvSpPr>
          <p:spPr bwMode="auto">
            <a:xfrm>
              <a:off x="1672682" y="1945978"/>
              <a:ext cx="396000" cy="394405"/>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1" name="TextBox 29"/>
            <p:cNvSpPr txBox="1"/>
            <p:nvPr/>
          </p:nvSpPr>
          <p:spPr>
            <a:xfrm>
              <a:off x="1136622" y="3841711"/>
              <a:ext cx="1468120" cy="1282402"/>
            </a:xfrm>
            <a:prstGeom prst="rect">
              <a:avLst/>
            </a:prstGeom>
            <a:noFill/>
          </p:spPr>
          <p:txBody>
            <a:bodyPr wrap="square" lIns="0" tIns="0" rIns="0" bIns="0" rtlCol="0">
              <a:spAutoFit/>
            </a:bodyPr>
            <a:lstStyle/>
            <a:p>
              <a:pPr algn="just">
                <a:lnSpc>
                  <a:spcPts val="2000"/>
                </a:lnSpc>
              </a:pPr>
              <a:r>
                <a:rPr lang="zh-CN" altLang="en-US" sz="120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019860" y="2162936"/>
            <a:ext cx="1817615" cy="3999590"/>
            <a:chOff x="3087094" y="1841916"/>
            <a:chExt cx="1817615" cy="3999590"/>
          </a:xfrm>
        </p:grpSpPr>
        <p:sp>
          <p:nvSpPr>
            <p:cNvPr id="33" name="Freeform 7"/>
            <p:cNvSpPr/>
            <p:nvPr/>
          </p:nvSpPr>
          <p:spPr bwMode="auto">
            <a:xfrm>
              <a:off x="3087094" y="1841916"/>
              <a:ext cx="1817615" cy="3999590"/>
            </a:xfrm>
            <a:custGeom>
              <a:avLst/>
              <a:gdLst>
                <a:gd name="T0" fmla="*/ 367 w 367"/>
                <a:gd name="T1" fmla="*/ 685 h 805"/>
                <a:gd name="T2" fmla="*/ 184 w 367"/>
                <a:gd name="T3" fmla="*/ 805 h 805"/>
                <a:gd name="T4" fmla="*/ 0 w 367"/>
                <a:gd name="T5" fmla="*/ 685 h 805"/>
                <a:gd name="T6" fmla="*/ 0 w 367"/>
                <a:gd name="T7" fmla="*/ 22 h 805"/>
                <a:gd name="T8" fmla="*/ 22 w 367"/>
                <a:gd name="T9" fmla="*/ 0 h 805"/>
                <a:gd name="T10" fmla="*/ 345 w 367"/>
                <a:gd name="T11" fmla="*/ 0 h 805"/>
                <a:gd name="T12" fmla="*/ 367 w 367"/>
                <a:gd name="T13" fmla="*/ 22 h 805"/>
                <a:gd name="T14" fmla="*/ 367 w 367"/>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805">
                  <a:moveTo>
                    <a:pt x="367" y="685"/>
                  </a:moveTo>
                  <a:cubicBezTo>
                    <a:pt x="367" y="697"/>
                    <a:pt x="184" y="805"/>
                    <a:pt x="184" y="805"/>
                  </a:cubicBezTo>
                  <a:cubicBezTo>
                    <a:pt x="184" y="805"/>
                    <a:pt x="0" y="697"/>
                    <a:pt x="0" y="685"/>
                  </a:cubicBezTo>
                  <a:cubicBezTo>
                    <a:pt x="0" y="22"/>
                    <a:pt x="0" y="22"/>
                    <a:pt x="0" y="22"/>
                  </a:cubicBezTo>
                  <a:cubicBezTo>
                    <a:pt x="0" y="10"/>
                    <a:pt x="10" y="0"/>
                    <a:pt x="22" y="0"/>
                  </a:cubicBezTo>
                  <a:cubicBezTo>
                    <a:pt x="345" y="0"/>
                    <a:pt x="345" y="0"/>
                    <a:pt x="345" y="0"/>
                  </a:cubicBezTo>
                  <a:cubicBezTo>
                    <a:pt x="357" y="0"/>
                    <a:pt x="367" y="10"/>
                    <a:pt x="367" y="22"/>
                  </a:cubicBezTo>
                  <a:lnTo>
                    <a:pt x="367" y="685"/>
                  </a:lnTo>
                  <a:close/>
                </a:path>
              </a:pathLst>
            </a:custGeom>
            <a:solidFill>
              <a:srgbClr val="F9B4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Rectangle 8"/>
            <p:cNvSpPr>
              <a:spLocks noChangeArrowheads="1"/>
            </p:cNvSpPr>
            <p:nvPr/>
          </p:nvSpPr>
          <p:spPr bwMode="auto">
            <a:xfrm>
              <a:off x="3087094" y="2474312"/>
              <a:ext cx="1813427"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矩形 34"/>
            <p:cNvSpPr/>
            <p:nvPr/>
          </p:nvSpPr>
          <p:spPr>
            <a:xfrm>
              <a:off x="3550643" y="2629217"/>
              <a:ext cx="890516" cy="707886"/>
            </a:xfrm>
            <a:prstGeom prst="rect">
              <a:avLst/>
            </a:prstGeom>
            <a:effectLst/>
          </p:spPr>
          <p:txBody>
            <a:bodyPr wrap="square">
              <a:spAutoFit/>
            </a:bodyPr>
            <a:lstStyle/>
            <a:p>
              <a:pPr algn="ctr"/>
              <a:r>
                <a:rPr lang="en-US" altLang="zh-CN" sz="4000" b="1">
                  <a:solidFill>
                    <a:srgbClr val="F9B46A"/>
                  </a:solidFill>
                  <a:latin typeface="Agency FB" panose="020B0503020202020204" pitchFamily="34" charset="0"/>
                  <a:ea typeface="微软雅黑" panose="020B0503020204020204" pitchFamily="34" charset="-122"/>
                </a:rPr>
                <a:t>02</a:t>
              </a:r>
              <a:endParaRPr lang="zh-CN" altLang="en-US" sz="4000" b="1" dirty="0">
                <a:solidFill>
                  <a:srgbClr val="F9B46A"/>
                </a:solidFill>
                <a:latin typeface="Agency FB" panose="020B0503020202020204" pitchFamily="34" charset="0"/>
                <a:ea typeface="微软雅黑" panose="020B0503020204020204" pitchFamily="34" charset="-122"/>
              </a:endParaRPr>
            </a:p>
          </p:txBody>
        </p:sp>
        <p:sp>
          <p:nvSpPr>
            <p:cNvPr id="36" name="Freeform 22"/>
            <p:cNvSpPr>
              <a:spLocks noChangeAspect="1" noEditPoints="1"/>
            </p:cNvSpPr>
            <p:nvPr/>
          </p:nvSpPr>
          <p:spPr bwMode="auto">
            <a:xfrm>
              <a:off x="3815901" y="1911497"/>
              <a:ext cx="360000" cy="422764"/>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sp>
          <p:nvSpPr>
            <p:cNvPr id="37" name="TextBox 29"/>
            <p:cNvSpPr txBox="1"/>
            <p:nvPr/>
          </p:nvSpPr>
          <p:spPr>
            <a:xfrm>
              <a:off x="3261841" y="3841711"/>
              <a:ext cx="1468120" cy="1282402"/>
            </a:xfrm>
            <a:prstGeom prst="rect">
              <a:avLst/>
            </a:prstGeom>
            <a:noFill/>
          </p:spPr>
          <p:txBody>
            <a:bodyPr wrap="square" lIns="0" tIns="0" rIns="0" bIns="0" rtlCol="0">
              <a:spAutoFit/>
            </a:bodyPr>
            <a:lstStyle/>
            <a:p>
              <a:pPr algn="just">
                <a:lnSpc>
                  <a:spcPts val="2000"/>
                </a:lnSpc>
              </a:pPr>
              <a:r>
                <a:rPr lang="zh-CN" altLang="en-US" sz="120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174613" y="2162936"/>
            <a:ext cx="1817615" cy="3999590"/>
            <a:chOff x="5241847" y="1841916"/>
            <a:chExt cx="1817615" cy="3999590"/>
          </a:xfrm>
        </p:grpSpPr>
        <p:sp>
          <p:nvSpPr>
            <p:cNvPr id="39" name="Freeform 9"/>
            <p:cNvSpPr/>
            <p:nvPr/>
          </p:nvSpPr>
          <p:spPr bwMode="auto">
            <a:xfrm>
              <a:off x="5241847" y="1841916"/>
              <a:ext cx="1817615" cy="3999590"/>
            </a:xfrm>
            <a:custGeom>
              <a:avLst/>
              <a:gdLst>
                <a:gd name="T0" fmla="*/ 367 w 367"/>
                <a:gd name="T1" fmla="*/ 685 h 805"/>
                <a:gd name="T2" fmla="*/ 183 w 367"/>
                <a:gd name="T3" fmla="*/ 805 h 805"/>
                <a:gd name="T4" fmla="*/ 0 w 367"/>
                <a:gd name="T5" fmla="*/ 685 h 805"/>
                <a:gd name="T6" fmla="*/ 0 w 367"/>
                <a:gd name="T7" fmla="*/ 22 h 805"/>
                <a:gd name="T8" fmla="*/ 22 w 367"/>
                <a:gd name="T9" fmla="*/ 0 h 805"/>
                <a:gd name="T10" fmla="*/ 344 w 367"/>
                <a:gd name="T11" fmla="*/ 0 h 805"/>
                <a:gd name="T12" fmla="*/ 367 w 367"/>
                <a:gd name="T13" fmla="*/ 22 h 805"/>
                <a:gd name="T14" fmla="*/ 367 w 367"/>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805">
                  <a:moveTo>
                    <a:pt x="367" y="685"/>
                  </a:moveTo>
                  <a:cubicBezTo>
                    <a:pt x="367" y="697"/>
                    <a:pt x="183" y="805"/>
                    <a:pt x="183" y="805"/>
                  </a:cubicBezTo>
                  <a:cubicBezTo>
                    <a:pt x="183" y="805"/>
                    <a:pt x="0" y="697"/>
                    <a:pt x="0" y="685"/>
                  </a:cubicBezTo>
                  <a:cubicBezTo>
                    <a:pt x="0" y="22"/>
                    <a:pt x="0" y="22"/>
                    <a:pt x="0" y="22"/>
                  </a:cubicBezTo>
                  <a:cubicBezTo>
                    <a:pt x="0" y="10"/>
                    <a:pt x="10" y="0"/>
                    <a:pt x="22" y="0"/>
                  </a:cubicBezTo>
                  <a:cubicBezTo>
                    <a:pt x="344" y="0"/>
                    <a:pt x="344" y="0"/>
                    <a:pt x="344" y="0"/>
                  </a:cubicBezTo>
                  <a:cubicBezTo>
                    <a:pt x="357" y="0"/>
                    <a:pt x="367" y="10"/>
                    <a:pt x="367" y="22"/>
                  </a:cubicBezTo>
                  <a:lnTo>
                    <a:pt x="367" y="685"/>
                  </a:lnTo>
                  <a:close/>
                </a:path>
              </a:pathLst>
            </a:custGeom>
            <a:solidFill>
              <a:srgbClr val="ED65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Rectangle 10"/>
            <p:cNvSpPr>
              <a:spLocks noChangeArrowheads="1"/>
            </p:cNvSpPr>
            <p:nvPr/>
          </p:nvSpPr>
          <p:spPr bwMode="auto">
            <a:xfrm>
              <a:off x="5241847" y="2474312"/>
              <a:ext cx="1813427"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矩形 50"/>
            <p:cNvSpPr/>
            <p:nvPr/>
          </p:nvSpPr>
          <p:spPr>
            <a:xfrm>
              <a:off x="5703302" y="2629217"/>
              <a:ext cx="890516" cy="707886"/>
            </a:xfrm>
            <a:prstGeom prst="rect">
              <a:avLst/>
            </a:prstGeom>
            <a:effectLst/>
          </p:spPr>
          <p:txBody>
            <a:bodyPr wrap="square">
              <a:spAutoFit/>
            </a:bodyPr>
            <a:lstStyle/>
            <a:p>
              <a:pPr algn="ctr"/>
              <a:r>
                <a:rPr lang="en-US" altLang="zh-CN" sz="4000" b="1">
                  <a:solidFill>
                    <a:srgbClr val="ED6568"/>
                  </a:solidFill>
                  <a:latin typeface="Agency FB" panose="020B0503020202020204" pitchFamily="34" charset="0"/>
                  <a:ea typeface="微软雅黑" panose="020B0503020204020204" pitchFamily="34" charset="-122"/>
                </a:rPr>
                <a:t>03</a:t>
              </a:r>
              <a:endParaRPr lang="zh-CN" altLang="en-US" sz="4000" b="1" dirty="0">
                <a:solidFill>
                  <a:srgbClr val="ED6568"/>
                </a:solidFill>
                <a:latin typeface="Agency FB" panose="020B0503020202020204" pitchFamily="34" charset="0"/>
                <a:ea typeface="微软雅黑" panose="020B0503020204020204" pitchFamily="34" charset="-122"/>
              </a:endParaRPr>
            </a:p>
          </p:txBody>
        </p:sp>
        <p:sp>
          <p:nvSpPr>
            <p:cNvPr id="52" name="Freeform 26"/>
            <p:cNvSpPr>
              <a:spLocks noEditPoints="1"/>
            </p:cNvSpPr>
            <p:nvPr/>
          </p:nvSpPr>
          <p:spPr bwMode="auto">
            <a:xfrm>
              <a:off x="5980925" y="1988138"/>
              <a:ext cx="335269" cy="35224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3" name="TextBox 29"/>
            <p:cNvSpPr txBox="1"/>
            <p:nvPr/>
          </p:nvSpPr>
          <p:spPr>
            <a:xfrm>
              <a:off x="5431362" y="3841711"/>
              <a:ext cx="1468120" cy="1282402"/>
            </a:xfrm>
            <a:prstGeom prst="rect">
              <a:avLst/>
            </a:prstGeom>
            <a:noFill/>
          </p:spPr>
          <p:txBody>
            <a:bodyPr wrap="square" lIns="0" tIns="0" rIns="0" bIns="0" rtlCol="0">
              <a:spAutoFit/>
            </a:bodyPr>
            <a:lstStyle/>
            <a:p>
              <a:pPr algn="just">
                <a:lnSpc>
                  <a:spcPts val="2000"/>
                </a:lnSpc>
              </a:pPr>
              <a:r>
                <a:rPr lang="zh-CN" altLang="en-US" sz="120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7329366" y="2162936"/>
            <a:ext cx="1811333" cy="3999590"/>
            <a:chOff x="7396600" y="1841916"/>
            <a:chExt cx="1811333" cy="3999590"/>
          </a:xfrm>
        </p:grpSpPr>
        <p:sp>
          <p:nvSpPr>
            <p:cNvPr id="55" name="Freeform 11"/>
            <p:cNvSpPr/>
            <p:nvPr/>
          </p:nvSpPr>
          <p:spPr bwMode="auto">
            <a:xfrm>
              <a:off x="7396600" y="1841916"/>
              <a:ext cx="1811333" cy="3999590"/>
            </a:xfrm>
            <a:custGeom>
              <a:avLst/>
              <a:gdLst>
                <a:gd name="T0" fmla="*/ 366 w 366"/>
                <a:gd name="T1" fmla="*/ 685 h 805"/>
                <a:gd name="T2" fmla="*/ 183 w 366"/>
                <a:gd name="T3" fmla="*/ 805 h 805"/>
                <a:gd name="T4" fmla="*/ 0 w 366"/>
                <a:gd name="T5" fmla="*/ 685 h 805"/>
                <a:gd name="T6" fmla="*/ 0 w 366"/>
                <a:gd name="T7" fmla="*/ 22 h 805"/>
                <a:gd name="T8" fmla="*/ 22 w 366"/>
                <a:gd name="T9" fmla="*/ 0 h 805"/>
                <a:gd name="T10" fmla="*/ 344 w 366"/>
                <a:gd name="T11" fmla="*/ 0 h 805"/>
                <a:gd name="T12" fmla="*/ 366 w 366"/>
                <a:gd name="T13" fmla="*/ 22 h 805"/>
                <a:gd name="T14" fmla="*/ 366 w 366"/>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805">
                  <a:moveTo>
                    <a:pt x="366" y="685"/>
                  </a:moveTo>
                  <a:cubicBezTo>
                    <a:pt x="366" y="697"/>
                    <a:pt x="183" y="805"/>
                    <a:pt x="183" y="805"/>
                  </a:cubicBezTo>
                  <a:cubicBezTo>
                    <a:pt x="183" y="805"/>
                    <a:pt x="0" y="697"/>
                    <a:pt x="0" y="685"/>
                  </a:cubicBezTo>
                  <a:cubicBezTo>
                    <a:pt x="0" y="22"/>
                    <a:pt x="0" y="22"/>
                    <a:pt x="0" y="22"/>
                  </a:cubicBezTo>
                  <a:cubicBezTo>
                    <a:pt x="0" y="10"/>
                    <a:pt x="10" y="0"/>
                    <a:pt x="22" y="0"/>
                  </a:cubicBezTo>
                  <a:cubicBezTo>
                    <a:pt x="344" y="0"/>
                    <a:pt x="344" y="0"/>
                    <a:pt x="344" y="0"/>
                  </a:cubicBezTo>
                  <a:cubicBezTo>
                    <a:pt x="356" y="0"/>
                    <a:pt x="366" y="10"/>
                    <a:pt x="366" y="22"/>
                  </a:cubicBezTo>
                  <a:lnTo>
                    <a:pt x="366" y="685"/>
                  </a:lnTo>
                  <a:close/>
                </a:path>
              </a:pathLst>
            </a:custGeom>
            <a:solidFill>
              <a:srgbClr val="7784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Rectangle 12"/>
            <p:cNvSpPr>
              <a:spLocks noChangeArrowheads="1"/>
            </p:cNvSpPr>
            <p:nvPr/>
          </p:nvSpPr>
          <p:spPr bwMode="auto">
            <a:xfrm>
              <a:off x="7396600" y="2474312"/>
              <a:ext cx="1811333"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矩形 56"/>
            <p:cNvSpPr/>
            <p:nvPr/>
          </p:nvSpPr>
          <p:spPr>
            <a:xfrm>
              <a:off x="7857008" y="2629217"/>
              <a:ext cx="890516" cy="707886"/>
            </a:xfrm>
            <a:prstGeom prst="rect">
              <a:avLst/>
            </a:prstGeom>
            <a:effectLst/>
          </p:spPr>
          <p:txBody>
            <a:bodyPr wrap="square">
              <a:spAutoFit/>
            </a:bodyPr>
            <a:lstStyle/>
            <a:p>
              <a:pPr algn="ctr"/>
              <a:r>
                <a:rPr lang="en-US" altLang="zh-CN" sz="4000" b="1">
                  <a:solidFill>
                    <a:srgbClr val="778495"/>
                  </a:solidFill>
                  <a:latin typeface="Agency FB" panose="020B0503020202020204" pitchFamily="34" charset="0"/>
                  <a:ea typeface="微软雅黑" panose="020B0503020204020204" pitchFamily="34" charset="-122"/>
                </a:rPr>
                <a:t>04</a:t>
              </a:r>
              <a:endParaRPr lang="zh-CN" altLang="en-US" sz="4000" b="1" dirty="0">
                <a:solidFill>
                  <a:srgbClr val="778495"/>
                </a:solidFill>
                <a:latin typeface="Agency FB" panose="020B0503020202020204" pitchFamily="34" charset="0"/>
                <a:ea typeface="微软雅黑" panose="020B0503020204020204" pitchFamily="34" charset="-122"/>
              </a:endParaRPr>
            </a:p>
          </p:txBody>
        </p:sp>
        <p:sp>
          <p:nvSpPr>
            <p:cNvPr id="60" name="Freeform 33"/>
            <p:cNvSpPr>
              <a:spLocks noEditPoints="1"/>
            </p:cNvSpPr>
            <p:nvPr/>
          </p:nvSpPr>
          <p:spPr bwMode="auto">
            <a:xfrm>
              <a:off x="8106117" y="1945978"/>
              <a:ext cx="392297" cy="36843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1" name="TextBox 29"/>
            <p:cNvSpPr txBox="1"/>
            <p:nvPr/>
          </p:nvSpPr>
          <p:spPr>
            <a:xfrm>
              <a:off x="7556581" y="3841711"/>
              <a:ext cx="1468120" cy="1282402"/>
            </a:xfrm>
            <a:prstGeom prst="rect">
              <a:avLst/>
            </a:prstGeom>
            <a:noFill/>
          </p:spPr>
          <p:txBody>
            <a:bodyPr wrap="square" lIns="0" tIns="0" rIns="0" bIns="0" rtlCol="0">
              <a:spAutoFit/>
            </a:bodyPr>
            <a:lstStyle/>
            <a:p>
              <a:pPr algn="just">
                <a:lnSpc>
                  <a:spcPts val="2000"/>
                </a:lnSpc>
              </a:pPr>
              <a:r>
                <a:rPr lang="zh-CN" altLang="en-US" sz="120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9477837" y="2162936"/>
            <a:ext cx="1817615" cy="3999590"/>
            <a:chOff x="9545071" y="1841916"/>
            <a:chExt cx="1817615" cy="3999590"/>
          </a:xfrm>
        </p:grpSpPr>
        <p:sp>
          <p:nvSpPr>
            <p:cNvPr id="63" name="Freeform 13"/>
            <p:cNvSpPr/>
            <p:nvPr/>
          </p:nvSpPr>
          <p:spPr bwMode="auto">
            <a:xfrm>
              <a:off x="9545071" y="1841916"/>
              <a:ext cx="1817615" cy="3999590"/>
            </a:xfrm>
            <a:custGeom>
              <a:avLst/>
              <a:gdLst>
                <a:gd name="T0" fmla="*/ 367 w 367"/>
                <a:gd name="T1" fmla="*/ 685 h 805"/>
                <a:gd name="T2" fmla="*/ 184 w 367"/>
                <a:gd name="T3" fmla="*/ 805 h 805"/>
                <a:gd name="T4" fmla="*/ 0 w 367"/>
                <a:gd name="T5" fmla="*/ 685 h 805"/>
                <a:gd name="T6" fmla="*/ 0 w 367"/>
                <a:gd name="T7" fmla="*/ 22 h 805"/>
                <a:gd name="T8" fmla="*/ 22 w 367"/>
                <a:gd name="T9" fmla="*/ 0 h 805"/>
                <a:gd name="T10" fmla="*/ 345 w 367"/>
                <a:gd name="T11" fmla="*/ 0 h 805"/>
                <a:gd name="T12" fmla="*/ 367 w 367"/>
                <a:gd name="T13" fmla="*/ 22 h 805"/>
                <a:gd name="T14" fmla="*/ 367 w 367"/>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805">
                  <a:moveTo>
                    <a:pt x="367" y="685"/>
                  </a:moveTo>
                  <a:cubicBezTo>
                    <a:pt x="367" y="697"/>
                    <a:pt x="184" y="805"/>
                    <a:pt x="184" y="805"/>
                  </a:cubicBezTo>
                  <a:cubicBezTo>
                    <a:pt x="184" y="805"/>
                    <a:pt x="0" y="697"/>
                    <a:pt x="0" y="685"/>
                  </a:cubicBezTo>
                  <a:cubicBezTo>
                    <a:pt x="0" y="22"/>
                    <a:pt x="0" y="22"/>
                    <a:pt x="0" y="22"/>
                  </a:cubicBezTo>
                  <a:cubicBezTo>
                    <a:pt x="0" y="10"/>
                    <a:pt x="10" y="0"/>
                    <a:pt x="22" y="0"/>
                  </a:cubicBezTo>
                  <a:cubicBezTo>
                    <a:pt x="345" y="0"/>
                    <a:pt x="345" y="0"/>
                    <a:pt x="345" y="0"/>
                  </a:cubicBezTo>
                  <a:cubicBezTo>
                    <a:pt x="357" y="0"/>
                    <a:pt x="367" y="10"/>
                    <a:pt x="367" y="22"/>
                  </a:cubicBezTo>
                  <a:lnTo>
                    <a:pt x="367" y="685"/>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Rectangle 14"/>
            <p:cNvSpPr>
              <a:spLocks noChangeArrowheads="1"/>
            </p:cNvSpPr>
            <p:nvPr/>
          </p:nvSpPr>
          <p:spPr bwMode="auto">
            <a:xfrm>
              <a:off x="9545071" y="2474312"/>
              <a:ext cx="1817615"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5" name="矩形 64"/>
            <p:cNvSpPr/>
            <p:nvPr/>
          </p:nvSpPr>
          <p:spPr>
            <a:xfrm>
              <a:off x="10008620" y="2629217"/>
              <a:ext cx="890516" cy="707886"/>
            </a:xfrm>
            <a:prstGeom prst="rect">
              <a:avLst/>
            </a:prstGeom>
            <a:effectLst/>
          </p:spPr>
          <p:txBody>
            <a:bodyPr wrap="square">
              <a:spAutoFit/>
            </a:bodyPr>
            <a:lstStyle/>
            <a:p>
              <a:pPr algn="ctr"/>
              <a:r>
                <a:rPr lang="en-US" altLang="zh-CN" sz="4000" b="1">
                  <a:solidFill>
                    <a:srgbClr val="A6A6A6"/>
                  </a:solidFill>
                  <a:latin typeface="Agency FB" panose="020B0503020202020204" pitchFamily="34" charset="0"/>
                  <a:ea typeface="微软雅黑" panose="020B0503020204020204" pitchFamily="34" charset="-122"/>
                </a:rPr>
                <a:t>05</a:t>
              </a:r>
              <a:endParaRPr lang="zh-CN" altLang="en-US" sz="4000" b="1" dirty="0">
                <a:solidFill>
                  <a:srgbClr val="A6A6A6"/>
                </a:solidFill>
                <a:latin typeface="Agency FB" panose="020B0503020202020204" pitchFamily="34" charset="0"/>
                <a:ea typeface="微软雅黑" panose="020B0503020204020204" pitchFamily="34" charset="-122"/>
              </a:endParaRPr>
            </a:p>
          </p:txBody>
        </p:sp>
        <p:sp>
          <p:nvSpPr>
            <p:cNvPr id="66" name="Freeform 13"/>
            <p:cNvSpPr/>
            <p:nvPr/>
          </p:nvSpPr>
          <p:spPr bwMode="auto">
            <a:xfrm>
              <a:off x="10233863" y="2004602"/>
              <a:ext cx="440030" cy="277155"/>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67" name="TextBox 29"/>
            <p:cNvSpPr txBox="1"/>
            <p:nvPr/>
          </p:nvSpPr>
          <p:spPr>
            <a:xfrm>
              <a:off x="9719818" y="3841711"/>
              <a:ext cx="1468120" cy="1282402"/>
            </a:xfrm>
            <a:prstGeom prst="rect">
              <a:avLst/>
            </a:prstGeom>
            <a:noFill/>
          </p:spPr>
          <p:txBody>
            <a:bodyPr wrap="square" lIns="0" tIns="0" rIns="0" bIns="0" rtlCol="0">
              <a:spAutoFit/>
            </a:bodyPr>
            <a:lstStyle/>
            <a:p>
              <a:pPr algn="just">
                <a:lnSpc>
                  <a:spcPts val="2000"/>
                </a:lnSpc>
              </a:pPr>
              <a:r>
                <a:rPr lang="zh-CN" altLang="en-US" sz="120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25"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0" dur="1000" fill="hold"/>
                                        <p:tgtEl>
                                          <p:spTgt spid="2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1"/>
                                        </p:tgtEl>
                                      </p:cBhvr>
                                    </p:animEffect>
                                  </p:childTnLst>
                                </p:cTn>
                              </p:par>
                              <p:par>
                                <p:cTn id="35" presetID="25" presetClass="entr" presetSubtype="0" fill="hold" nodeType="withEffect">
                                  <p:stCondLst>
                                    <p:cond delay="25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40" dur="1000" fill="hold"/>
                                        <p:tgtEl>
                                          <p:spTgt spid="3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2"/>
                                        </p:tgtEl>
                                      </p:cBhvr>
                                    </p:animEffect>
                                  </p:childTnLst>
                                </p:cTn>
                              </p:par>
                              <p:par>
                                <p:cTn id="45" presetID="25" presetClass="entr" presetSubtype="0" fill="hold" nodeType="withEffect">
                                  <p:stCondLst>
                                    <p:cond delay="50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50" dur="1000" fill="hold"/>
                                        <p:tgtEl>
                                          <p:spTgt spid="3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8"/>
                                        </p:tgtEl>
                                      </p:cBhvr>
                                    </p:animEffect>
                                  </p:childTnLst>
                                </p:cTn>
                              </p:par>
                              <p:par>
                                <p:cTn id="55" presetID="25" presetClass="entr" presetSubtype="0" fill="hold" nodeType="withEffect">
                                  <p:stCondLst>
                                    <p:cond delay="75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60" dur="1000" fill="hold"/>
                                        <p:tgtEl>
                                          <p:spTgt spid="54"/>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4"/>
                                        </p:tgtEl>
                                      </p:cBhvr>
                                    </p:animEffect>
                                  </p:childTnLst>
                                </p:cTn>
                              </p:par>
                              <p:par>
                                <p:cTn id="65" presetID="25" presetClass="entr" presetSubtype="0" fill="hold" nodeType="withEffect">
                                  <p:stCondLst>
                                    <p:cond delay="100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70" dur="1000" fill="hold"/>
                                        <p:tgtEl>
                                          <p:spTgt spid="6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矩形 309"/>
          <p:cNvSpPr/>
          <p:nvPr/>
        </p:nvSpPr>
        <p:spPr>
          <a:xfrm>
            <a:off x="0" y="4771749"/>
            <a:ext cx="12192000" cy="19335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矩形 308"/>
          <p:cNvSpPr/>
          <p:nvPr/>
        </p:nvSpPr>
        <p:spPr>
          <a:xfrm>
            <a:off x="0" y="4924412"/>
            <a:ext cx="12192000" cy="19335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0" name="组合 329"/>
          <p:cNvGrpSpPr/>
          <p:nvPr/>
        </p:nvGrpSpPr>
        <p:grpSpPr>
          <a:xfrm>
            <a:off x="7304440" y="2540740"/>
            <a:ext cx="1779843" cy="922193"/>
            <a:chOff x="1149297" y="2695264"/>
            <a:chExt cx="1779843" cy="922193"/>
          </a:xfrm>
        </p:grpSpPr>
        <p:sp>
          <p:nvSpPr>
            <p:cNvPr id="245" name="Freeform 21"/>
            <p:cNvSpPr/>
            <p:nvPr/>
          </p:nvSpPr>
          <p:spPr bwMode="auto">
            <a:xfrm>
              <a:off x="1700378" y="2908746"/>
              <a:ext cx="872545" cy="621828"/>
            </a:xfrm>
            <a:custGeom>
              <a:avLst/>
              <a:gdLst>
                <a:gd name="T0" fmla="*/ 163 w 201"/>
                <a:gd name="T1" fmla="*/ 0 h 143"/>
                <a:gd name="T2" fmla="*/ 82 w 201"/>
                <a:gd name="T3" fmla="*/ 23 h 143"/>
                <a:gd name="T4" fmla="*/ 0 w 201"/>
                <a:gd name="T5" fmla="*/ 47 h 143"/>
                <a:gd name="T6" fmla="*/ 13 w 201"/>
                <a:gd name="T7" fmla="*/ 138 h 143"/>
                <a:gd name="T8" fmla="*/ 116 w 201"/>
                <a:gd name="T9" fmla="*/ 143 h 143"/>
                <a:gd name="T10" fmla="*/ 201 w 201"/>
                <a:gd name="T11" fmla="*/ 83 h 143"/>
                <a:gd name="T12" fmla="*/ 163 w 201"/>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201" h="143">
                  <a:moveTo>
                    <a:pt x="163" y="0"/>
                  </a:moveTo>
                  <a:cubicBezTo>
                    <a:pt x="82" y="23"/>
                    <a:pt x="82" y="23"/>
                    <a:pt x="82" y="23"/>
                  </a:cubicBezTo>
                  <a:cubicBezTo>
                    <a:pt x="0" y="47"/>
                    <a:pt x="0" y="47"/>
                    <a:pt x="0" y="47"/>
                  </a:cubicBezTo>
                  <a:cubicBezTo>
                    <a:pt x="13" y="138"/>
                    <a:pt x="13" y="138"/>
                    <a:pt x="13" y="138"/>
                  </a:cubicBezTo>
                  <a:cubicBezTo>
                    <a:pt x="13" y="138"/>
                    <a:pt x="73" y="130"/>
                    <a:pt x="116" y="143"/>
                  </a:cubicBezTo>
                  <a:cubicBezTo>
                    <a:pt x="146" y="109"/>
                    <a:pt x="201" y="83"/>
                    <a:pt x="201" y="83"/>
                  </a:cubicBezTo>
                  <a:lnTo>
                    <a:pt x="16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2"/>
            <p:cNvSpPr/>
            <p:nvPr/>
          </p:nvSpPr>
          <p:spPr bwMode="auto">
            <a:xfrm>
              <a:off x="1149297" y="2695264"/>
              <a:ext cx="1779843" cy="512605"/>
            </a:xfrm>
            <a:custGeom>
              <a:avLst/>
              <a:gdLst>
                <a:gd name="T0" fmla="*/ 665 w 1434"/>
                <a:gd name="T1" fmla="*/ 32 h 413"/>
                <a:gd name="T2" fmla="*/ 0 w 1434"/>
                <a:gd name="T3" fmla="*/ 413 h 413"/>
                <a:gd name="T4" fmla="*/ 773 w 1434"/>
                <a:gd name="T5" fmla="*/ 399 h 413"/>
                <a:gd name="T6" fmla="*/ 1434 w 1434"/>
                <a:gd name="T7" fmla="*/ 0 h 413"/>
                <a:gd name="T8" fmla="*/ 665 w 1434"/>
                <a:gd name="T9" fmla="*/ 32 h 413"/>
              </a:gdLst>
              <a:ahLst/>
              <a:cxnLst>
                <a:cxn ang="0">
                  <a:pos x="T0" y="T1"/>
                </a:cxn>
                <a:cxn ang="0">
                  <a:pos x="T2" y="T3"/>
                </a:cxn>
                <a:cxn ang="0">
                  <a:pos x="T4" y="T5"/>
                </a:cxn>
                <a:cxn ang="0">
                  <a:pos x="T6" y="T7"/>
                </a:cxn>
                <a:cxn ang="0">
                  <a:pos x="T8" y="T9"/>
                </a:cxn>
              </a:cxnLst>
              <a:rect l="0" t="0" r="r" b="b"/>
              <a:pathLst>
                <a:path w="1434" h="413">
                  <a:moveTo>
                    <a:pt x="665" y="32"/>
                  </a:moveTo>
                  <a:lnTo>
                    <a:pt x="0" y="413"/>
                  </a:lnTo>
                  <a:lnTo>
                    <a:pt x="773" y="399"/>
                  </a:lnTo>
                  <a:lnTo>
                    <a:pt x="1434" y="0"/>
                  </a:lnTo>
                  <a:lnTo>
                    <a:pt x="665" y="3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3"/>
            <p:cNvSpPr/>
            <p:nvPr/>
          </p:nvSpPr>
          <p:spPr bwMode="auto">
            <a:xfrm>
              <a:off x="1457108" y="2952187"/>
              <a:ext cx="595763" cy="561011"/>
            </a:xfrm>
            <a:custGeom>
              <a:avLst/>
              <a:gdLst>
                <a:gd name="T0" fmla="*/ 23 w 137"/>
                <a:gd name="T1" fmla="*/ 129 h 129"/>
                <a:gd name="T2" fmla="*/ 20 w 137"/>
                <a:gd name="T3" fmla="*/ 128 h 129"/>
                <a:gd name="T4" fmla="*/ 6 w 137"/>
                <a:gd name="T5" fmla="*/ 57 h 129"/>
                <a:gd name="T6" fmla="*/ 134 w 137"/>
                <a:gd name="T7" fmla="*/ 0 h 129"/>
                <a:gd name="T8" fmla="*/ 136 w 137"/>
                <a:gd name="T9" fmla="*/ 1 h 129"/>
                <a:gd name="T10" fmla="*/ 135 w 137"/>
                <a:gd name="T11" fmla="*/ 4 h 129"/>
                <a:gd name="T12" fmla="*/ 9 w 137"/>
                <a:gd name="T13" fmla="*/ 59 h 129"/>
                <a:gd name="T14" fmla="*/ 24 w 137"/>
                <a:gd name="T15" fmla="*/ 127 h 129"/>
                <a:gd name="T16" fmla="*/ 23 w 137"/>
                <a:gd name="T17" fmla="*/ 129 h 129"/>
                <a:gd name="T18" fmla="*/ 23 w 13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29">
                  <a:moveTo>
                    <a:pt x="23" y="129"/>
                  </a:moveTo>
                  <a:cubicBezTo>
                    <a:pt x="22" y="129"/>
                    <a:pt x="21" y="129"/>
                    <a:pt x="20" y="128"/>
                  </a:cubicBezTo>
                  <a:cubicBezTo>
                    <a:pt x="17" y="117"/>
                    <a:pt x="0" y="64"/>
                    <a:pt x="6" y="57"/>
                  </a:cubicBezTo>
                  <a:cubicBezTo>
                    <a:pt x="11" y="49"/>
                    <a:pt x="113" y="8"/>
                    <a:pt x="134" y="0"/>
                  </a:cubicBezTo>
                  <a:cubicBezTo>
                    <a:pt x="135" y="0"/>
                    <a:pt x="136" y="0"/>
                    <a:pt x="136" y="1"/>
                  </a:cubicBezTo>
                  <a:cubicBezTo>
                    <a:pt x="137" y="2"/>
                    <a:pt x="136" y="4"/>
                    <a:pt x="135" y="4"/>
                  </a:cubicBezTo>
                  <a:cubicBezTo>
                    <a:pt x="89" y="22"/>
                    <a:pt x="13" y="54"/>
                    <a:pt x="9" y="59"/>
                  </a:cubicBezTo>
                  <a:cubicBezTo>
                    <a:pt x="6" y="63"/>
                    <a:pt x="14" y="97"/>
                    <a:pt x="24" y="127"/>
                  </a:cubicBezTo>
                  <a:cubicBezTo>
                    <a:pt x="25" y="128"/>
                    <a:pt x="24" y="129"/>
                    <a:pt x="23" y="129"/>
                  </a:cubicBezTo>
                  <a:cubicBezTo>
                    <a:pt x="23" y="129"/>
                    <a:pt x="23" y="129"/>
                    <a:pt x="23" y="129"/>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248" name="Freeform 24"/>
            <p:cNvSpPr/>
            <p:nvPr/>
          </p:nvSpPr>
          <p:spPr bwMode="auto">
            <a:xfrm>
              <a:off x="1496826" y="3430039"/>
              <a:ext cx="90606" cy="112947"/>
            </a:xfrm>
            <a:custGeom>
              <a:avLst/>
              <a:gdLst>
                <a:gd name="T0" fmla="*/ 9 w 21"/>
                <a:gd name="T1" fmla="*/ 25 h 26"/>
                <a:gd name="T2" fmla="*/ 8 w 21"/>
                <a:gd name="T3" fmla="*/ 3 h 26"/>
                <a:gd name="T4" fmla="*/ 21 w 21"/>
                <a:gd name="T5" fmla="*/ 21 h 26"/>
                <a:gd name="T6" fmla="*/ 9 w 21"/>
                <a:gd name="T7" fmla="*/ 25 h 26"/>
              </a:gdLst>
              <a:ahLst/>
              <a:cxnLst>
                <a:cxn ang="0">
                  <a:pos x="T0" y="T1"/>
                </a:cxn>
                <a:cxn ang="0">
                  <a:pos x="T2" y="T3"/>
                </a:cxn>
                <a:cxn ang="0">
                  <a:pos x="T4" y="T5"/>
                </a:cxn>
                <a:cxn ang="0">
                  <a:pos x="T6" y="T7"/>
                </a:cxn>
              </a:cxnLst>
              <a:rect l="0" t="0" r="r" b="b"/>
              <a:pathLst>
                <a:path w="21" h="26">
                  <a:moveTo>
                    <a:pt x="9" y="25"/>
                  </a:moveTo>
                  <a:cubicBezTo>
                    <a:pt x="9" y="25"/>
                    <a:pt x="0" y="5"/>
                    <a:pt x="8" y="3"/>
                  </a:cubicBezTo>
                  <a:cubicBezTo>
                    <a:pt x="16" y="0"/>
                    <a:pt x="21" y="21"/>
                    <a:pt x="21" y="21"/>
                  </a:cubicBezTo>
                  <a:cubicBezTo>
                    <a:pt x="21" y="21"/>
                    <a:pt x="16" y="26"/>
                    <a:pt x="9" y="25"/>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5"/>
            <p:cNvSpPr/>
            <p:nvPr/>
          </p:nvSpPr>
          <p:spPr bwMode="auto">
            <a:xfrm>
              <a:off x="1531578" y="3513198"/>
              <a:ext cx="38476" cy="104259"/>
            </a:xfrm>
            <a:custGeom>
              <a:avLst/>
              <a:gdLst>
                <a:gd name="T0" fmla="*/ 8 w 9"/>
                <a:gd name="T1" fmla="*/ 24 h 24"/>
                <a:gd name="T2" fmla="*/ 7 w 9"/>
                <a:gd name="T3" fmla="*/ 23 h 24"/>
                <a:gd name="T4" fmla="*/ 0 w 9"/>
                <a:gd name="T5" fmla="*/ 2 h 24"/>
                <a:gd name="T6" fmla="*/ 1 w 9"/>
                <a:gd name="T7" fmla="*/ 1 h 24"/>
                <a:gd name="T8" fmla="*/ 2 w 9"/>
                <a:gd name="T9" fmla="*/ 1 h 24"/>
                <a:gd name="T10" fmla="*/ 9 w 9"/>
                <a:gd name="T11" fmla="*/ 23 h 24"/>
                <a:gd name="T12" fmla="*/ 8 w 9"/>
                <a:gd name="T13" fmla="*/ 24 h 24"/>
                <a:gd name="T14" fmla="*/ 8 w 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4">
                  <a:moveTo>
                    <a:pt x="8" y="24"/>
                  </a:moveTo>
                  <a:cubicBezTo>
                    <a:pt x="8" y="24"/>
                    <a:pt x="7" y="24"/>
                    <a:pt x="7" y="23"/>
                  </a:cubicBezTo>
                  <a:cubicBezTo>
                    <a:pt x="0" y="2"/>
                    <a:pt x="0" y="2"/>
                    <a:pt x="0" y="2"/>
                  </a:cubicBezTo>
                  <a:cubicBezTo>
                    <a:pt x="0" y="1"/>
                    <a:pt x="0" y="1"/>
                    <a:pt x="1" y="1"/>
                  </a:cubicBezTo>
                  <a:cubicBezTo>
                    <a:pt x="1" y="0"/>
                    <a:pt x="2" y="1"/>
                    <a:pt x="2" y="1"/>
                  </a:cubicBezTo>
                  <a:cubicBezTo>
                    <a:pt x="9" y="23"/>
                    <a:pt x="9" y="23"/>
                    <a:pt x="9" y="23"/>
                  </a:cubicBezTo>
                  <a:cubicBezTo>
                    <a:pt x="9" y="23"/>
                    <a:pt x="9" y="24"/>
                    <a:pt x="8" y="24"/>
                  </a:cubicBezTo>
                  <a:cubicBezTo>
                    <a:pt x="8" y="24"/>
                    <a:pt x="8" y="24"/>
                    <a:pt x="8" y="24"/>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6"/>
            <p:cNvSpPr/>
            <p:nvPr/>
          </p:nvSpPr>
          <p:spPr bwMode="auto">
            <a:xfrm>
              <a:off x="1543990" y="3513198"/>
              <a:ext cx="39718" cy="99294"/>
            </a:xfrm>
            <a:custGeom>
              <a:avLst/>
              <a:gdLst>
                <a:gd name="T0" fmla="*/ 8 w 9"/>
                <a:gd name="T1" fmla="*/ 23 h 23"/>
                <a:gd name="T2" fmla="*/ 7 w 9"/>
                <a:gd name="T3" fmla="*/ 22 h 23"/>
                <a:gd name="T4" fmla="*/ 0 w 9"/>
                <a:gd name="T5" fmla="*/ 1 h 23"/>
                <a:gd name="T6" fmla="*/ 0 w 9"/>
                <a:gd name="T7" fmla="*/ 0 h 23"/>
                <a:gd name="T8" fmla="*/ 2 w 9"/>
                <a:gd name="T9" fmla="*/ 0 h 23"/>
                <a:gd name="T10" fmla="*/ 9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2"/>
                  </a:cubicBezTo>
                  <a:cubicBezTo>
                    <a:pt x="0" y="1"/>
                    <a:pt x="0" y="1"/>
                    <a:pt x="0" y="1"/>
                  </a:cubicBezTo>
                  <a:cubicBezTo>
                    <a:pt x="0" y="1"/>
                    <a:pt x="0" y="0"/>
                    <a:pt x="0" y="0"/>
                  </a:cubicBezTo>
                  <a:cubicBezTo>
                    <a:pt x="1" y="0"/>
                    <a:pt x="2" y="0"/>
                    <a:pt x="2" y="0"/>
                  </a:cubicBezTo>
                  <a:cubicBezTo>
                    <a:pt x="9" y="22"/>
                    <a:pt x="9" y="22"/>
                    <a:pt x="9"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7"/>
            <p:cNvSpPr/>
            <p:nvPr/>
          </p:nvSpPr>
          <p:spPr bwMode="auto">
            <a:xfrm>
              <a:off x="1557643" y="3508233"/>
              <a:ext cx="38476" cy="100535"/>
            </a:xfrm>
            <a:custGeom>
              <a:avLst/>
              <a:gdLst>
                <a:gd name="T0" fmla="*/ 8 w 9"/>
                <a:gd name="T1" fmla="*/ 23 h 23"/>
                <a:gd name="T2" fmla="*/ 7 w 9"/>
                <a:gd name="T3" fmla="*/ 23 h 23"/>
                <a:gd name="T4" fmla="*/ 0 w 9"/>
                <a:gd name="T5" fmla="*/ 1 h 23"/>
                <a:gd name="T6" fmla="*/ 0 w 9"/>
                <a:gd name="T7" fmla="*/ 0 h 23"/>
                <a:gd name="T8" fmla="*/ 2 w 9"/>
                <a:gd name="T9" fmla="*/ 1 h 23"/>
                <a:gd name="T10" fmla="*/ 8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3"/>
                  </a:cubicBezTo>
                  <a:cubicBezTo>
                    <a:pt x="0" y="1"/>
                    <a:pt x="0" y="1"/>
                    <a:pt x="0" y="1"/>
                  </a:cubicBezTo>
                  <a:cubicBezTo>
                    <a:pt x="0" y="1"/>
                    <a:pt x="0" y="0"/>
                    <a:pt x="0" y="0"/>
                  </a:cubicBezTo>
                  <a:cubicBezTo>
                    <a:pt x="1" y="0"/>
                    <a:pt x="1" y="0"/>
                    <a:pt x="2" y="1"/>
                  </a:cubicBezTo>
                  <a:cubicBezTo>
                    <a:pt x="8" y="22"/>
                    <a:pt x="8" y="22"/>
                    <a:pt x="8"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8"/>
            <p:cNvSpPr/>
            <p:nvPr/>
          </p:nvSpPr>
          <p:spPr bwMode="auto">
            <a:xfrm>
              <a:off x="1566331" y="3504510"/>
              <a:ext cx="38476" cy="99294"/>
            </a:xfrm>
            <a:custGeom>
              <a:avLst/>
              <a:gdLst>
                <a:gd name="T0" fmla="*/ 9 w 9"/>
                <a:gd name="T1" fmla="*/ 23 h 23"/>
                <a:gd name="T2" fmla="*/ 7 w 9"/>
                <a:gd name="T3" fmla="*/ 23 h 23"/>
                <a:gd name="T4" fmla="*/ 1 w 9"/>
                <a:gd name="T5" fmla="*/ 1 h 23"/>
                <a:gd name="T6" fmla="*/ 1 w 9"/>
                <a:gd name="T7" fmla="*/ 0 h 23"/>
                <a:gd name="T8" fmla="*/ 2 w 9"/>
                <a:gd name="T9" fmla="*/ 1 h 23"/>
                <a:gd name="T10" fmla="*/ 9 w 9"/>
                <a:gd name="T11" fmla="*/ 22 h 23"/>
                <a:gd name="T12" fmla="*/ 9 w 9"/>
                <a:gd name="T13" fmla="*/ 23 h 23"/>
                <a:gd name="T14" fmla="*/ 9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9" y="23"/>
                  </a:moveTo>
                  <a:cubicBezTo>
                    <a:pt x="8" y="23"/>
                    <a:pt x="8" y="23"/>
                    <a:pt x="7" y="23"/>
                  </a:cubicBezTo>
                  <a:cubicBezTo>
                    <a:pt x="1" y="1"/>
                    <a:pt x="1" y="1"/>
                    <a:pt x="1" y="1"/>
                  </a:cubicBezTo>
                  <a:cubicBezTo>
                    <a:pt x="0" y="1"/>
                    <a:pt x="1" y="0"/>
                    <a:pt x="1" y="0"/>
                  </a:cubicBezTo>
                  <a:cubicBezTo>
                    <a:pt x="2" y="0"/>
                    <a:pt x="2" y="0"/>
                    <a:pt x="2" y="1"/>
                  </a:cubicBezTo>
                  <a:cubicBezTo>
                    <a:pt x="9" y="22"/>
                    <a:pt x="9" y="22"/>
                    <a:pt x="9" y="22"/>
                  </a:cubicBezTo>
                  <a:cubicBezTo>
                    <a:pt x="9" y="23"/>
                    <a:pt x="9" y="23"/>
                    <a:pt x="9" y="23"/>
                  </a:cubicBezTo>
                  <a:cubicBezTo>
                    <a:pt x="9" y="23"/>
                    <a:pt x="9" y="23"/>
                    <a:pt x="9"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3" name="组合 332"/>
          <p:cNvGrpSpPr/>
          <p:nvPr/>
        </p:nvGrpSpPr>
        <p:grpSpPr>
          <a:xfrm>
            <a:off x="10361450" y="2410417"/>
            <a:ext cx="1023969" cy="1174150"/>
            <a:chOff x="4206307" y="2564941"/>
            <a:chExt cx="1023969" cy="1174150"/>
          </a:xfrm>
        </p:grpSpPr>
        <p:sp>
          <p:nvSpPr>
            <p:cNvPr id="253" name="Freeform 29"/>
            <p:cNvSpPr/>
            <p:nvPr/>
          </p:nvSpPr>
          <p:spPr bwMode="auto">
            <a:xfrm>
              <a:off x="4687883" y="3047758"/>
              <a:ext cx="351252" cy="130323"/>
            </a:xfrm>
            <a:custGeom>
              <a:avLst/>
              <a:gdLst>
                <a:gd name="T0" fmla="*/ 283 w 283"/>
                <a:gd name="T1" fmla="*/ 56 h 105"/>
                <a:gd name="T2" fmla="*/ 10 w 283"/>
                <a:gd name="T3" fmla="*/ 105 h 105"/>
                <a:gd name="T4" fmla="*/ 0 w 283"/>
                <a:gd name="T5" fmla="*/ 49 h 105"/>
                <a:gd name="T6" fmla="*/ 273 w 283"/>
                <a:gd name="T7" fmla="*/ 0 h 105"/>
                <a:gd name="T8" fmla="*/ 283 w 283"/>
                <a:gd name="T9" fmla="*/ 56 h 105"/>
              </a:gdLst>
              <a:ahLst/>
              <a:cxnLst>
                <a:cxn ang="0">
                  <a:pos x="T0" y="T1"/>
                </a:cxn>
                <a:cxn ang="0">
                  <a:pos x="T2" y="T3"/>
                </a:cxn>
                <a:cxn ang="0">
                  <a:pos x="T4" y="T5"/>
                </a:cxn>
                <a:cxn ang="0">
                  <a:pos x="T6" y="T7"/>
                </a:cxn>
                <a:cxn ang="0">
                  <a:pos x="T8" y="T9"/>
                </a:cxn>
              </a:cxnLst>
              <a:rect l="0" t="0" r="r" b="b"/>
              <a:pathLst>
                <a:path w="283" h="105">
                  <a:moveTo>
                    <a:pt x="283" y="56"/>
                  </a:moveTo>
                  <a:lnTo>
                    <a:pt x="10" y="105"/>
                  </a:lnTo>
                  <a:lnTo>
                    <a:pt x="0" y="49"/>
                  </a:lnTo>
                  <a:lnTo>
                    <a:pt x="273" y="0"/>
                  </a:lnTo>
                  <a:lnTo>
                    <a:pt x="283" y="56"/>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0"/>
            <p:cNvSpPr/>
            <p:nvPr/>
          </p:nvSpPr>
          <p:spPr bwMode="auto">
            <a:xfrm>
              <a:off x="4418548" y="2808211"/>
              <a:ext cx="151423" cy="352493"/>
            </a:xfrm>
            <a:custGeom>
              <a:avLst/>
              <a:gdLst>
                <a:gd name="T0" fmla="*/ 63 w 122"/>
                <a:gd name="T1" fmla="*/ 284 h 284"/>
                <a:gd name="T2" fmla="*/ 0 w 122"/>
                <a:gd name="T3" fmla="*/ 14 h 284"/>
                <a:gd name="T4" fmla="*/ 56 w 122"/>
                <a:gd name="T5" fmla="*/ 0 h 284"/>
                <a:gd name="T6" fmla="*/ 122 w 122"/>
                <a:gd name="T7" fmla="*/ 270 h 284"/>
                <a:gd name="T8" fmla="*/ 63 w 122"/>
                <a:gd name="T9" fmla="*/ 284 h 284"/>
              </a:gdLst>
              <a:ahLst/>
              <a:cxnLst>
                <a:cxn ang="0">
                  <a:pos x="T0" y="T1"/>
                </a:cxn>
                <a:cxn ang="0">
                  <a:pos x="T2" y="T3"/>
                </a:cxn>
                <a:cxn ang="0">
                  <a:pos x="T4" y="T5"/>
                </a:cxn>
                <a:cxn ang="0">
                  <a:pos x="T6" y="T7"/>
                </a:cxn>
                <a:cxn ang="0">
                  <a:pos x="T8" y="T9"/>
                </a:cxn>
              </a:cxnLst>
              <a:rect l="0" t="0" r="r" b="b"/>
              <a:pathLst>
                <a:path w="122" h="284">
                  <a:moveTo>
                    <a:pt x="63" y="284"/>
                  </a:moveTo>
                  <a:lnTo>
                    <a:pt x="0" y="14"/>
                  </a:lnTo>
                  <a:lnTo>
                    <a:pt x="56" y="0"/>
                  </a:lnTo>
                  <a:lnTo>
                    <a:pt x="122" y="270"/>
                  </a:lnTo>
                  <a:lnTo>
                    <a:pt x="63" y="284"/>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1"/>
            <p:cNvSpPr/>
            <p:nvPr/>
          </p:nvSpPr>
          <p:spPr bwMode="auto">
            <a:xfrm>
              <a:off x="4340354" y="3242622"/>
              <a:ext cx="234582" cy="335117"/>
            </a:xfrm>
            <a:custGeom>
              <a:avLst/>
              <a:gdLst>
                <a:gd name="T0" fmla="*/ 0 w 189"/>
                <a:gd name="T1" fmla="*/ 242 h 270"/>
                <a:gd name="T2" fmla="*/ 136 w 189"/>
                <a:gd name="T3" fmla="*/ 0 h 270"/>
                <a:gd name="T4" fmla="*/ 189 w 189"/>
                <a:gd name="T5" fmla="*/ 28 h 270"/>
                <a:gd name="T6" fmla="*/ 49 w 189"/>
                <a:gd name="T7" fmla="*/ 270 h 270"/>
                <a:gd name="T8" fmla="*/ 0 w 189"/>
                <a:gd name="T9" fmla="*/ 242 h 270"/>
              </a:gdLst>
              <a:ahLst/>
              <a:cxnLst>
                <a:cxn ang="0">
                  <a:pos x="T0" y="T1"/>
                </a:cxn>
                <a:cxn ang="0">
                  <a:pos x="T2" y="T3"/>
                </a:cxn>
                <a:cxn ang="0">
                  <a:pos x="T4" y="T5"/>
                </a:cxn>
                <a:cxn ang="0">
                  <a:pos x="T6" y="T7"/>
                </a:cxn>
                <a:cxn ang="0">
                  <a:pos x="T8" y="T9"/>
                </a:cxn>
              </a:cxnLst>
              <a:rect l="0" t="0" r="r" b="b"/>
              <a:pathLst>
                <a:path w="189" h="270">
                  <a:moveTo>
                    <a:pt x="0" y="242"/>
                  </a:moveTo>
                  <a:lnTo>
                    <a:pt x="136" y="0"/>
                  </a:lnTo>
                  <a:lnTo>
                    <a:pt x="189" y="28"/>
                  </a:lnTo>
                  <a:lnTo>
                    <a:pt x="49" y="270"/>
                  </a:lnTo>
                  <a:lnTo>
                    <a:pt x="0" y="242"/>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2"/>
            <p:cNvSpPr/>
            <p:nvPr/>
          </p:nvSpPr>
          <p:spPr bwMode="auto">
            <a:xfrm>
              <a:off x="4392483" y="2973287"/>
              <a:ext cx="390970" cy="390970"/>
            </a:xfrm>
            <a:custGeom>
              <a:avLst/>
              <a:gdLst>
                <a:gd name="T0" fmla="*/ 80 w 90"/>
                <a:gd name="T1" fmla="*/ 64 h 90"/>
                <a:gd name="T2" fmla="*/ 27 w 90"/>
                <a:gd name="T3" fmla="*/ 80 h 90"/>
                <a:gd name="T4" fmla="*/ 10 w 90"/>
                <a:gd name="T5" fmla="*/ 27 h 90"/>
                <a:gd name="T6" fmla="*/ 64 w 90"/>
                <a:gd name="T7" fmla="*/ 11 h 90"/>
                <a:gd name="T8" fmla="*/ 80 w 90"/>
                <a:gd name="T9" fmla="*/ 64 h 90"/>
              </a:gdLst>
              <a:ahLst/>
              <a:cxnLst>
                <a:cxn ang="0">
                  <a:pos x="T0" y="T1"/>
                </a:cxn>
                <a:cxn ang="0">
                  <a:pos x="T2" y="T3"/>
                </a:cxn>
                <a:cxn ang="0">
                  <a:pos x="T4" y="T5"/>
                </a:cxn>
                <a:cxn ang="0">
                  <a:pos x="T6" y="T7"/>
                </a:cxn>
                <a:cxn ang="0">
                  <a:pos x="T8" y="T9"/>
                </a:cxn>
              </a:cxnLst>
              <a:rect l="0" t="0" r="r" b="b"/>
              <a:pathLst>
                <a:path w="90" h="90">
                  <a:moveTo>
                    <a:pt x="80" y="64"/>
                  </a:moveTo>
                  <a:cubicBezTo>
                    <a:pt x="70" y="83"/>
                    <a:pt x="46" y="90"/>
                    <a:pt x="27" y="80"/>
                  </a:cubicBezTo>
                  <a:cubicBezTo>
                    <a:pt x="8" y="70"/>
                    <a:pt x="0" y="46"/>
                    <a:pt x="10" y="27"/>
                  </a:cubicBezTo>
                  <a:cubicBezTo>
                    <a:pt x="20" y="8"/>
                    <a:pt x="44" y="0"/>
                    <a:pt x="64" y="11"/>
                  </a:cubicBezTo>
                  <a:cubicBezTo>
                    <a:pt x="83" y="21"/>
                    <a:pt x="90" y="44"/>
                    <a:pt x="80" y="6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57" name="Freeform 33"/>
            <p:cNvSpPr/>
            <p:nvPr/>
          </p:nvSpPr>
          <p:spPr bwMode="auto">
            <a:xfrm>
              <a:off x="4505430" y="3025417"/>
              <a:ext cx="112947" cy="86882"/>
            </a:xfrm>
            <a:custGeom>
              <a:avLst/>
              <a:gdLst>
                <a:gd name="T0" fmla="*/ 26 w 26"/>
                <a:gd name="T1" fmla="*/ 11 h 20"/>
                <a:gd name="T2" fmla="*/ 13 w 26"/>
                <a:gd name="T3" fmla="*/ 20 h 20"/>
                <a:gd name="T4" fmla="*/ 0 w 26"/>
                <a:gd name="T5" fmla="*/ 10 h 20"/>
                <a:gd name="T6" fmla="*/ 14 w 26"/>
                <a:gd name="T7" fmla="*/ 1 h 20"/>
                <a:gd name="T8" fmla="*/ 26 w 26"/>
                <a:gd name="T9" fmla="*/ 11 h 20"/>
              </a:gdLst>
              <a:ahLst/>
              <a:cxnLst>
                <a:cxn ang="0">
                  <a:pos x="T0" y="T1"/>
                </a:cxn>
                <a:cxn ang="0">
                  <a:pos x="T2" y="T3"/>
                </a:cxn>
                <a:cxn ang="0">
                  <a:pos x="T4" y="T5"/>
                </a:cxn>
                <a:cxn ang="0">
                  <a:pos x="T6" y="T7"/>
                </a:cxn>
                <a:cxn ang="0">
                  <a:pos x="T8" y="T9"/>
                </a:cxn>
              </a:cxnLst>
              <a:rect l="0" t="0" r="r" b="b"/>
              <a:pathLst>
                <a:path w="26" h="20">
                  <a:moveTo>
                    <a:pt x="26" y="11"/>
                  </a:moveTo>
                  <a:cubicBezTo>
                    <a:pt x="26" y="16"/>
                    <a:pt x="20" y="20"/>
                    <a:pt x="13" y="20"/>
                  </a:cubicBezTo>
                  <a:cubicBezTo>
                    <a:pt x="6" y="20"/>
                    <a:pt x="0" y="15"/>
                    <a:pt x="0" y="10"/>
                  </a:cubicBezTo>
                  <a:cubicBezTo>
                    <a:pt x="1" y="4"/>
                    <a:pt x="7" y="0"/>
                    <a:pt x="14" y="1"/>
                  </a:cubicBezTo>
                  <a:cubicBezTo>
                    <a:pt x="21" y="1"/>
                    <a:pt x="26" y="6"/>
                    <a:pt x="26"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34"/>
            <p:cNvSpPr/>
            <p:nvPr/>
          </p:nvSpPr>
          <p:spPr bwMode="auto">
            <a:xfrm>
              <a:off x="4887712" y="2891370"/>
              <a:ext cx="342564" cy="342564"/>
            </a:xfrm>
            <a:custGeom>
              <a:avLst/>
              <a:gdLst>
                <a:gd name="T0" fmla="*/ 69 w 79"/>
                <a:gd name="T1" fmla="*/ 59 h 79"/>
                <a:gd name="T2" fmla="*/ 20 w 79"/>
                <a:gd name="T3" fmla="*/ 69 h 79"/>
                <a:gd name="T4" fmla="*/ 11 w 79"/>
                <a:gd name="T5" fmla="*/ 20 h 79"/>
                <a:gd name="T6" fmla="*/ 59 w 79"/>
                <a:gd name="T7" fmla="*/ 11 h 79"/>
                <a:gd name="T8" fmla="*/ 69 w 79"/>
                <a:gd name="T9" fmla="*/ 59 h 79"/>
              </a:gdLst>
              <a:ahLst/>
              <a:cxnLst>
                <a:cxn ang="0">
                  <a:pos x="T0" y="T1"/>
                </a:cxn>
                <a:cxn ang="0">
                  <a:pos x="T2" y="T3"/>
                </a:cxn>
                <a:cxn ang="0">
                  <a:pos x="T4" y="T5"/>
                </a:cxn>
                <a:cxn ang="0">
                  <a:pos x="T6" y="T7"/>
                </a:cxn>
                <a:cxn ang="0">
                  <a:pos x="T8" y="T9"/>
                </a:cxn>
              </a:cxnLst>
              <a:rect l="0" t="0" r="r" b="b"/>
              <a:pathLst>
                <a:path w="79" h="79">
                  <a:moveTo>
                    <a:pt x="69" y="59"/>
                  </a:moveTo>
                  <a:cubicBezTo>
                    <a:pt x="58" y="75"/>
                    <a:pt x="36" y="79"/>
                    <a:pt x="20" y="69"/>
                  </a:cubicBezTo>
                  <a:cubicBezTo>
                    <a:pt x="4" y="58"/>
                    <a:pt x="0" y="36"/>
                    <a:pt x="11" y="20"/>
                  </a:cubicBezTo>
                  <a:cubicBezTo>
                    <a:pt x="22" y="4"/>
                    <a:pt x="44" y="0"/>
                    <a:pt x="59" y="11"/>
                  </a:cubicBezTo>
                  <a:cubicBezTo>
                    <a:pt x="75" y="22"/>
                    <a:pt x="79" y="44"/>
                    <a:pt x="69"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59" name="Freeform 35"/>
            <p:cNvSpPr/>
            <p:nvPr/>
          </p:nvSpPr>
          <p:spPr bwMode="auto">
            <a:xfrm>
              <a:off x="4995694" y="2934811"/>
              <a:ext cx="104259" cy="78194"/>
            </a:xfrm>
            <a:custGeom>
              <a:avLst/>
              <a:gdLst>
                <a:gd name="T0" fmla="*/ 23 w 24"/>
                <a:gd name="T1" fmla="*/ 11 h 18"/>
                <a:gd name="T2" fmla="*/ 10 w 24"/>
                <a:gd name="T3" fmla="*/ 17 h 18"/>
                <a:gd name="T4" fmla="*/ 1 w 24"/>
                <a:gd name="T5" fmla="*/ 7 h 18"/>
                <a:gd name="T6" fmla="*/ 13 w 24"/>
                <a:gd name="T7" fmla="*/ 1 h 18"/>
                <a:gd name="T8" fmla="*/ 23 w 24"/>
                <a:gd name="T9" fmla="*/ 11 h 18"/>
              </a:gdLst>
              <a:ahLst/>
              <a:cxnLst>
                <a:cxn ang="0">
                  <a:pos x="T0" y="T1"/>
                </a:cxn>
                <a:cxn ang="0">
                  <a:pos x="T2" y="T3"/>
                </a:cxn>
                <a:cxn ang="0">
                  <a:pos x="T4" y="T5"/>
                </a:cxn>
                <a:cxn ang="0">
                  <a:pos x="T6" y="T7"/>
                </a:cxn>
                <a:cxn ang="0">
                  <a:pos x="T8" y="T9"/>
                </a:cxn>
              </a:cxnLst>
              <a:rect l="0" t="0" r="r" b="b"/>
              <a:pathLst>
                <a:path w="24" h="18">
                  <a:moveTo>
                    <a:pt x="23" y="11"/>
                  </a:moveTo>
                  <a:cubicBezTo>
                    <a:pt x="22" y="16"/>
                    <a:pt x="17" y="18"/>
                    <a:pt x="10" y="17"/>
                  </a:cubicBezTo>
                  <a:cubicBezTo>
                    <a:pt x="4" y="16"/>
                    <a:pt x="0" y="12"/>
                    <a:pt x="1" y="7"/>
                  </a:cubicBezTo>
                  <a:cubicBezTo>
                    <a:pt x="2" y="3"/>
                    <a:pt x="7" y="0"/>
                    <a:pt x="13" y="1"/>
                  </a:cubicBezTo>
                  <a:cubicBezTo>
                    <a:pt x="19" y="2"/>
                    <a:pt x="24" y="6"/>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36"/>
            <p:cNvSpPr/>
            <p:nvPr/>
          </p:nvSpPr>
          <p:spPr bwMode="auto">
            <a:xfrm>
              <a:off x="4262160" y="2564941"/>
              <a:ext cx="342564" cy="343805"/>
            </a:xfrm>
            <a:custGeom>
              <a:avLst/>
              <a:gdLst>
                <a:gd name="T0" fmla="*/ 68 w 79"/>
                <a:gd name="T1" fmla="*/ 59 h 79"/>
                <a:gd name="T2" fmla="*/ 20 w 79"/>
                <a:gd name="T3" fmla="*/ 68 h 79"/>
                <a:gd name="T4" fmla="*/ 11 w 79"/>
                <a:gd name="T5" fmla="*/ 20 h 79"/>
                <a:gd name="T6" fmla="*/ 59 w 79"/>
                <a:gd name="T7" fmla="*/ 11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8" y="75"/>
                    <a:pt x="36" y="79"/>
                    <a:pt x="20" y="68"/>
                  </a:cubicBezTo>
                  <a:cubicBezTo>
                    <a:pt x="4" y="57"/>
                    <a:pt x="0" y="36"/>
                    <a:pt x="11" y="20"/>
                  </a:cubicBezTo>
                  <a:cubicBezTo>
                    <a:pt x="22" y="4"/>
                    <a:pt x="43" y="0"/>
                    <a:pt x="59" y="11"/>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61" name="Freeform 37"/>
            <p:cNvSpPr/>
            <p:nvPr/>
          </p:nvSpPr>
          <p:spPr bwMode="auto">
            <a:xfrm>
              <a:off x="4370142" y="2604659"/>
              <a:ext cx="104259" cy="81917"/>
            </a:xfrm>
            <a:custGeom>
              <a:avLst/>
              <a:gdLst>
                <a:gd name="T0" fmla="*/ 23 w 24"/>
                <a:gd name="T1" fmla="*/ 11 h 19"/>
                <a:gd name="T2" fmla="*/ 10 w 24"/>
                <a:gd name="T3" fmla="*/ 18 h 19"/>
                <a:gd name="T4" fmla="*/ 1 w 24"/>
                <a:gd name="T5" fmla="*/ 8 h 19"/>
                <a:gd name="T6" fmla="*/ 13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2" y="16"/>
                    <a:pt x="16" y="19"/>
                    <a:pt x="10" y="18"/>
                  </a:cubicBezTo>
                  <a:cubicBezTo>
                    <a:pt x="4" y="17"/>
                    <a:pt x="0" y="12"/>
                    <a:pt x="1" y="8"/>
                  </a:cubicBezTo>
                  <a:cubicBezTo>
                    <a:pt x="1" y="3"/>
                    <a:pt x="7" y="0"/>
                    <a:pt x="13" y="1"/>
                  </a:cubicBezTo>
                  <a:cubicBezTo>
                    <a:pt x="19"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38"/>
            <p:cNvSpPr/>
            <p:nvPr/>
          </p:nvSpPr>
          <p:spPr bwMode="auto">
            <a:xfrm>
              <a:off x="4206307" y="3395286"/>
              <a:ext cx="342564" cy="343805"/>
            </a:xfrm>
            <a:custGeom>
              <a:avLst/>
              <a:gdLst>
                <a:gd name="T0" fmla="*/ 68 w 79"/>
                <a:gd name="T1" fmla="*/ 59 h 79"/>
                <a:gd name="T2" fmla="*/ 20 w 79"/>
                <a:gd name="T3" fmla="*/ 68 h 79"/>
                <a:gd name="T4" fmla="*/ 11 w 79"/>
                <a:gd name="T5" fmla="*/ 19 h 79"/>
                <a:gd name="T6" fmla="*/ 59 w 79"/>
                <a:gd name="T7" fmla="*/ 10 h 79"/>
                <a:gd name="T8" fmla="*/ 68 w 79"/>
                <a:gd name="T9" fmla="*/ 59 h 79"/>
              </a:gdLst>
              <a:ahLst/>
              <a:cxnLst>
                <a:cxn ang="0">
                  <a:pos x="T0" y="T1"/>
                </a:cxn>
                <a:cxn ang="0">
                  <a:pos x="T2" y="T3"/>
                </a:cxn>
                <a:cxn ang="0">
                  <a:pos x="T4" y="T5"/>
                </a:cxn>
                <a:cxn ang="0">
                  <a:pos x="T6" y="T7"/>
                </a:cxn>
                <a:cxn ang="0">
                  <a:pos x="T8" y="T9"/>
                </a:cxn>
              </a:cxnLst>
              <a:rect l="0" t="0" r="r" b="b"/>
              <a:pathLst>
                <a:path w="79" h="79">
                  <a:moveTo>
                    <a:pt x="68" y="59"/>
                  </a:moveTo>
                  <a:cubicBezTo>
                    <a:pt x="57" y="74"/>
                    <a:pt x="36" y="79"/>
                    <a:pt x="20" y="68"/>
                  </a:cubicBezTo>
                  <a:cubicBezTo>
                    <a:pt x="4" y="57"/>
                    <a:pt x="0" y="35"/>
                    <a:pt x="11" y="19"/>
                  </a:cubicBezTo>
                  <a:cubicBezTo>
                    <a:pt x="21" y="4"/>
                    <a:pt x="43" y="0"/>
                    <a:pt x="59" y="10"/>
                  </a:cubicBezTo>
                  <a:cubicBezTo>
                    <a:pt x="75" y="21"/>
                    <a:pt x="79" y="43"/>
                    <a:pt x="68" y="5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63" name="Freeform 39"/>
            <p:cNvSpPr/>
            <p:nvPr/>
          </p:nvSpPr>
          <p:spPr bwMode="auto">
            <a:xfrm>
              <a:off x="4310566" y="3433763"/>
              <a:ext cx="103017" cy="83159"/>
            </a:xfrm>
            <a:custGeom>
              <a:avLst/>
              <a:gdLst>
                <a:gd name="T0" fmla="*/ 23 w 24"/>
                <a:gd name="T1" fmla="*/ 11 h 19"/>
                <a:gd name="T2" fmla="*/ 11 w 24"/>
                <a:gd name="T3" fmla="*/ 18 h 19"/>
                <a:gd name="T4" fmla="*/ 1 w 24"/>
                <a:gd name="T5" fmla="*/ 7 h 19"/>
                <a:gd name="T6" fmla="*/ 14 w 24"/>
                <a:gd name="T7" fmla="*/ 1 h 19"/>
                <a:gd name="T8" fmla="*/ 23 w 24"/>
                <a:gd name="T9" fmla="*/ 11 h 19"/>
              </a:gdLst>
              <a:ahLst/>
              <a:cxnLst>
                <a:cxn ang="0">
                  <a:pos x="T0" y="T1"/>
                </a:cxn>
                <a:cxn ang="0">
                  <a:pos x="T2" y="T3"/>
                </a:cxn>
                <a:cxn ang="0">
                  <a:pos x="T4" y="T5"/>
                </a:cxn>
                <a:cxn ang="0">
                  <a:pos x="T6" y="T7"/>
                </a:cxn>
                <a:cxn ang="0">
                  <a:pos x="T8" y="T9"/>
                </a:cxn>
              </a:cxnLst>
              <a:rect l="0" t="0" r="r" b="b"/>
              <a:pathLst>
                <a:path w="24" h="19">
                  <a:moveTo>
                    <a:pt x="23" y="11"/>
                  </a:moveTo>
                  <a:cubicBezTo>
                    <a:pt x="23" y="16"/>
                    <a:pt x="17" y="19"/>
                    <a:pt x="11" y="18"/>
                  </a:cubicBezTo>
                  <a:cubicBezTo>
                    <a:pt x="5" y="16"/>
                    <a:pt x="0" y="12"/>
                    <a:pt x="1" y="7"/>
                  </a:cubicBezTo>
                  <a:cubicBezTo>
                    <a:pt x="2" y="3"/>
                    <a:pt x="8" y="0"/>
                    <a:pt x="14" y="1"/>
                  </a:cubicBezTo>
                  <a:cubicBezTo>
                    <a:pt x="20" y="2"/>
                    <a:pt x="24" y="7"/>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1" name="组合 330"/>
          <p:cNvGrpSpPr/>
          <p:nvPr/>
        </p:nvGrpSpPr>
        <p:grpSpPr>
          <a:xfrm>
            <a:off x="9249359" y="1129526"/>
            <a:ext cx="955704" cy="947016"/>
            <a:chOff x="3094216" y="1284050"/>
            <a:chExt cx="955704" cy="947016"/>
          </a:xfrm>
        </p:grpSpPr>
        <p:sp>
          <p:nvSpPr>
            <p:cNvPr id="264" name="Freeform 40"/>
            <p:cNvSpPr/>
            <p:nvPr/>
          </p:nvSpPr>
          <p:spPr bwMode="auto">
            <a:xfrm>
              <a:off x="3094216" y="1284050"/>
              <a:ext cx="368629" cy="851445"/>
            </a:xfrm>
            <a:custGeom>
              <a:avLst/>
              <a:gdLst>
                <a:gd name="T0" fmla="*/ 72 w 85"/>
                <a:gd name="T1" fmla="*/ 196 h 196"/>
                <a:gd name="T2" fmla="*/ 12 w 85"/>
                <a:gd name="T3" fmla="*/ 96 h 196"/>
                <a:gd name="T4" fmla="*/ 49 w 85"/>
                <a:gd name="T5" fmla="*/ 0 h 196"/>
                <a:gd name="T6" fmla="*/ 83 w 85"/>
                <a:gd name="T7" fmla="*/ 12 h 196"/>
                <a:gd name="T8" fmla="*/ 46 w 85"/>
                <a:gd name="T9" fmla="*/ 109 h 196"/>
                <a:gd name="T10" fmla="*/ 85 w 85"/>
                <a:gd name="T11" fmla="*/ 162 h 196"/>
                <a:gd name="T12" fmla="*/ 72 w 85"/>
                <a:gd name="T13" fmla="*/ 196 h 196"/>
              </a:gdLst>
              <a:ahLst/>
              <a:cxnLst>
                <a:cxn ang="0">
                  <a:pos x="T0" y="T1"/>
                </a:cxn>
                <a:cxn ang="0">
                  <a:pos x="T2" y="T3"/>
                </a:cxn>
                <a:cxn ang="0">
                  <a:pos x="T4" y="T5"/>
                </a:cxn>
                <a:cxn ang="0">
                  <a:pos x="T6" y="T7"/>
                </a:cxn>
                <a:cxn ang="0">
                  <a:pos x="T8" y="T9"/>
                </a:cxn>
                <a:cxn ang="0">
                  <a:pos x="T10" y="T11"/>
                </a:cxn>
                <a:cxn ang="0">
                  <a:pos x="T12" y="T13"/>
                </a:cxn>
              </a:cxnLst>
              <a:rect l="0" t="0" r="r" b="b"/>
              <a:pathLst>
                <a:path w="85" h="196">
                  <a:moveTo>
                    <a:pt x="72" y="196"/>
                  </a:moveTo>
                  <a:cubicBezTo>
                    <a:pt x="14" y="173"/>
                    <a:pt x="0" y="128"/>
                    <a:pt x="12" y="96"/>
                  </a:cubicBezTo>
                  <a:cubicBezTo>
                    <a:pt x="49" y="0"/>
                    <a:pt x="49" y="0"/>
                    <a:pt x="49" y="0"/>
                  </a:cubicBezTo>
                  <a:cubicBezTo>
                    <a:pt x="83" y="12"/>
                    <a:pt x="83" y="12"/>
                    <a:pt x="83" y="12"/>
                  </a:cubicBezTo>
                  <a:cubicBezTo>
                    <a:pt x="46" y="109"/>
                    <a:pt x="46" y="109"/>
                    <a:pt x="46" y="109"/>
                  </a:cubicBezTo>
                  <a:cubicBezTo>
                    <a:pt x="41" y="121"/>
                    <a:pt x="44" y="147"/>
                    <a:pt x="85" y="162"/>
                  </a:cubicBezTo>
                  <a:lnTo>
                    <a:pt x="72" y="196"/>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65" name="Freeform 41"/>
            <p:cNvSpPr/>
            <p:nvPr/>
          </p:nvSpPr>
          <p:spPr bwMode="auto">
            <a:xfrm>
              <a:off x="3406992" y="1509944"/>
              <a:ext cx="642928" cy="721122"/>
            </a:xfrm>
            <a:custGeom>
              <a:avLst/>
              <a:gdLst>
                <a:gd name="T0" fmla="*/ 0 w 148"/>
                <a:gd name="T1" fmla="*/ 144 h 166"/>
                <a:gd name="T2" fmla="*/ 111 w 148"/>
                <a:gd name="T3" fmla="*/ 109 h 166"/>
                <a:gd name="T4" fmla="*/ 148 w 148"/>
                <a:gd name="T5" fmla="*/ 12 h 166"/>
                <a:gd name="T6" fmla="*/ 114 w 148"/>
                <a:gd name="T7" fmla="*/ 0 h 166"/>
                <a:gd name="T8" fmla="*/ 78 w 148"/>
                <a:gd name="T9" fmla="*/ 96 h 166"/>
                <a:gd name="T10" fmla="*/ 13 w 148"/>
                <a:gd name="T11" fmla="*/ 110 h 166"/>
                <a:gd name="T12" fmla="*/ 0 w 148"/>
                <a:gd name="T13" fmla="*/ 144 h 166"/>
              </a:gdLst>
              <a:ahLst/>
              <a:cxnLst>
                <a:cxn ang="0">
                  <a:pos x="T0" y="T1"/>
                </a:cxn>
                <a:cxn ang="0">
                  <a:pos x="T2" y="T3"/>
                </a:cxn>
                <a:cxn ang="0">
                  <a:pos x="T4" y="T5"/>
                </a:cxn>
                <a:cxn ang="0">
                  <a:pos x="T6" y="T7"/>
                </a:cxn>
                <a:cxn ang="0">
                  <a:pos x="T8" y="T9"/>
                </a:cxn>
                <a:cxn ang="0">
                  <a:pos x="T10" y="T11"/>
                </a:cxn>
                <a:cxn ang="0">
                  <a:pos x="T12" y="T13"/>
                </a:cxn>
              </a:cxnLst>
              <a:rect l="0" t="0" r="r" b="b"/>
              <a:pathLst>
                <a:path w="148" h="166">
                  <a:moveTo>
                    <a:pt x="0" y="144"/>
                  </a:moveTo>
                  <a:cubicBezTo>
                    <a:pt x="59" y="166"/>
                    <a:pt x="99" y="141"/>
                    <a:pt x="111" y="109"/>
                  </a:cubicBezTo>
                  <a:cubicBezTo>
                    <a:pt x="148" y="12"/>
                    <a:pt x="148" y="12"/>
                    <a:pt x="148" y="12"/>
                  </a:cubicBezTo>
                  <a:cubicBezTo>
                    <a:pt x="114" y="0"/>
                    <a:pt x="114" y="0"/>
                    <a:pt x="114" y="0"/>
                  </a:cubicBezTo>
                  <a:cubicBezTo>
                    <a:pt x="78" y="96"/>
                    <a:pt x="78" y="96"/>
                    <a:pt x="78" y="96"/>
                  </a:cubicBezTo>
                  <a:cubicBezTo>
                    <a:pt x="73" y="109"/>
                    <a:pt x="54" y="126"/>
                    <a:pt x="13" y="110"/>
                  </a:cubicBezTo>
                  <a:lnTo>
                    <a:pt x="0" y="14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66" name="Freeform 42"/>
            <p:cNvSpPr/>
            <p:nvPr/>
          </p:nvSpPr>
          <p:spPr bwMode="auto">
            <a:xfrm>
              <a:off x="3315145" y="1362244"/>
              <a:ext cx="52129" cy="99294"/>
            </a:xfrm>
            <a:custGeom>
              <a:avLst/>
              <a:gdLst>
                <a:gd name="T0" fmla="*/ 14 w 42"/>
                <a:gd name="T1" fmla="*/ 80 h 80"/>
                <a:gd name="T2" fmla="*/ 0 w 42"/>
                <a:gd name="T3" fmla="*/ 73 h 80"/>
                <a:gd name="T4" fmla="*/ 28 w 42"/>
                <a:gd name="T5" fmla="*/ 0 h 80"/>
                <a:gd name="T6" fmla="*/ 42 w 42"/>
                <a:gd name="T7" fmla="*/ 7 h 80"/>
                <a:gd name="T8" fmla="*/ 14 w 42"/>
                <a:gd name="T9" fmla="*/ 80 h 80"/>
              </a:gdLst>
              <a:ahLst/>
              <a:cxnLst>
                <a:cxn ang="0">
                  <a:pos x="T0" y="T1"/>
                </a:cxn>
                <a:cxn ang="0">
                  <a:pos x="T2" y="T3"/>
                </a:cxn>
                <a:cxn ang="0">
                  <a:pos x="T4" y="T5"/>
                </a:cxn>
                <a:cxn ang="0">
                  <a:pos x="T6" y="T7"/>
                </a:cxn>
                <a:cxn ang="0">
                  <a:pos x="T8" y="T9"/>
                </a:cxn>
              </a:cxnLst>
              <a:rect l="0" t="0" r="r" b="b"/>
              <a:pathLst>
                <a:path w="42" h="80">
                  <a:moveTo>
                    <a:pt x="14" y="80"/>
                  </a:moveTo>
                  <a:lnTo>
                    <a:pt x="0" y="73"/>
                  </a:lnTo>
                  <a:lnTo>
                    <a:pt x="28" y="0"/>
                  </a:lnTo>
                  <a:lnTo>
                    <a:pt x="42" y="7"/>
                  </a:lnTo>
                  <a:lnTo>
                    <a:pt x="14"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43"/>
            <p:cNvSpPr/>
            <p:nvPr/>
          </p:nvSpPr>
          <p:spPr bwMode="auto">
            <a:xfrm>
              <a:off x="3294045" y="1383344"/>
              <a:ext cx="99294" cy="52129"/>
            </a:xfrm>
            <a:custGeom>
              <a:avLst/>
              <a:gdLst>
                <a:gd name="T0" fmla="*/ 0 w 80"/>
                <a:gd name="T1" fmla="*/ 14 h 42"/>
                <a:gd name="T2" fmla="*/ 7 w 80"/>
                <a:gd name="T3" fmla="*/ 0 h 42"/>
                <a:gd name="T4" fmla="*/ 80 w 80"/>
                <a:gd name="T5" fmla="*/ 28 h 42"/>
                <a:gd name="T6" fmla="*/ 73 w 80"/>
                <a:gd name="T7" fmla="*/ 42 h 42"/>
                <a:gd name="T8" fmla="*/ 0 w 80"/>
                <a:gd name="T9" fmla="*/ 14 h 42"/>
              </a:gdLst>
              <a:ahLst/>
              <a:cxnLst>
                <a:cxn ang="0">
                  <a:pos x="T0" y="T1"/>
                </a:cxn>
                <a:cxn ang="0">
                  <a:pos x="T2" y="T3"/>
                </a:cxn>
                <a:cxn ang="0">
                  <a:pos x="T4" y="T5"/>
                </a:cxn>
                <a:cxn ang="0">
                  <a:pos x="T6" y="T7"/>
                </a:cxn>
                <a:cxn ang="0">
                  <a:pos x="T8" y="T9"/>
                </a:cxn>
              </a:cxnLst>
              <a:rect l="0" t="0" r="r" b="b"/>
              <a:pathLst>
                <a:path w="80" h="42">
                  <a:moveTo>
                    <a:pt x="0" y="14"/>
                  </a:moveTo>
                  <a:lnTo>
                    <a:pt x="7" y="0"/>
                  </a:lnTo>
                  <a:lnTo>
                    <a:pt x="80" y="28"/>
                  </a:lnTo>
                  <a:lnTo>
                    <a:pt x="73" y="42"/>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44"/>
            <p:cNvSpPr/>
            <p:nvPr/>
          </p:nvSpPr>
          <p:spPr bwMode="auto">
            <a:xfrm>
              <a:off x="3888567" y="1609238"/>
              <a:ext cx="95570" cy="52129"/>
            </a:xfrm>
            <a:custGeom>
              <a:avLst/>
              <a:gdLst>
                <a:gd name="T0" fmla="*/ 0 w 77"/>
                <a:gd name="T1" fmla="*/ 14 h 42"/>
                <a:gd name="T2" fmla="*/ 4 w 77"/>
                <a:gd name="T3" fmla="*/ 0 h 42"/>
                <a:gd name="T4" fmla="*/ 77 w 77"/>
                <a:gd name="T5" fmla="*/ 28 h 42"/>
                <a:gd name="T6" fmla="*/ 74 w 77"/>
                <a:gd name="T7" fmla="*/ 42 h 42"/>
                <a:gd name="T8" fmla="*/ 0 w 77"/>
                <a:gd name="T9" fmla="*/ 14 h 42"/>
              </a:gdLst>
              <a:ahLst/>
              <a:cxnLst>
                <a:cxn ang="0">
                  <a:pos x="T0" y="T1"/>
                </a:cxn>
                <a:cxn ang="0">
                  <a:pos x="T2" y="T3"/>
                </a:cxn>
                <a:cxn ang="0">
                  <a:pos x="T4" y="T5"/>
                </a:cxn>
                <a:cxn ang="0">
                  <a:pos x="T6" y="T7"/>
                </a:cxn>
                <a:cxn ang="0">
                  <a:pos x="T8" y="T9"/>
                </a:cxn>
              </a:cxnLst>
              <a:rect l="0" t="0" r="r" b="b"/>
              <a:pathLst>
                <a:path w="77" h="42">
                  <a:moveTo>
                    <a:pt x="0" y="14"/>
                  </a:moveTo>
                  <a:lnTo>
                    <a:pt x="4" y="0"/>
                  </a:lnTo>
                  <a:lnTo>
                    <a:pt x="77" y="28"/>
                  </a:lnTo>
                  <a:lnTo>
                    <a:pt x="74" y="42"/>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8" name="组合 327"/>
          <p:cNvGrpSpPr/>
          <p:nvPr/>
        </p:nvGrpSpPr>
        <p:grpSpPr>
          <a:xfrm>
            <a:off x="7226246" y="3584568"/>
            <a:ext cx="4771071" cy="1854313"/>
            <a:chOff x="1071103" y="3739092"/>
            <a:chExt cx="4771071" cy="1854313"/>
          </a:xfrm>
        </p:grpSpPr>
        <p:sp>
          <p:nvSpPr>
            <p:cNvPr id="242" name="Freeform 18"/>
            <p:cNvSpPr/>
            <p:nvPr/>
          </p:nvSpPr>
          <p:spPr bwMode="auto">
            <a:xfrm>
              <a:off x="2105001" y="3739092"/>
              <a:ext cx="1354120" cy="1207662"/>
            </a:xfrm>
            <a:custGeom>
              <a:avLst/>
              <a:gdLst>
                <a:gd name="T0" fmla="*/ 312 w 312"/>
                <a:gd name="T1" fmla="*/ 278 h 278"/>
                <a:gd name="T2" fmla="*/ 156 w 312"/>
                <a:gd name="T3" fmla="*/ 147 h 278"/>
                <a:gd name="T4" fmla="*/ 0 w 312"/>
                <a:gd name="T5" fmla="*/ 66 h 278"/>
                <a:gd name="T6" fmla="*/ 77 w 312"/>
                <a:gd name="T7" fmla="*/ 0 h 278"/>
                <a:gd name="T8" fmla="*/ 213 w 312"/>
                <a:gd name="T9" fmla="*/ 58 h 278"/>
                <a:gd name="T10" fmla="*/ 312 w 312"/>
                <a:gd name="T11" fmla="*/ 170 h 278"/>
                <a:gd name="T12" fmla="*/ 312 w 312"/>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312" h="278">
                  <a:moveTo>
                    <a:pt x="312" y="278"/>
                  </a:moveTo>
                  <a:cubicBezTo>
                    <a:pt x="312" y="278"/>
                    <a:pt x="281" y="160"/>
                    <a:pt x="156" y="147"/>
                  </a:cubicBezTo>
                  <a:cubicBezTo>
                    <a:pt x="31" y="134"/>
                    <a:pt x="0" y="66"/>
                    <a:pt x="0" y="66"/>
                  </a:cubicBezTo>
                  <a:cubicBezTo>
                    <a:pt x="77" y="0"/>
                    <a:pt x="77" y="0"/>
                    <a:pt x="77" y="0"/>
                  </a:cubicBezTo>
                  <a:cubicBezTo>
                    <a:pt x="77" y="0"/>
                    <a:pt x="130" y="48"/>
                    <a:pt x="213" y="58"/>
                  </a:cubicBezTo>
                  <a:cubicBezTo>
                    <a:pt x="297" y="68"/>
                    <a:pt x="312" y="170"/>
                    <a:pt x="312" y="170"/>
                  </a:cubicBezTo>
                  <a:lnTo>
                    <a:pt x="312" y="278"/>
                  </a:lnTo>
                  <a:close/>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5"/>
            <p:cNvSpPr/>
            <p:nvPr/>
          </p:nvSpPr>
          <p:spPr bwMode="auto">
            <a:xfrm>
              <a:off x="1109579" y="4842495"/>
              <a:ext cx="4697842" cy="750910"/>
            </a:xfrm>
            <a:custGeom>
              <a:avLst/>
              <a:gdLst>
                <a:gd name="T0" fmla="*/ 1023 w 1082"/>
                <a:gd name="T1" fmla="*/ 77 h 173"/>
                <a:gd name="T2" fmla="*/ 599 w 1082"/>
                <a:gd name="T3" fmla="*/ 77 h 173"/>
                <a:gd name="T4" fmla="*/ 601 w 1082"/>
                <a:gd name="T5" fmla="*/ 62 h 173"/>
                <a:gd name="T6" fmla="*/ 541 w 1082"/>
                <a:gd name="T7" fmla="*/ 0 h 173"/>
                <a:gd name="T8" fmla="*/ 482 w 1082"/>
                <a:gd name="T9" fmla="*/ 62 h 173"/>
                <a:gd name="T10" fmla="*/ 483 w 1082"/>
                <a:gd name="T11" fmla="*/ 77 h 173"/>
                <a:gd name="T12" fmla="*/ 57 w 1082"/>
                <a:gd name="T13" fmla="*/ 77 h 173"/>
                <a:gd name="T14" fmla="*/ 0 w 1082"/>
                <a:gd name="T15" fmla="*/ 148 h 173"/>
                <a:gd name="T16" fmla="*/ 442 w 1082"/>
                <a:gd name="T17" fmla="*/ 133 h 173"/>
                <a:gd name="T18" fmla="*/ 488 w 1082"/>
                <a:gd name="T19" fmla="*/ 143 h 173"/>
                <a:gd name="T20" fmla="*/ 549 w 1082"/>
                <a:gd name="T21" fmla="*/ 162 h 173"/>
                <a:gd name="T22" fmla="*/ 614 w 1082"/>
                <a:gd name="T23" fmla="*/ 133 h 173"/>
                <a:gd name="T24" fmla="*/ 1082 w 1082"/>
                <a:gd name="T25" fmla="*/ 148 h 173"/>
                <a:gd name="T26" fmla="*/ 1023 w 1082"/>
                <a:gd name="T27" fmla="*/ 7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2" h="173">
                  <a:moveTo>
                    <a:pt x="1023" y="77"/>
                  </a:moveTo>
                  <a:cubicBezTo>
                    <a:pt x="599" y="77"/>
                    <a:pt x="599" y="77"/>
                    <a:pt x="599" y="77"/>
                  </a:cubicBezTo>
                  <a:cubicBezTo>
                    <a:pt x="600" y="72"/>
                    <a:pt x="601" y="67"/>
                    <a:pt x="601" y="62"/>
                  </a:cubicBezTo>
                  <a:cubicBezTo>
                    <a:pt x="601" y="28"/>
                    <a:pt x="574" y="0"/>
                    <a:pt x="541" y="0"/>
                  </a:cubicBezTo>
                  <a:cubicBezTo>
                    <a:pt x="508" y="0"/>
                    <a:pt x="482" y="28"/>
                    <a:pt x="482" y="62"/>
                  </a:cubicBezTo>
                  <a:cubicBezTo>
                    <a:pt x="482" y="67"/>
                    <a:pt x="482" y="72"/>
                    <a:pt x="483" y="77"/>
                  </a:cubicBezTo>
                  <a:cubicBezTo>
                    <a:pt x="57" y="77"/>
                    <a:pt x="57" y="77"/>
                    <a:pt x="57" y="77"/>
                  </a:cubicBezTo>
                  <a:cubicBezTo>
                    <a:pt x="0" y="148"/>
                    <a:pt x="0" y="148"/>
                    <a:pt x="0" y="148"/>
                  </a:cubicBezTo>
                  <a:cubicBezTo>
                    <a:pt x="442" y="133"/>
                    <a:pt x="442" y="133"/>
                    <a:pt x="442" y="133"/>
                  </a:cubicBezTo>
                  <a:cubicBezTo>
                    <a:pt x="488" y="143"/>
                    <a:pt x="488" y="143"/>
                    <a:pt x="488" y="143"/>
                  </a:cubicBezTo>
                  <a:cubicBezTo>
                    <a:pt x="488" y="143"/>
                    <a:pt x="538" y="151"/>
                    <a:pt x="549" y="162"/>
                  </a:cubicBezTo>
                  <a:cubicBezTo>
                    <a:pt x="559" y="173"/>
                    <a:pt x="614" y="133"/>
                    <a:pt x="614" y="133"/>
                  </a:cubicBezTo>
                  <a:cubicBezTo>
                    <a:pt x="1082" y="148"/>
                    <a:pt x="1082" y="148"/>
                    <a:pt x="1082" y="148"/>
                  </a:cubicBezTo>
                  <a:lnTo>
                    <a:pt x="1023" y="77"/>
                  </a:lnTo>
                  <a:close/>
                </a:path>
              </a:pathLst>
            </a:custGeom>
            <a:solidFill>
              <a:schemeClr val="tx2">
                <a:lumMod val="75000"/>
              </a:schemeClr>
            </a:solidFill>
            <a:ln>
              <a:noFill/>
            </a:ln>
          </p:spPr>
          <p:txBody>
            <a:bodyPr vert="horz" wrap="square" lIns="91440" tIns="45720" rIns="91440" bIns="45720" numCol="1" anchor="t" anchorCtr="0" compatLnSpc="1"/>
            <a:lstStyle/>
            <a:p>
              <a:endParaRPr lang="zh-CN" altLang="en-US"/>
            </a:p>
          </p:txBody>
        </p:sp>
        <p:sp>
          <p:nvSpPr>
            <p:cNvPr id="230" name="Freeform 6"/>
            <p:cNvSpPr/>
            <p:nvPr/>
          </p:nvSpPr>
          <p:spPr bwMode="auto">
            <a:xfrm>
              <a:off x="1392567" y="4298861"/>
              <a:ext cx="2066554" cy="938327"/>
            </a:xfrm>
            <a:custGeom>
              <a:avLst/>
              <a:gdLst>
                <a:gd name="T0" fmla="*/ 0 w 476"/>
                <a:gd name="T1" fmla="*/ 165 h 216"/>
                <a:gd name="T2" fmla="*/ 101 w 476"/>
                <a:gd name="T3" fmla="*/ 65 h 216"/>
                <a:gd name="T4" fmla="*/ 268 w 476"/>
                <a:gd name="T5" fmla="*/ 41 h 216"/>
                <a:gd name="T6" fmla="*/ 476 w 476"/>
                <a:gd name="T7" fmla="*/ 41 h 216"/>
                <a:gd name="T8" fmla="*/ 476 w 476"/>
                <a:gd name="T9" fmla="*/ 149 h 216"/>
                <a:gd name="T10" fmla="*/ 61 w 476"/>
                <a:gd name="T11" fmla="*/ 216 h 216"/>
                <a:gd name="T12" fmla="*/ 0 w 476"/>
                <a:gd name="T13" fmla="*/ 165 h 216"/>
              </a:gdLst>
              <a:ahLst/>
              <a:cxnLst>
                <a:cxn ang="0">
                  <a:pos x="T0" y="T1"/>
                </a:cxn>
                <a:cxn ang="0">
                  <a:pos x="T2" y="T3"/>
                </a:cxn>
                <a:cxn ang="0">
                  <a:pos x="T4" y="T5"/>
                </a:cxn>
                <a:cxn ang="0">
                  <a:pos x="T6" y="T7"/>
                </a:cxn>
                <a:cxn ang="0">
                  <a:pos x="T8" y="T9"/>
                </a:cxn>
                <a:cxn ang="0">
                  <a:pos x="T10" y="T11"/>
                </a:cxn>
                <a:cxn ang="0">
                  <a:pos x="T12" y="T13"/>
                </a:cxn>
              </a:cxnLst>
              <a:rect l="0" t="0" r="r" b="b"/>
              <a:pathLst>
                <a:path w="476" h="216">
                  <a:moveTo>
                    <a:pt x="0" y="165"/>
                  </a:moveTo>
                  <a:cubicBezTo>
                    <a:pt x="101" y="65"/>
                    <a:pt x="101" y="65"/>
                    <a:pt x="101" y="65"/>
                  </a:cubicBezTo>
                  <a:cubicBezTo>
                    <a:pt x="101" y="65"/>
                    <a:pt x="170" y="81"/>
                    <a:pt x="268" y="41"/>
                  </a:cubicBezTo>
                  <a:cubicBezTo>
                    <a:pt x="365" y="0"/>
                    <a:pt x="453" y="21"/>
                    <a:pt x="476" y="41"/>
                  </a:cubicBezTo>
                  <a:cubicBezTo>
                    <a:pt x="476" y="149"/>
                    <a:pt x="476" y="149"/>
                    <a:pt x="476" y="149"/>
                  </a:cubicBezTo>
                  <a:cubicBezTo>
                    <a:pt x="61" y="216"/>
                    <a:pt x="61" y="216"/>
                    <a:pt x="61" y="216"/>
                  </a:cubicBezTo>
                  <a:lnTo>
                    <a:pt x="0" y="165"/>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7"/>
            <p:cNvSpPr/>
            <p:nvPr/>
          </p:nvSpPr>
          <p:spPr bwMode="auto">
            <a:xfrm>
              <a:off x="3459121" y="4298861"/>
              <a:ext cx="2066554" cy="938327"/>
            </a:xfrm>
            <a:custGeom>
              <a:avLst/>
              <a:gdLst>
                <a:gd name="T0" fmla="*/ 476 w 476"/>
                <a:gd name="T1" fmla="*/ 165 h 216"/>
                <a:gd name="T2" fmla="*/ 374 w 476"/>
                <a:gd name="T3" fmla="*/ 65 h 216"/>
                <a:gd name="T4" fmla="*/ 208 w 476"/>
                <a:gd name="T5" fmla="*/ 41 h 216"/>
                <a:gd name="T6" fmla="*/ 0 w 476"/>
                <a:gd name="T7" fmla="*/ 41 h 216"/>
                <a:gd name="T8" fmla="*/ 0 w 476"/>
                <a:gd name="T9" fmla="*/ 149 h 216"/>
                <a:gd name="T10" fmla="*/ 415 w 476"/>
                <a:gd name="T11" fmla="*/ 216 h 216"/>
                <a:gd name="T12" fmla="*/ 476 w 476"/>
                <a:gd name="T13" fmla="*/ 165 h 216"/>
              </a:gdLst>
              <a:ahLst/>
              <a:cxnLst>
                <a:cxn ang="0">
                  <a:pos x="T0" y="T1"/>
                </a:cxn>
                <a:cxn ang="0">
                  <a:pos x="T2" y="T3"/>
                </a:cxn>
                <a:cxn ang="0">
                  <a:pos x="T4" y="T5"/>
                </a:cxn>
                <a:cxn ang="0">
                  <a:pos x="T6" y="T7"/>
                </a:cxn>
                <a:cxn ang="0">
                  <a:pos x="T8" y="T9"/>
                </a:cxn>
                <a:cxn ang="0">
                  <a:pos x="T10" y="T11"/>
                </a:cxn>
                <a:cxn ang="0">
                  <a:pos x="T12" y="T13"/>
                </a:cxn>
              </a:cxnLst>
              <a:rect l="0" t="0" r="r" b="b"/>
              <a:pathLst>
                <a:path w="476" h="216">
                  <a:moveTo>
                    <a:pt x="476" y="165"/>
                  </a:moveTo>
                  <a:cubicBezTo>
                    <a:pt x="374" y="65"/>
                    <a:pt x="374" y="65"/>
                    <a:pt x="374" y="65"/>
                  </a:cubicBezTo>
                  <a:cubicBezTo>
                    <a:pt x="374" y="65"/>
                    <a:pt x="306" y="81"/>
                    <a:pt x="208" y="41"/>
                  </a:cubicBezTo>
                  <a:cubicBezTo>
                    <a:pt x="111" y="0"/>
                    <a:pt x="23" y="21"/>
                    <a:pt x="0" y="41"/>
                  </a:cubicBezTo>
                  <a:cubicBezTo>
                    <a:pt x="0" y="149"/>
                    <a:pt x="0" y="149"/>
                    <a:pt x="0" y="149"/>
                  </a:cubicBezTo>
                  <a:cubicBezTo>
                    <a:pt x="415" y="216"/>
                    <a:pt x="415" y="216"/>
                    <a:pt x="415" y="216"/>
                  </a:cubicBezTo>
                  <a:lnTo>
                    <a:pt x="476" y="165"/>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8"/>
            <p:cNvSpPr/>
            <p:nvPr/>
          </p:nvSpPr>
          <p:spPr bwMode="auto">
            <a:xfrm>
              <a:off x="1210114" y="4507378"/>
              <a:ext cx="2249006" cy="999145"/>
            </a:xfrm>
            <a:custGeom>
              <a:avLst/>
              <a:gdLst>
                <a:gd name="T0" fmla="*/ 518 w 518"/>
                <a:gd name="T1" fmla="*/ 101 h 230"/>
                <a:gd name="T2" fmla="*/ 306 w 518"/>
                <a:gd name="T3" fmla="*/ 63 h 230"/>
                <a:gd name="T4" fmla="*/ 42 w 518"/>
                <a:gd name="T5" fmla="*/ 117 h 230"/>
                <a:gd name="T6" fmla="*/ 0 w 518"/>
                <a:gd name="T7" fmla="*/ 218 h 230"/>
                <a:gd name="T8" fmla="*/ 248 w 518"/>
                <a:gd name="T9" fmla="*/ 195 h 230"/>
                <a:gd name="T10" fmla="*/ 464 w 518"/>
                <a:gd name="T11" fmla="*/ 206 h 230"/>
                <a:gd name="T12" fmla="*/ 518 w 518"/>
                <a:gd name="T13" fmla="*/ 101 h 230"/>
              </a:gdLst>
              <a:ahLst/>
              <a:cxnLst>
                <a:cxn ang="0">
                  <a:pos x="T0" y="T1"/>
                </a:cxn>
                <a:cxn ang="0">
                  <a:pos x="T2" y="T3"/>
                </a:cxn>
                <a:cxn ang="0">
                  <a:pos x="T4" y="T5"/>
                </a:cxn>
                <a:cxn ang="0">
                  <a:pos x="T6" y="T7"/>
                </a:cxn>
                <a:cxn ang="0">
                  <a:pos x="T8" y="T9"/>
                </a:cxn>
                <a:cxn ang="0">
                  <a:pos x="T10" y="T11"/>
                </a:cxn>
                <a:cxn ang="0">
                  <a:pos x="T12" y="T13"/>
                </a:cxn>
              </a:cxnLst>
              <a:rect l="0" t="0" r="r" b="b"/>
              <a:pathLst>
                <a:path w="518" h="230">
                  <a:moveTo>
                    <a:pt x="518" y="101"/>
                  </a:moveTo>
                  <a:cubicBezTo>
                    <a:pt x="518" y="101"/>
                    <a:pt x="445" y="0"/>
                    <a:pt x="306" y="63"/>
                  </a:cubicBezTo>
                  <a:cubicBezTo>
                    <a:pt x="166" y="126"/>
                    <a:pt x="42" y="117"/>
                    <a:pt x="42" y="117"/>
                  </a:cubicBezTo>
                  <a:cubicBezTo>
                    <a:pt x="0" y="218"/>
                    <a:pt x="0" y="218"/>
                    <a:pt x="0" y="218"/>
                  </a:cubicBezTo>
                  <a:cubicBezTo>
                    <a:pt x="0" y="218"/>
                    <a:pt x="145" y="230"/>
                    <a:pt x="248" y="195"/>
                  </a:cubicBezTo>
                  <a:cubicBezTo>
                    <a:pt x="316" y="173"/>
                    <a:pt x="394" y="129"/>
                    <a:pt x="464" y="206"/>
                  </a:cubicBezTo>
                  <a:cubicBezTo>
                    <a:pt x="464" y="206"/>
                    <a:pt x="478" y="130"/>
                    <a:pt x="518" y="101"/>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9"/>
            <p:cNvSpPr/>
            <p:nvPr/>
          </p:nvSpPr>
          <p:spPr bwMode="auto">
            <a:xfrm>
              <a:off x="3459121" y="4507378"/>
              <a:ext cx="2249006" cy="999145"/>
            </a:xfrm>
            <a:custGeom>
              <a:avLst/>
              <a:gdLst>
                <a:gd name="T0" fmla="*/ 0 w 518"/>
                <a:gd name="T1" fmla="*/ 101 h 230"/>
                <a:gd name="T2" fmla="*/ 212 w 518"/>
                <a:gd name="T3" fmla="*/ 63 h 230"/>
                <a:gd name="T4" fmla="*/ 476 w 518"/>
                <a:gd name="T5" fmla="*/ 117 h 230"/>
                <a:gd name="T6" fmla="*/ 518 w 518"/>
                <a:gd name="T7" fmla="*/ 218 h 230"/>
                <a:gd name="T8" fmla="*/ 269 w 518"/>
                <a:gd name="T9" fmla="*/ 195 h 230"/>
                <a:gd name="T10" fmla="*/ 53 w 518"/>
                <a:gd name="T11" fmla="*/ 206 h 230"/>
                <a:gd name="T12" fmla="*/ 0 w 518"/>
                <a:gd name="T13" fmla="*/ 101 h 230"/>
              </a:gdLst>
              <a:ahLst/>
              <a:cxnLst>
                <a:cxn ang="0">
                  <a:pos x="T0" y="T1"/>
                </a:cxn>
                <a:cxn ang="0">
                  <a:pos x="T2" y="T3"/>
                </a:cxn>
                <a:cxn ang="0">
                  <a:pos x="T4" y="T5"/>
                </a:cxn>
                <a:cxn ang="0">
                  <a:pos x="T6" y="T7"/>
                </a:cxn>
                <a:cxn ang="0">
                  <a:pos x="T8" y="T9"/>
                </a:cxn>
                <a:cxn ang="0">
                  <a:pos x="T10" y="T11"/>
                </a:cxn>
                <a:cxn ang="0">
                  <a:pos x="T12" y="T13"/>
                </a:cxn>
              </a:cxnLst>
              <a:rect l="0" t="0" r="r" b="b"/>
              <a:pathLst>
                <a:path w="518" h="230">
                  <a:moveTo>
                    <a:pt x="0" y="101"/>
                  </a:moveTo>
                  <a:cubicBezTo>
                    <a:pt x="0" y="101"/>
                    <a:pt x="72" y="0"/>
                    <a:pt x="212" y="63"/>
                  </a:cubicBezTo>
                  <a:cubicBezTo>
                    <a:pt x="351" y="126"/>
                    <a:pt x="476" y="117"/>
                    <a:pt x="476" y="117"/>
                  </a:cubicBezTo>
                  <a:cubicBezTo>
                    <a:pt x="518" y="218"/>
                    <a:pt x="518" y="218"/>
                    <a:pt x="518" y="218"/>
                  </a:cubicBezTo>
                  <a:cubicBezTo>
                    <a:pt x="518" y="218"/>
                    <a:pt x="372" y="230"/>
                    <a:pt x="269" y="195"/>
                  </a:cubicBezTo>
                  <a:cubicBezTo>
                    <a:pt x="202" y="173"/>
                    <a:pt x="124" y="129"/>
                    <a:pt x="53" y="206"/>
                  </a:cubicBezTo>
                  <a:cubicBezTo>
                    <a:pt x="53" y="206"/>
                    <a:pt x="40" y="130"/>
                    <a:pt x="0" y="101"/>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0"/>
            <p:cNvSpPr/>
            <p:nvPr/>
          </p:nvSpPr>
          <p:spPr bwMode="auto">
            <a:xfrm>
              <a:off x="3177374" y="4924412"/>
              <a:ext cx="563493" cy="503917"/>
            </a:xfrm>
            <a:custGeom>
              <a:avLst/>
              <a:gdLst>
                <a:gd name="T0" fmla="*/ 119 w 130"/>
                <a:gd name="T1" fmla="*/ 116 h 116"/>
                <a:gd name="T2" fmla="*/ 65 w 130"/>
                <a:gd name="T3" fmla="*/ 11 h 116"/>
                <a:gd name="T4" fmla="*/ 11 w 130"/>
                <a:gd name="T5" fmla="*/ 116 h 116"/>
                <a:gd name="T6" fmla="*/ 0 w 130"/>
                <a:gd name="T7" fmla="*/ 113 h 116"/>
                <a:gd name="T8" fmla="*/ 65 w 130"/>
                <a:gd name="T9" fmla="*/ 0 h 116"/>
                <a:gd name="T10" fmla="*/ 130 w 130"/>
                <a:gd name="T11" fmla="*/ 113 h 116"/>
                <a:gd name="T12" fmla="*/ 119 w 130"/>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130" h="116">
                  <a:moveTo>
                    <a:pt x="119" y="116"/>
                  </a:moveTo>
                  <a:cubicBezTo>
                    <a:pt x="104" y="66"/>
                    <a:pt x="79" y="11"/>
                    <a:pt x="65" y="11"/>
                  </a:cubicBezTo>
                  <a:cubicBezTo>
                    <a:pt x="51" y="11"/>
                    <a:pt x="26" y="66"/>
                    <a:pt x="11" y="116"/>
                  </a:cubicBezTo>
                  <a:cubicBezTo>
                    <a:pt x="0" y="113"/>
                    <a:pt x="0" y="113"/>
                    <a:pt x="0" y="113"/>
                  </a:cubicBezTo>
                  <a:cubicBezTo>
                    <a:pt x="6" y="94"/>
                    <a:pt x="35" y="0"/>
                    <a:pt x="65" y="0"/>
                  </a:cubicBezTo>
                  <a:cubicBezTo>
                    <a:pt x="94" y="0"/>
                    <a:pt x="124" y="94"/>
                    <a:pt x="130" y="113"/>
                  </a:cubicBezTo>
                  <a:lnTo>
                    <a:pt x="119" y="116"/>
                  </a:ln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1"/>
            <p:cNvSpPr/>
            <p:nvPr/>
          </p:nvSpPr>
          <p:spPr bwMode="auto">
            <a:xfrm>
              <a:off x="1071103" y="5384888"/>
              <a:ext cx="4771071" cy="208517"/>
            </a:xfrm>
            <a:custGeom>
              <a:avLst/>
              <a:gdLst>
                <a:gd name="T0" fmla="*/ 550 w 1099"/>
                <a:gd name="T1" fmla="*/ 48 h 48"/>
                <a:gd name="T2" fmla="*/ 487 w 1099"/>
                <a:gd name="T3" fmla="*/ 17 h 48"/>
                <a:gd name="T4" fmla="*/ 10 w 1099"/>
                <a:gd name="T5" fmla="*/ 40 h 48"/>
                <a:gd name="T6" fmla="*/ 1 w 1099"/>
                <a:gd name="T7" fmla="*/ 32 h 48"/>
                <a:gd name="T8" fmla="*/ 9 w 1099"/>
                <a:gd name="T9" fmla="*/ 23 h 48"/>
                <a:gd name="T10" fmla="*/ 490 w 1099"/>
                <a:gd name="T11" fmla="*/ 0 h 48"/>
                <a:gd name="T12" fmla="*/ 497 w 1099"/>
                <a:gd name="T13" fmla="*/ 3 h 48"/>
                <a:gd name="T14" fmla="*/ 550 w 1099"/>
                <a:gd name="T15" fmla="*/ 30 h 48"/>
                <a:gd name="T16" fmla="*/ 602 w 1099"/>
                <a:gd name="T17" fmla="*/ 3 h 48"/>
                <a:gd name="T18" fmla="*/ 610 w 1099"/>
                <a:gd name="T19" fmla="*/ 0 h 48"/>
                <a:gd name="T20" fmla="*/ 1091 w 1099"/>
                <a:gd name="T21" fmla="*/ 23 h 48"/>
                <a:gd name="T22" fmla="*/ 1099 w 1099"/>
                <a:gd name="T23" fmla="*/ 32 h 48"/>
                <a:gd name="T24" fmla="*/ 1090 w 1099"/>
                <a:gd name="T25" fmla="*/ 40 h 48"/>
                <a:gd name="T26" fmla="*/ 613 w 1099"/>
                <a:gd name="T27" fmla="*/ 17 h 48"/>
                <a:gd name="T28" fmla="*/ 550 w 1099"/>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9" h="48">
                  <a:moveTo>
                    <a:pt x="550" y="48"/>
                  </a:moveTo>
                  <a:cubicBezTo>
                    <a:pt x="519" y="48"/>
                    <a:pt x="495" y="26"/>
                    <a:pt x="487" y="17"/>
                  </a:cubicBezTo>
                  <a:cubicBezTo>
                    <a:pt x="10" y="40"/>
                    <a:pt x="10" y="40"/>
                    <a:pt x="10" y="40"/>
                  </a:cubicBezTo>
                  <a:cubicBezTo>
                    <a:pt x="5" y="40"/>
                    <a:pt x="1" y="36"/>
                    <a:pt x="1" y="32"/>
                  </a:cubicBezTo>
                  <a:cubicBezTo>
                    <a:pt x="0" y="27"/>
                    <a:pt x="4" y="23"/>
                    <a:pt x="9" y="23"/>
                  </a:cubicBezTo>
                  <a:cubicBezTo>
                    <a:pt x="490" y="0"/>
                    <a:pt x="490" y="0"/>
                    <a:pt x="490" y="0"/>
                  </a:cubicBezTo>
                  <a:cubicBezTo>
                    <a:pt x="493" y="0"/>
                    <a:pt x="496" y="1"/>
                    <a:pt x="497" y="3"/>
                  </a:cubicBezTo>
                  <a:cubicBezTo>
                    <a:pt x="498" y="3"/>
                    <a:pt x="520" y="30"/>
                    <a:pt x="550" y="30"/>
                  </a:cubicBezTo>
                  <a:cubicBezTo>
                    <a:pt x="580" y="30"/>
                    <a:pt x="602" y="3"/>
                    <a:pt x="602" y="3"/>
                  </a:cubicBezTo>
                  <a:cubicBezTo>
                    <a:pt x="604" y="1"/>
                    <a:pt x="607" y="0"/>
                    <a:pt x="610" y="0"/>
                  </a:cubicBezTo>
                  <a:cubicBezTo>
                    <a:pt x="1091" y="23"/>
                    <a:pt x="1091" y="23"/>
                    <a:pt x="1091" y="23"/>
                  </a:cubicBezTo>
                  <a:cubicBezTo>
                    <a:pt x="1096" y="23"/>
                    <a:pt x="1099" y="27"/>
                    <a:pt x="1099" y="32"/>
                  </a:cubicBezTo>
                  <a:cubicBezTo>
                    <a:pt x="1099" y="36"/>
                    <a:pt x="1095" y="40"/>
                    <a:pt x="1090" y="40"/>
                  </a:cubicBezTo>
                  <a:cubicBezTo>
                    <a:pt x="613" y="17"/>
                    <a:pt x="613" y="17"/>
                    <a:pt x="613" y="17"/>
                  </a:cubicBezTo>
                  <a:cubicBezTo>
                    <a:pt x="605" y="26"/>
                    <a:pt x="581" y="48"/>
                    <a:pt x="550" y="48"/>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36" name="Freeform 12"/>
            <p:cNvSpPr/>
            <p:nvPr/>
          </p:nvSpPr>
          <p:spPr bwMode="auto">
            <a:xfrm>
              <a:off x="1548955" y="4820154"/>
              <a:ext cx="1654484" cy="326429"/>
            </a:xfrm>
            <a:custGeom>
              <a:avLst/>
              <a:gdLst>
                <a:gd name="T0" fmla="*/ 0 w 381"/>
                <a:gd name="T1" fmla="*/ 73 h 75"/>
                <a:gd name="T2" fmla="*/ 5 w 381"/>
                <a:gd name="T3" fmla="*/ 73 h 75"/>
                <a:gd name="T4" fmla="*/ 17 w 381"/>
                <a:gd name="T5" fmla="*/ 72 h 75"/>
                <a:gd name="T6" fmla="*/ 62 w 381"/>
                <a:gd name="T7" fmla="*/ 67 h 75"/>
                <a:gd name="T8" fmla="*/ 91 w 381"/>
                <a:gd name="T9" fmla="*/ 61 h 75"/>
                <a:gd name="T10" fmla="*/ 107 w 381"/>
                <a:gd name="T11" fmla="*/ 58 h 75"/>
                <a:gd name="T12" fmla="*/ 124 w 381"/>
                <a:gd name="T13" fmla="*/ 54 h 75"/>
                <a:gd name="T14" fmla="*/ 140 w 381"/>
                <a:gd name="T15" fmla="*/ 49 h 75"/>
                <a:gd name="T16" fmla="*/ 157 w 381"/>
                <a:gd name="T17" fmla="*/ 43 h 75"/>
                <a:gd name="T18" fmla="*/ 174 w 381"/>
                <a:gd name="T19" fmla="*/ 37 h 75"/>
                <a:gd name="T20" fmla="*/ 191 w 381"/>
                <a:gd name="T21" fmla="*/ 30 h 75"/>
                <a:gd name="T22" fmla="*/ 208 w 381"/>
                <a:gd name="T23" fmla="*/ 22 h 75"/>
                <a:gd name="T24" fmla="*/ 225 w 381"/>
                <a:gd name="T25" fmla="*/ 15 h 75"/>
                <a:gd name="T26" fmla="*/ 243 w 381"/>
                <a:gd name="T27" fmla="*/ 9 h 75"/>
                <a:gd name="T28" fmla="*/ 260 w 381"/>
                <a:gd name="T29" fmla="*/ 4 h 75"/>
                <a:gd name="T30" fmla="*/ 278 w 381"/>
                <a:gd name="T31" fmla="*/ 2 h 75"/>
                <a:gd name="T32" fmla="*/ 286 w 381"/>
                <a:gd name="T33" fmla="*/ 1 h 75"/>
                <a:gd name="T34" fmla="*/ 295 w 381"/>
                <a:gd name="T35" fmla="*/ 0 h 75"/>
                <a:gd name="T36" fmla="*/ 325 w 381"/>
                <a:gd name="T37" fmla="*/ 3 h 75"/>
                <a:gd name="T38" fmla="*/ 350 w 381"/>
                <a:gd name="T39" fmla="*/ 9 h 75"/>
                <a:gd name="T40" fmla="*/ 355 w 381"/>
                <a:gd name="T41" fmla="*/ 11 h 75"/>
                <a:gd name="T42" fmla="*/ 360 w 381"/>
                <a:gd name="T43" fmla="*/ 14 h 75"/>
                <a:gd name="T44" fmla="*/ 368 w 381"/>
                <a:gd name="T45" fmla="*/ 18 h 75"/>
                <a:gd name="T46" fmla="*/ 378 w 381"/>
                <a:gd name="T47" fmla="*/ 26 h 75"/>
                <a:gd name="T48" fmla="*/ 381 w 381"/>
                <a:gd name="T49" fmla="*/ 29 h 75"/>
                <a:gd name="T50" fmla="*/ 378 w 381"/>
                <a:gd name="T51" fmla="*/ 26 h 75"/>
                <a:gd name="T52" fmla="*/ 373 w 381"/>
                <a:gd name="T53" fmla="*/ 23 h 75"/>
                <a:gd name="T54" fmla="*/ 367 w 381"/>
                <a:gd name="T55" fmla="*/ 20 h 75"/>
                <a:gd name="T56" fmla="*/ 359 w 381"/>
                <a:gd name="T57" fmla="*/ 16 h 75"/>
                <a:gd name="T58" fmla="*/ 354 w 381"/>
                <a:gd name="T59" fmla="*/ 15 h 75"/>
                <a:gd name="T60" fmla="*/ 349 w 381"/>
                <a:gd name="T61" fmla="*/ 13 h 75"/>
                <a:gd name="T62" fmla="*/ 324 w 381"/>
                <a:gd name="T63" fmla="*/ 9 h 75"/>
                <a:gd name="T64" fmla="*/ 295 w 381"/>
                <a:gd name="T65" fmla="*/ 9 h 75"/>
                <a:gd name="T66" fmla="*/ 287 w 381"/>
                <a:gd name="T67" fmla="*/ 10 h 75"/>
                <a:gd name="T68" fmla="*/ 279 w 381"/>
                <a:gd name="T69" fmla="*/ 11 h 75"/>
                <a:gd name="T70" fmla="*/ 271 w 381"/>
                <a:gd name="T71" fmla="*/ 12 h 75"/>
                <a:gd name="T72" fmla="*/ 263 w 381"/>
                <a:gd name="T73" fmla="*/ 14 h 75"/>
                <a:gd name="T74" fmla="*/ 229 w 381"/>
                <a:gd name="T75" fmla="*/ 25 h 75"/>
                <a:gd name="T76" fmla="*/ 213 w 381"/>
                <a:gd name="T77" fmla="*/ 32 h 75"/>
                <a:gd name="T78" fmla="*/ 196 w 381"/>
                <a:gd name="T79" fmla="*/ 40 h 75"/>
                <a:gd name="T80" fmla="*/ 178 w 381"/>
                <a:gd name="T81" fmla="*/ 47 h 75"/>
                <a:gd name="T82" fmla="*/ 161 w 381"/>
                <a:gd name="T83" fmla="*/ 54 h 75"/>
                <a:gd name="T84" fmla="*/ 152 w 381"/>
                <a:gd name="T85" fmla="*/ 56 h 75"/>
                <a:gd name="T86" fmla="*/ 143 w 381"/>
                <a:gd name="T87" fmla="*/ 59 h 75"/>
                <a:gd name="T88" fmla="*/ 126 w 381"/>
                <a:gd name="T89" fmla="*/ 63 h 75"/>
                <a:gd name="T90" fmla="*/ 109 w 381"/>
                <a:gd name="T91" fmla="*/ 67 h 75"/>
                <a:gd name="T92" fmla="*/ 93 w 381"/>
                <a:gd name="T93" fmla="*/ 70 h 75"/>
                <a:gd name="T94" fmla="*/ 63 w 381"/>
                <a:gd name="T95" fmla="*/ 73 h 75"/>
                <a:gd name="T96" fmla="*/ 17 w 381"/>
                <a:gd name="T97" fmla="*/ 74 h 75"/>
                <a:gd name="T98" fmla="*/ 0 w 381"/>
                <a:gd name="T99"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1" h="75">
                  <a:moveTo>
                    <a:pt x="0" y="73"/>
                  </a:moveTo>
                  <a:cubicBezTo>
                    <a:pt x="0" y="73"/>
                    <a:pt x="2" y="73"/>
                    <a:pt x="5" y="73"/>
                  </a:cubicBezTo>
                  <a:cubicBezTo>
                    <a:pt x="8" y="73"/>
                    <a:pt x="12" y="73"/>
                    <a:pt x="17" y="72"/>
                  </a:cubicBezTo>
                  <a:cubicBezTo>
                    <a:pt x="28" y="71"/>
                    <a:pt x="44" y="69"/>
                    <a:pt x="62" y="67"/>
                  </a:cubicBezTo>
                  <a:cubicBezTo>
                    <a:pt x="71" y="65"/>
                    <a:pt x="81" y="63"/>
                    <a:pt x="91" y="61"/>
                  </a:cubicBezTo>
                  <a:cubicBezTo>
                    <a:pt x="96" y="60"/>
                    <a:pt x="102" y="59"/>
                    <a:pt x="107" y="58"/>
                  </a:cubicBezTo>
                  <a:cubicBezTo>
                    <a:pt x="113" y="56"/>
                    <a:pt x="118" y="55"/>
                    <a:pt x="124" y="54"/>
                  </a:cubicBezTo>
                  <a:cubicBezTo>
                    <a:pt x="129" y="52"/>
                    <a:pt x="135" y="51"/>
                    <a:pt x="140" y="49"/>
                  </a:cubicBezTo>
                  <a:cubicBezTo>
                    <a:pt x="146" y="47"/>
                    <a:pt x="152" y="45"/>
                    <a:pt x="157" y="43"/>
                  </a:cubicBezTo>
                  <a:cubicBezTo>
                    <a:pt x="163" y="41"/>
                    <a:pt x="169" y="39"/>
                    <a:pt x="174" y="37"/>
                  </a:cubicBezTo>
                  <a:cubicBezTo>
                    <a:pt x="180" y="34"/>
                    <a:pt x="186" y="32"/>
                    <a:pt x="191" y="30"/>
                  </a:cubicBezTo>
                  <a:cubicBezTo>
                    <a:pt x="197" y="27"/>
                    <a:pt x="202" y="24"/>
                    <a:pt x="208" y="22"/>
                  </a:cubicBezTo>
                  <a:cubicBezTo>
                    <a:pt x="214" y="19"/>
                    <a:pt x="219" y="17"/>
                    <a:pt x="225" y="15"/>
                  </a:cubicBezTo>
                  <a:cubicBezTo>
                    <a:pt x="231" y="12"/>
                    <a:pt x="237" y="10"/>
                    <a:pt x="243" y="9"/>
                  </a:cubicBezTo>
                  <a:cubicBezTo>
                    <a:pt x="249" y="7"/>
                    <a:pt x="255" y="5"/>
                    <a:pt x="260" y="4"/>
                  </a:cubicBezTo>
                  <a:cubicBezTo>
                    <a:pt x="266" y="3"/>
                    <a:pt x="272" y="2"/>
                    <a:pt x="278" y="2"/>
                  </a:cubicBezTo>
                  <a:cubicBezTo>
                    <a:pt x="281" y="1"/>
                    <a:pt x="283" y="1"/>
                    <a:pt x="286" y="1"/>
                  </a:cubicBezTo>
                  <a:cubicBezTo>
                    <a:pt x="289" y="1"/>
                    <a:pt x="292" y="1"/>
                    <a:pt x="295" y="0"/>
                  </a:cubicBezTo>
                  <a:cubicBezTo>
                    <a:pt x="305" y="0"/>
                    <a:pt x="316" y="1"/>
                    <a:pt x="325" y="3"/>
                  </a:cubicBezTo>
                  <a:cubicBezTo>
                    <a:pt x="335" y="4"/>
                    <a:pt x="343" y="6"/>
                    <a:pt x="350" y="9"/>
                  </a:cubicBezTo>
                  <a:cubicBezTo>
                    <a:pt x="352" y="10"/>
                    <a:pt x="354" y="11"/>
                    <a:pt x="355" y="11"/>
                  </a:cubicBezTo>
                  <a:cubicBezTo>
                    <a:pt x="357" y="12"/>
                    <a:pt x="359" y="13"/>
                    <a:pt x="360" y="14"/>
                  </a:cubicBezTo>
                  <a:cubicBezTo>
                    <a:pt x="363" y="15"/>
                    <a:pt x="366" y="17"/>
                    <a:pt x="368" y="18"/>
                  </a:cubicBezTo>
                  <a:cubicBezTo>
                    <a:pt x="373" y="21"/>
                    <a:pt x="376" y="24"/>
                    <a:pt x="378" y="26"/>
                  </a:cubicBezTo>
                  <a:cubicBezTo>
                    <a:pt x="380" y="28"/>
                    <a:pt x="381" y="29"/>
                    <a:pt x="381" y="29"/>
                  </a:cubicBezTo>
                  <a:cubicBezTo>
                    <a:pt x="381" y="29"/>
                    <a:pt x="380" y="28"/>
                    <a:pt x="378" y="26"/>
                  </a:cubicBezTo>
                  <a:cubicBezTo>
                    <a:pt x="376" y="25"/>
                    <a:pt x="375" y="24"/>
                    <a:pt x="373" y="23"/>
                  </a:cubicBezTo>
                  <a:cubicBezTo>
                    <a:pt x="371" y="22"/>
                    <a:pt x="369" y="21"/>
                    <a:pt x="367" y="20"/>
                  </a:cubicBezTo>
                  <a:cubicBezTo>
                    <a:pt x="364" y="19"/>
                    <a:pt x="362" y="17"/>
                    <a:pt x="359" y="16"/>
                  </a:cubicBezTo>
                  <a:cubicBezTo>
                    <a:pt x="357" y="16"/>
                    <a:pt x="356" y="15"/>
                    <a:pt x="354" y="15"/>
                  </a:cubicBezTo>
                  <a:cubicBezTo>
                    <a:pt x="352" y="14"/>
                    <a:pt x="351" y="14"/>
                    <a:pt x="349" y="13"/>
                  </a:cubicBezTo>
                  <a:cubicBezTo>
                    <a:pt x="342" y="11"/>
                    <a:pt x="333" y="10"/>
                    <a:pt x="324" y="9"/>
                  </a:cubicBezTo>
                  <a:cubicBezTo>
                    <a:pt x="315" y="8"/>
                    <a:pt x="305" y="8"/>
                    <a:pt x="295" y="9"/>
                  </a:cubicBezTo>
                  <a:cubicBezTo>
                    <a:pt x="292" y="9"/>
                    <a:pt x="290" y="9"/>
                    <a:pt x="287" y="10"/>
                  </a:cubicBezTo>
                  <a:cubicBezTo>
                    <a:pt x="284" y="10"/>
                    <a:pt x="282" y="11"/>
                    <a:pt x="279" y="11"/>
                  </a:cubicBezTo>
                  <a:cubicBezTo>
                    <a:pt x="276" y="11"/>
                    <a:pt x="274" y="12"/>
                    <a:pt x="271" y="12"/>
                  </a:cubicBezTo>
                  <a:cubicBezTo>
                    <a:pt x="268" y="13"/>
                    <a:pt x="265" y="14"/>
                    <a:pt x="263" y="14"/>
                  </a:cubicBezTo>
                  <a:cubicBezTo>
                    <a:pt x="252" y="17"/>
                    <a:pt x="240" y="21"/>
                    <a:pt x="229" y="25"/>
                  </a:cubicBezTo>
                  <a:cubicBezTo>
                    <a:pt x="224" y="27"/>
                    <a:pt x="218" y="30"/>
                    <a:pt x="213" y="32"/>
                  </a:cubicBezTo>
                  <a:cubicBezTo>
                    <a:pt x="207" y="35"/>
                    <a:pt x="202" y="37"/>
                    <a:pt x="196" y="40"/>
                  </a:cubicBezTo>
                  <a:cubicBezTo>
                    <a:pt x="190" y="43"/>
                    <a:pt x="184" y="45"/>
                    <a:pt x="178" y="47"/>
                  </a:cubicBezTo>
                  <a:cubicBezTo>
                    <a:pt x="173" y="50"/>
                    <a:pt x="167" y="52"/>
                    <a:pt x="161" y="54"/>
                  </a:cubicBezTo>
                  <a:cubicBezTo>
                    <a:pt x="158" y="55"/>
                    <a:pt x="155" y="56"/>
                    <a:pt x="152" y="56"/>
                  </a:cubicBezTo>
                  <a:cubicBezTo>
                    <a:pt x="149" y="57"/>
                    <a:pt x="146" y="58"/>
                    <a:pt x="143" y="59"/>
                  </a:cubicBezTo>
                  <a:cubicBezTo>
                    <a:pt x="138" y="61"/>
                    <a:pt x="132" y="62"/>
                    <a:pt x="126" y="63"/>
                  </a:cubicBezTo>
                  <a:cubicBezTo>
                    <a:pt x="120" y="65"/>
                    <a:pt x="115" y="66"/>
                    <a:pt x="109" y="67"/>
                  </a:cubicBezTo>
                  <a:cubicBezTo>
                    <a:pt x="103" y="68"/>
                    <a:pt x="98" y="69"/>
                    <a:pt x="93" y="70"/>
                  </a:cubicBezTo>
                  <a:cubicBezTo>
                    <a:pt x="82" y="71"/>
                    <a:pt x="72" y="72"/>
                    <a:pt x="63" y="73"/>
                  </a:cubicBezTo>
                  <a:cubicBezTo>
                    <a:pt x="44" y="75"/>
                    <a:pt x="28" y="75"/>
                    <a:pt x="17" y="74"/>
                  </a:cubicBezTo>
                  <a:cubicBezTo>
                    <a:pt x="7" y="74"/>
                    <a:pt x="0" y="73"/>
                    <a:pt x="0" y="73"/>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3"/>
            <p:cNvSpPr/>
            <p:nvPr/>
          </p:nvSpPr>
          <p:spPr bwMode="auto">
            <a:xfrm>
              <a:off x="1792225" y="5024947"/>
              <a:ext cx="1293303" cy="290435"/>
            </a:xfrm>
            <a:custGeom>
              <a:avLst/>
              <a:gdLst>
                <a:gd name="T0" fmla="*/ 0 w 298"/>
                <a:gd name="T1" fmla="*/ 67 h 67"/>
                <a:gd name="T2" fmla="*/ 13 w 298"/>
                <a:gd name="T3" fmla="*/ 65 h 67"/>
                <a:gd name="T4" fmla="*/ 47 w 298"/>
                <a:gd name="T5" fmla="*/ 58 h 67"/>
                <a:gd name="T6" fmla="*/ 70 w 298"/>
                <a:gd name="T7" fmla="*/ 52 h 67"/>
                <a:gd name="T8" fmla="*/ 94 w 298"/>
                <a:gd name="T9" fmla="*/ 44 h 67"/>
                <a:gd name="T10" fmla="*/ 107 w 298"/>
                <a:gd name="T11" fmla="*/ 40 h 67"/>
                <a:gd name="T12" fmla="*/ 120 w 298"/>
                <a:gd name="T13" fmla="*/ 35 h 67"/>
                <a:gd name="T14" fmla="*/ 146 w 298"/>
                <a:gd name="T15" fmla="*/ 23 h 67"/>
                <a:gd name="T16" fmla="*/ 159 w 298"/>
                <a:gd name="T17" fmla="*/ 17 h 67"/>
                <a:gd name="T18" fmla="*/ 166 w 298"/>
                <a:gd name="T19" fmla="*/ 15 h 67"/>
                <a:gd name="T20" fmla="*/ 173 w 298"/>
                <a:gd name="T21" fmla="*/ 12 h 67"/>
                <a:gd name="T22" fmla="*/ 180 w 298"/>
                <a:gd name="T23" fmla="*/ 10 h 67"/>
                <a:gd name="T24" fmla="*/ 187 w 298"/>
                <a:gd name="T25" fmla="*/ 8 h 67"/>
                <a:gd name="T26" fmla="*/ 200 w 298"/>
                <a:gd name="T27" fmla="*/ 4 h 67"/>
                <a:gd name="T28" fmla="*/ 227 w 298"/>
                <a:gd name="T29" fmla="*/ 1 h 67"/>
                <a:gd name="T30" fmla="*/ 251 w 298"/>
                <a:gd name="T31" fmla="*/ 1 h 67"/>
                <a:gd name="T32" fmla="*/ 261 w 298"/>
                <a:gd name="T33" fmla="*/ 2 h 67"/>
                <a:gd name="T34" fmla="*/ 271 w 298"/>
                <a:gd name="T35" fmla="*/ 4 h 67"/>
                <a:gd name="T36" fmla="*/ 285 w 298"/>
                <a:gd name="T37" fmla="*/ 7 h 67"/>
                <a:gd name="T38" fmla="*/ 298 w 298"/>
                <a:gd name="T39" fmla="*/ 12 h 67"/>
                <a:gd name="T40" fmla="*/ 285 w 298"/>
                <a:gd name="T41" fmla="*/ 10 h 67"/>
                <a:gd name="T42" fmla="*/ 270 w 298"/>
                <a:gd name="T43" fmla="*/ 8 h 67"/>
                <a:gd name="T44" fmla="*/ 261 w 298"/>
                <a:gd name="T45" fmla="*/ 7 h 67"/>
                <a:gd name="T46" fmla="*/ 250 w 298"/>
                <a:gd name="T47" fmla="*/ 7 h 67"/>
                <a:gd name="T48" fmla="*/ 239 w 298"/>
                <a:gd name="T49" fmla="*/ 8 h 67"/>
                <a:gd name="T50" fmla="*/ 228 w 298"/>
                <a:gd name="T51" fmla="*/ 9 h 67"/>
                <a:gd name="T52" fmla="*/ 215 w 298"/>
                <a:gd name="T53" fmla="*/ 11 h 67"/>
                <a:gd name="T54" fmla="*/ 203 w 298"/>
                <a:gd name="T55" fmla="*/ 14 h 67"/>
                <a:gd name="T56" fmla="*/ 190 w 298"/>
                <a:gd name="T57" fmla="*/ 18 h 67"/>
                <a:gd name="T58" fmla="*/ 177 w 298"/>
                <a:gd name="T59" fmla="*/ 22 h 67"/>
                <a:gd name="T60" fmla="*/ 170 w 298"/>
                <a:gd name="T61" fmla="*/ 25 h 67"/>
                <a:gd name="T62" fmla="*/ 164 w 298"/>
                <a:gd name="T63" fmla="*/ 28 h 67"/>
                <a:gd name="T64" fmla="*/ 151 w 298"/>
                <a:gd name="T65" fmla="*/ 34 h 67"/>
                <a:gd name="T66" fmla="*/ 124 w 298"/>
                <a:gd name="T67" fmla="*/ 45 h 67"/>
                <a:gd name="T68" fmla="*/ 97 w 298"/>
                <a:gd name="T69" fmla="*/ 54 h 67"/>
                <a:gd name="T70" fmla="*/ 48 w 298"/>
                <a:gd name="T71" fmla="*/ 64 h 67"/>
                <a:gd name="T72" fmla="*/ 13 w 298"/>
                <a:gd name="T73" fmla="*/ 67 h 67"/>
                <a:gd name="T74" fmla="*/ 0 w 298"/>
                <a:gd name="T7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67">
                  <a:moveTo>
                    <a:pt x="0" y="67"/>
                  </a:moveTo>
                  <a:cubicBezTo>
                    <a:pt x="0" y="67"/>
                    <a:pt x="5" y="66"/>
                    <a:pt x="13" y="65"/>
                  </a:cubicBezTo>
                  <a:cubicBezTo>
                    <a:pt x="21" y="63"/>
                    <a:pt x="33" y="61"/>
                    <a:pt x="47" y="58"/>
                  </a:cubicBezTo>
                  <a:cubicBezTo>
                    <a:pt x="54" y="56"/>
                    <a:pt x="62" y="54"/>
                    <a:pt x="70" y="52"/>
                  </a:cubicBezTo>
                  <a:cubicBezTo>
                    <a:pt x="77" y="50"/>
                    <a:pt x="86" y="47"/>
                    <a:pt x="94" y="44"/>
                  </a:cubicBezTo>
                  <a:cubicBezTo>
                    <a:pt x="98" y="43"/>
                    <a:pt x="103" y="41"/>
                    <a:pt x="107" y="40"/>
                  </a:cubicBezTo>
                  <a:cubicBezTo>
                    <a:pt x="111" y="38"/>
                    <a:pt x="116" y="37"/>
                    <a:pt x="120" y="35"/>
                  </a:cubicBezTo>
                  <a:cubicBezTo>
                    <a:pt x="129" y="31"/>
                    <a:pt x="137" y="28"/>
                    <a:pt x="146" y="23"/>
                  </a:cubicBezTo>
                  <a:cubicBezTo>
                    <a:pt x="150" y="21"/>
                    <a:pt x="155" y="19"/>
                    <a:pt x="159" y="17"/>
                  </a:cubicBezTo>
                  <a:cubicBezTo>
                    <a:pt x="166" y="15"/>
                    <a:pt x="166" y="15"/>
                    <a:pt x="166" y="15"/>
                  </a:cubicBezTo>
                  <a:cubicBezTo>
                    <a:pt x="173" y="12"/>
                    <a:pt x="173" y="12"/>
                    <a:pt x="173" y="12"/>
                  </a:cubicBezTo>
                  <a:cubicBezTo>
                    <a:pt x="175" y="11"/>
                    <a:pt x="177" y="10"/>
                    <a:pt x="180" y="10"/>
                  </a:cubicBezTo>
                  <a:cubicBezTo>
                    <a:pt x="182" y="9"/>
                    <a:pt x="184" y="8"/>
                    <a:pt x="187" y="8"/>
                  </a:cubicBezTo>
                  <a:cubicBezTo>
                    <a:pt x="191" y="6"/>
                    <a:pt x="196" y="5"/>
                    <a:pt x="200" y="4"/>
                  </a:cubicBezTo>
                  <a:cubicBezTo>
                    <a:pt x="209" y="2"/>
                    <a:pt x="218" y="1"/>
                    <a:pt x="227" y="1"/>
                  </a:cubicBezTo>
                  <a:cubicBezTo>
                    <a:pt x="235" y="0"/>
                    <a:pt x="243" y="0"/>
                    <a:pt x="251" y="1"/>
                  </a:cubicBezTo>
                  <a:cubicBezTo>
                    <a:pt x="254" y="1"/>
                    <a:pt x="258" y="1"/>
                    <a:pt x="261" y="2"/>
                  </a:cubicBezTo>
                  <a:cubicBezTo>
                    <a:pt x="264" y="2"/>
                    <a:pt x="268" y="3"/>
                    <a:pt x="271" y="4"/>
                  </a:cubicBezTo>
                  <a:cubicBezTo>
                    <a:pt x="276" y="5"/>
                    <a:pt x="281" y="6"/>
                    <a:pt x="285" y="7"/>
                  </a:cubicBezTo>
                  <a:cubicBezTo>
                    <a:pt x="294" y="10"/>
                    <a:pt x="298" y="12"/>
                    <a:pt x="298" y="12"/>
                  </a:cubicBezTo>
                  <a:cubicBezTo>
                    <a:pt x="298" y="12"/>
                    <a:pt x="293" y="11"/>
                    <a:pt x="285" y="10"/>
                  </a:cubicBezTo>
                  <a:cubicBezTo>
                    <a:pt x="281" y="9"/>
                    <a:pt x="276" y="8"/>
                    <a:pt x="270" y="8"/>
                  </a:cubicBezTo>
                  <a:cubicBezTo>
                    <a:pt x="267" y="8"/>
                    <a:pt x="264" y="7"/>
                    <a:pt x="261" y="7"/>
                  </a:cubicBezTo>
                  <a:cubicBezTo>
                    <a:pt x="257" y="7"/>
                    <a:pt x="254" y="7"/>
                    <a:pt x="250" y="7"/>
                  </a:cubicBezTo>
                  <a:cubicBezTo>
                    <a:pt x="247" y="7"/>
                    <a:pt x="243" y="8"/>
                    <a:pt x="239" y="8"/>
                  </a:cubicBezTo>
                  <a:cubicBezTo>
                    <a:pt x="236" y="8"/>
                    <a:pt x="232" y="9"/>
                    <a:pt x="228" y="9"/>
                  </a:cubicBezTo>
                  <a:cubicBezTo>
                    <a:pt x="224" y="10"/>
                    <a:pt x="220" y="11"/>
                    <a:pt x="215" y="11"/>
                  </a:cubicBezTo>
                  <a:cubicBezTo>
                    <a:pt x="211" y="12"/>
                    <a:pt x="207" y="13"/>
                    <a:pt x="203" y="14"/>
                  </a:cubicBezTo>
                  <a:cubicBezTo>
                    <a:pt x="198" y="15"/>
                    <a:pt x="194" y="16"/>
                    <a:pt x="190" y="18"/>
                  </a:cubicBezTo>
                  <a:cubicBezTo>
                    <a:pt x="185" y="19"/>
                    <a:pt x="181" y="21"/>
                    <a:pt x="177" y="22"/>
                  </a:cubicBezTo>
                  <a:cubicBezTo>
                    <a:pt x="170" y="25"/>
                    <a:pt x="170" y="25"/>
                    <a:pt x="170" y="25"/>
                  </a:cubicBezTo>
                  <a:cubicBezTo>
                    <a:pt x="164" y="28"/>
                    <a:pt x="164" y="28"/>
                    <a:pt x="164" y="28"/>
                  </a:cubicBezTo>
                  <a:cubicBezTo>
                    <a:pt x="160" y="30"/>
                    <a:pt x="155" y="32"/>
                    <a:pt x="151" y="34"/>
                  </a:cubicBezTo>
                  <a:cubicBezTo>
                    <a:pt x="142" y="38"/>
                    <a:pt x="133" y="42"/>
                    <a:pt x="124" y="45"/>
                  </a:cubicBezTo>
                  <a:cubicBezTo>
                    <a:pt x="115" y="49"/>
                    <a:pt x="106" y="51"/>
                    <a:pt x="97" y="54"/>
                  </a:cubicBezTo>
                  <a:cubicBezTo>
                    <a:pt x="80" y="59"/>
                    <a:pt x="63" y="62"/>
                    <a:pt x="48" y="64"/>
                  </a:cubicBezTo>
                  <a:cubicBezTo>
                    <a:pt x="34" y="66"/>
                    <a:pt x="22" y="67"/>
                    <a:pt x="13" y="67"/>
                  </a:cubicBezTo>
                  <a:cubicBezTo>
                    <a:pt x="5" y="67"/>
                    <a:pt x="0" y="67"/>
                    <a:pt x="0" y="67"/>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4"/>
            <p:cNvSpPr/>
            <p:nvPr/>
          </p:nvSpPr>
          <p:spPr bwMode="auto">
            <a:xfrm>
              <a:off x="3714803" y="4820154"/>
              <a:ext cx="1650761" cy="326429"/>
            </a:xfrm>
            <a:custGeom>
              <a:avLst/>
              <a:gdLst>
                <a:gd name="T0" fmla="*/ 380 w 380"/>
                <a:gd name="T1" fmla="*/ 74 h 75"/>
                <a:gd name="T2" fmla="*/ 363 w 380"/>
                <a:gd name="T3" fmla="*/ 75 h 75"/>
                <a:gd name="T4" fmla="*/ 318 w 380"/>
                <a:gd name="T5" fmla="*/ 73 h 75"/>
                <a:gd name="T6" fmla="*/ 288 w 380"/>
                <a:gd name="T7" fmla="*/ 70 h 75"/>
                <a:gd name="T8" fmla="*/ 272 w 380"/>
                <a:gd name="T9" fmla="*/ 67 h 75"/>
                <a:gd name="T10" fmla="*/ 255 w 380"/>
                <a:gd name="T11" fmla="*/ 64 h 75"/>
                <a:gd name="T12" fmla="*/ 237 w 380"/>
                <a:gd name="T13" fmla="*/ 59 h 75"/>
                <a:gd name="T14" fmla="*/ 229 w 380"/>
                <a:gd name="T15" fmla="*/ 57 h 75"/>
                <a:gd name="T16" fmla="*/ 220 w 380"/>
                <a:gd name="T17" fmla="*/ 54 h 75"/>
                <a:gd name="T18" fmla="*/ 202 w 380"/>
                <a:gd name="T19" fmla="*/ 47 h 75"/>
                <a:gd name="T20" fmla="*/ 185 w 380"/>
                <a:gd name="T21" fmla="*/ 40 h 75"/>
                <a:gd name="T22" fmla="*/ 168 w 380"/>
                <a:gd name="T23" fmla="*/ 32 h 75"/>
                <a:gd name="T24" fmla="*/ 151 w 380"/>
                <a:gd name="T25" fmla="*/ 25 h 75"/>
                <a:gd name="T26" fmla="*/ 118 w 380"/>
                <a:gd name="T27" fmla="*/ 14 h 75"/>
                <a:gd name="T28" fmla="*/ 110 w 380"/>
                <a:gd name="T29" fmla="*/ 13 h 75"/>
                <a:gd name="T30" fmla="*/ 102 w 380"/>
                <a:gd name="T31" fmla="*/ 11 h 75"/>
                <a:gd name="T32" fmla="*/ 94 w 380"/>
                <a:gd name="T33" fmla="*/ 10 h 75"/>
                <a:gd name="T34" fmla="*/ 86 w 380"/>
                <a:gd name="T35" fmla="*/ 9 h 75"/>
                <a:gd name="T36" fmla="*/ 56 w 380"/>
                <a:gd name="T37" fmla="*/ 9 h 75"/>
                <a:gd name="T38" fmla="*/ 32 w 380"/>
                <a:gd name="T39" fmla="*/ 14 h 75"/>
                <a:gd name="T40" fmla="*/ 27 w 380"/>
                <a:gd name="T41" fmla="*/ 15 h 75"/>
                <a:gd name="T42" fmla="*/ 22 w 380"/>
                <a:gd name="T43" fmla="*/ 17 h 75"/>
                <a:gd name="T44" fmla="*/ 14 w 380"/>
                <a:gd name="T45" fmla="*/ 20 h 75"/>
                <a:gd name="T46" fmla="*/ 8 w 380"/>
                <a:gd name="T47" fmla="*/ 24 h 75"/>
                <a:gd name="T48" fmla="*/ 3 w 380"/>
                <a:gd name="T49" fmla="*/ 27 h 75"/>
                <a:gd name="T50" fmla="*/ 0 w 380"/>
                <a:gd name="T51" fmla="*/ 30 h 75"/>
                <a:gd name="T52" fmla="*/ 3 w 380"/>
                <a:gd name="T53" fmla="*/ 26 h 75"/>
                <a:gd name="T54" fmla="*/ 13 w 380"/>
                <a:gd name="T55" fmla="*/ 18 h 75"/>
                <a:gd name="T56" fmla="*/ 21 w 380"/>
                <a:gd name="T57" fmla="*/ 14 h 75"/>
                <a:gd name="T58" fmla="*/ 25 w 380"/>
                <a:gd name="T59" fmla="*/ 12 h 75"/>
                <a:gd name="T60" fmla="*/ 31 w 380"/>
                <a:gd name="T61" fmla="*/ 10 h 75"/>
                <a:gd name="T62" fmla="*/ 56 w 380"/>
                <a:gd name="T63" fmla="*/ 3 h 75"/>
                <a:gd name="T64" fmla="*/ 86 w 380"/>
                <a:gd name="T65" fmla="*/ 1 h 75"/>
                <a:gd name="T66" fmla="*/ 94 w 380"/>
                <a:gd name="T67" fmla="*/ 1 h 75"/>
                <a:gd name="T68" fmla="*/ 103 w 380"/>
                <a:gd name="T69" fmla="*/ 2 h 75"/>
                <a:gd name="T70" fmla="*/ 120 w 380"/>
                <a:gd name="T71" fmla="*/ 5 h 75"/>
                <a:gd name="T72" fmla="*/ 138 w 380"/>
                <a:gd name="T73" fmla="*/ 9 h 75"/>
                <a:gd name="T74" fmla="*/ 156 w 380"/>
                <a:gd name="T75" fmla="*/ 15 h 75"/>
                <a:gd name="T76" fmla="*/ 173 w 380"/>
                <a:gd name="T77" fmla="*/ 22 h 75"/>
                <a:gd name="T78" fmla="*/ 190 w 380"/>
                <a:gd name="T79" fmla="*/ 30 h 75"/>
                <a:gd name="T80" fmla="*/ 206 w 380"/>
                <a:gd name="T81" fmla="*/ 37 h 75"/>
                <a:gd name="T82" fmla="*/ 223 w 380"/>
                <a:gd name="T83" fmla="*/ 43 h 75"/>
                <a:gd name="T84" fmla="*/ 240 w 380"/>
                <a:gd name="T85" fmla="*/ 49 h 75"/>
                <a:gd name="T86" fmla="*/ 257 w 380"/>
                <a:gd name="T87" fmla="*/ 54 h 75"/>
                <a:gd name="T88" fmla="*/ 274 w 380"/>
                <a:gd name="T89" fmla="*/ 58 h 75"/>
                <a:gd name="T90" fmla="*/ 290 w 380"/>
                <a:gd name="T91" fmla="*/ 62 h 75"/>
                <a:gd name="T92" fmla="*/ 319 w 380"/>
                <a:gd name="T93" fmla="*/ 67 h 75"/>
                <a:gd name="T94" fmla="*/ 363 w 380"/>
                <a:gd name="T95" fmla="*/ 72 h 75"/>
                <a:gd name="T96" fmla="*/ 376 w 380"/>
                <a:gd name="T97" fmla="*/ 73 h 75"/>
                <a:gd name="T98" fmla="*/ 380 w 380"/>
                <a:gd name="T9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0" h="75">
                  <a:moveTo>
                    <a:pt x="380" y="74"/>
                  </a:moveTo>
                  <a:cubicBezTo>
                    <a:pt x="380" y="74"/>
                    <a:pt x="374" y="74"/>
                    <a:pt x="363" y="75"/>
                  </a:cubicBezTo>
                  <a:cubicBezTo>
                    <a:pt x="352" y="75"/>
                    <a:pt x="337" y="75"/>
                    <a:pt x="318" y="73"/>
                  </a:cubicBezTo>
                  <a:cubicBezTo>
                    <a:pt x="309" y="73"/>
                    <a:pt x="299" y="72"/>
                    <a:pt x="288" y="70"/>
                  </a:cubicBezTo>
                  <a:cubicBezTo>
                    <a:pt x="283" y="69"/>
                    <a:pt x="277" y="68"/>
                    <a:pt x="272" y="67"/>
                  </a:cubicBezTo>
                  <a:cubicBezTo>
                    <a:pt x="266" y="66"/>
                    <a:pt x="261" y="65"/>
                    <a:pt x="255" y="64"/>
                  </a:cubicBezTo>
                  <a:cubicBezTo>
                    <a:pt x="249" y="62"/>
                    <a:pt x="243" y="61"/>
                    <a:pt x="237" y="59"/>
                  </a:cubicBezTo>
                  <a:cubicBezTo>
                    <a:pt x="234" y="58"/>
                    <a:pt x="232" y="58"/>
                    <a:pt x="229" y="57"/>
                  </a:cubicBezTo>
                  <a:cubicBezTo>
                    <a:pt x="226" y="56"/>
                    <a:pt x="223" y="55"/>
                    <a:pt x="220" y="54"/>
                  </a:cubicBezTo>
                  <a:cubicBezTo>
                    <a:pt x="214" y="52"/>
                    <a:pt x="208" y="50"/>
                    <a:pt x="202" y="47"/>
                  </a:cubicBezTo>
                  <a:cubicBezTo>
                    <a:pt x="196" y="45"/>
                    <a:pt x="191" y="43"/>
                    <a:pt x="185" y="40"/>
                  </a:cubicBezTo>
                  <a:cubicBezTo>
                    <a:pt x="179" y="38"/>
                    <a:pt x="174" y="35"/>
                    <a:pt x="168" y="32"/>
                  </a:cubicBezTo>
                  <a:cubicBezTo>
                    <a:pt x="162" y="30"/>
                    <a:pt x="157" y="27"/>
                    <a:pt x="151" y="25"/>
                  </a:cubicBezTo>
                  <a:cubicBezTo>
                    <a:pt x="140" y="21"/>
                    <a:pt x="129" y="17"/>
                    <a:pt x="118" y="14"/>
                  </a:cubicBezTo>
                  <a:cubicBezTo>
                    <a:pt x="115" y="14"/>
                    <a:pt x="113" y="13"/>
                    <a:pt x="110" y="13"/>
                  </a:cubicBezTo>
                  <a:cubicBezTo>
                    <a:pt x="107" y="12"/>
                    <a:pt x="104" y="12"/>
                    <a:pt x="102" y="11"/>
                  </a:cubicBezTo>
                  <a:cubicBezTo>
                    <a:pt x="99" y="11"/>
                    <a:pt x="96" y="10"/>
                    <a:pt x="94" y="10"/>
                  </a:cubicBezTo>
                  <a:cubicBezTo>
                    <a:pt x="91" y="10"/>
                    <a:pt x="88" y="9"/>
                    <a:pt x="86" y="9"/>
                  </a:cubicBezTo>
                  <a:cubicBezTo>
                    <a:pt x="75" y="8"/>
                    <a:pt x="66" y="9"/>
                    <a:pt x="56" y="9"/>
                  </a:cubicBezTo>
                  <a:cubicBezTo>
                    <a:pt x="47" y="10"/>
                    <a:pt x="39" y="12"/>
                    <a:pt x="32" y="14"/>
                  </a:cubicBezTo>
                  <a:cubicBezTo>
                    <a:pt x="30" y="14"/>
                    <a:pt x="28" y="15"/>
                    <a:pt x="27" y="15"/>
                  </a:cubicBezTo>
                  <a:cubicBezTo>
                    <a:pt x="25" y="16"/>
                    <a:pt x="24" y="16"/>
                    <a:pt x="22" y="17"/>
                  </a:cubicBezTo>
                  <a:cubicBezTo>
                    <a:pt x="19" y="18"/>
                    <a:pt x="16" y="19"/>
                    <a:pt x="14" y="20"/>
                  </a:cubicBezTo>
                  <a:cubicBezTo>
                    <a:pt x="11" y="21"/>
                    <a:pt x="9" y="23"/>
                    <a:pt x="8" y="24"/>
                  </a:cubicBezTo>
                  <a:cubicBezTo>
                    <a:pt x="6" y="25"/>
                    <a:pt x="4" y="26"/>
                    <a:pt x="3" y="27"/>
                  </a:cubicBezTo>
                  <a:cubicBezTo>
                    <a:pt x="1" y="29"/>
                    <a:pt x="0" y="30"/>
                    <a:pt x="0" y="30"/>
                  </a:cubicBezTo>
                  <a:cubicBezTo>
                    <a:pt x="0" y="30"/>
                    <a:pt x="1" y="28"/>
                    <a:pt x="3" y="26"/>
                  </a:cubicBezTo>
                  <a:cubicBezTo>
                    <a:pt x="5" y="24"/>
                    <a:pt x="8" y="21"/>
                    <a:pt x="13" y="18"/>
                  </a:cubicBezTo>
                  <a:cubicBezTo>
                    <a:pt x="15" y="17"/>
                    <a:pt x="18" y="15"/>
                    <a:pt x="21" y="14"/>
                  </a:cubicBezTo>
                  <a:cubicBezTo>
                    <a:pt x="22" y="13"/>
                    <a:pt x="24" y="12"/>
                    <a:pt x="25" y="12"/>
                  </a:cubicBezTo>
                  <a:cubicBezTo>
                    <a:pt x="27" y="11"/>
                    <a:pt x="29" y="10"/>
                    <a:pt x="31" y="10"/>
                  </a:cubicBezTo>
                  <a:cubicBezTo>
                    <a:pt x="38" y="7"/>
                    <a:pt x="46" y="4"/>
                    <a:pt x="56" y="3"/>
                  </a:cubicBezTo>
                  <a:cubicBezTo>
                    <a:pt x="65" y="1"/>
                    <a:pt x="75" y="0"/>
                    <a:pt x="86" y="1"/>
                  </a:cubicBezTo>
                  <a:cubicBezTo>
                    <a:pt x="89" y="1"/>
                    <a:pt x="92" y="1"/>
                    <a:pt x="94" y="1"/>
                  </a:cubicBezTo>
                  <a:cubicBezTo>
                    <a:pt x="97" y="1"/>
                    <a:pt x="100" y="2"/>
                    <a:pt x="103" y="2"/>
                  </a:cubicBezTo>
                  <a:cubicBezTo>
                    <a:pt x="109" y="2"/>
                    <a:pt x="114" y="3"/>
                    <a:pt x="120" y="5"/>
                  </a:cubicBezTo>
                  <a:cubicBezTo>
                    <a:pt x="126" y="5"/>
                    <a:pt x="132" y="7"/>
                    <a:pt x="138" y="9"/>
                  </a:cubicBezTo>
                  <a:cubicBezTo>
                    <a:pt x="144" y="10"/>
                    <a:pt x="150" y="13"/>
                    <a:pt x="156" y="15"/>
                  </a:cubicBezTo>
                  <a:cubicBezTo>
                    <a:pt x="162" y="17"/>
                    <a:pt x="167" y="20"/>
                    <a:pt x="173" y="22"/>
                  </a:cubicBezTo>
                  <a:cubicBezTo>
                    <a:pt x="178" y="25"/>
                    <a:pt x="184" y="27"/>
                    <a:pt x="190" y="30"/>
                  </a:cubicBezTo>
                  <a:cubicBezTo>
                    <a:pt x="195" y="32"/>
                    <a:pt x="201" y="35"/>
                    <a:pt x="206" y="37"/>
                  </a:cubicBezTo>
                  <a:cubicBezTo>
                    <a:pt x="212" y="39"/>
                    <a:pt x="218" y="41"/>
                    <a:pt x="223" y="43"/>
                  </a:cubicBezTo>
                  <a:cubicBezTo>
                    <a:pt x="229" y="45"/>
                    <a:pt x="235" y="47"/>
                    <a:pt x="240" y="49"/>
                  </a:cubicBezTo>
                  <a:cubicBezTo>
                    <a:pt x="246" y="51"/>
                    <a:pt x="252" y="52"/>
                    <a:pt x="257" y="54"/>
                  </a:cubicBezTo>
                  <a:cubicBezTo>
                    <a:pt x="263" y="55"/>
                    <a:pt x="268" y="57"/>
                    <a:pt x="274" y="58"/>
                  </a:cubicBezTo>
                  <a:cubicBezTo>
                    <a:pt x="279" y="59"/>
                    <a:pt x="284" y="61"/>
                    <a:pt x="290" y="62"/>
                  </a:cubicBezTo>
                  <a:cubicBezTo>
                    <a:pt x="300" y="64"/>
                    <a:pt x="310" y="65"/>
                    <a:pt x="319" y="67"/>
                  </a:cubicBezTo>
                  <a:cubicBezTo>
                    <a:pt x="337" y="70"/>
                    <a:pt x="353" y="72"/>
                    <a:pt x="363" y="72"/>
                  </a:cubicBezTo>
                  <a:cubicBezTo>
                    <a:pt x="369" y="73"/>
                    <a:pt x="373" y="73"/>
                    <a:pt x="376" y="73"/>
                  </a:cubicBezTo>
                  <a:cubicBezTo>
                    <a:pt x="379" y="74"/>
                    <a:pt x="380" y="74"/>
                    <a:pt x="380" y="74"/>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5"/>
            <p:cNvSpPr/>
            <p:nvPr/>
          </p:nvSpPr>
          <p:spPr bwMode="auto">
            <a:xfrm>
              <a:off x="3832714" y="5024947"/>
              <a:ext cx="1293303" cy="290435"/>
            </a:xfrm>
            <a:custGeom>
              <a:avLst/>
              <a:gdLst>
                <a:gd name="T0" fmla="*/ 298 w 298"/>
                <a:gd name="T1" fmla="*/ 67 h 67"/>
                <a:gd name="T2" fmla="*/ 285 w 298"/>
                <a:gd name="T3" fmla="*/ 67 h 67"/>
                <a:gd name="T4" fmla="*/ 249 w 298"/>
                <a:gd name="T5" fmla="*/ 65 h 67"/>
                <a:gd name="T6" fmla="*/ 201 w 298"/>
                <a:gd name="T7" fmla="*/ 54 h 67"/>
                <a:gd name="T8" fmla="*/ 174 w 298"/>
                <a:gd name="T9" fmla="*/ 45 h 67"/>
                <a:gd name="T10" fmla="*/ 147 w 298"/>
                <a:gd name="T11" fmla="*/ 34 h 67"/>
                <a:gd name="T12" fmla="*/ 134 w 298"/>
                <a:gd name="T13" fmla="*/ 28 h 67"/>
                <a:gd name="T14" fmla="*/ 127 w 298"/>
                <a:gd name="T15" fmla="*/ 25 h 67"/>
                <a:gd name="T16" fmla="*/ 121 w 298"/>
                <a:gd name="T17" fmla="*/ 23 h 67"/>
                <a:gd name="T18" fmla="*/ 108 w 298"/>
                <a:gd name="T19" fmla="*/ 18 h 67"/>
                <a:gd name="T20" fmla="*/ 95 w 298"/>
                <a:gd name="T21" fmla="*/ 14 h 67"/>
                <a:gd name="T22" fmla="*/ 82 w 298"/>
                <a:gd name="T23" fmla="*/ 12 h 67"/>
                <a:gd name="T24" fmla="*/ 70 w 298"/>
                <a:gd name="T25" fmla="*/ 9 h 67"/>
                <a:gd name="T26" fmla="*/ 58 w 298"/>
                <a:gd name="T27" fmla="*/ 8 h 67"/>
                <a:gd name="T28" fmla="*/ 47 w 298"/>
                <a:gd name="T29" fmla="*/ 8 h 67"/>
                <a:gd name="T30" fmla="*/ 37 w 298"/>
                <a:gd name="T31" fmla="*/ 8 h 67"/>
                <a:gd name="T32" fmla="*/ 28 w 298"/>
                <a:gd name="T33" fmla="*/ 8 h 67"/>
                <a:gd name="T34" fmla="*/ 13 w 298"/>
                <a:gd name="T35" fmla="*/ 10 h 67"/>
                <a:gd name="T36" fmla="*/ 0 w 298"/>
                <a:gd name="T37" fmla="*/ 12 h 67"/>
                <a:gd name="T38" fmla="*/ 12 w 298"/>
                <a:gd name="T39" fmla="*/ 8 h 67"/>
                <a:gd name="T40" fmla="*/ 27 w 298"/>
                <a:gd name="T41" fmla="*/ 4 h 67"/>
                <a:gd name="T42" fmla="*/ 37 w 298"/>
                <a:gd name="T43" fmla="*/ 2 h 67"/>
                <a:gd name="T44" fmla="*/ 47 w 298"/>
                <a:gd name="T45" fmla="*/ 1 h 67"/>
                <a:gd name="T46" fmla="*/ 71 w 298"/>
                <a:gd name="T47" fmla="*/ 1 h 67"/>
                <a:gd name="T48" fmla="*/ 97 w 298"/>
                <a:gd name="T49" fmla="*/ 4 h 67"/>
                <a:gd name="T50" fmla="*/ 111 w 298"/>
                <a:gd name="T51" fmla="*/ 8 h 67"/>
                <a:gd name="T52" fmla="*/ 118 w 298"/>
                <a:gd name="T53" fmla="*/ 10 h 67"/>
                <a:gd name="T54" fmla="*/ 125 w 298"/>
                <a:gd name="T55" fmla="*/ 12 h 67"/>
                <a:gd name="T56" fmla="*/ 132 w 298"/>
                <a:gd name="T57" fmla="*/ 15 h 67"/>
                <a:gd name="T58" fmla="*/ 139 w 298"/>
                <a:gd name="T59" fmla="*/ 18 h 67"/>
                <a:gd name="T60" fmla="*/ 152 w 298"/>
                <a:gd name="T61" fmla="*/ 24 h 67"/>
                <a:gd name="T62" fmla="*/ 178 w 298"/>
                <a:gd name="T63" fmla="*/ 35 h 67"/>
                <a:gd name="T64" fmla="*/ 191 w 298"/>
                <a:gd name="T65" fmla="*/ 40 h 67"/>
                <a:gd name="T66" fmla="*/ 204 w 298"/>
                <a:gd name="T67" fmla="*/ 45 h 67"/>
                <a:gd name="T68" fmla="*/ 228 w 298"/>
                <a:gd name="T69" fmla="*/ 52 h 67"/>
                <a:gd name="T70" fmla="*/ 251 w 298"/>
                <a:gd name="T71" fmla="*/ 58 h 67"/>
                <a:gd name="T72" fmla="*/ 285 w 298"/>
                <a:gd name="T73" fmla="*/ 65 h 67"/>
                <a:gd name="T74" fmla="*/ 298 w 298"/>
                <a:gd name="T7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67">
                  <a:moveTo>
                    <a:pt x="298" y="67"/>
                  </a:moveTo>
                  <a:cubicBezTo>
                    <a:pt x="298" y="67"/>
                    <a:pt x="293" y="67"/>
                    <a:pt x="285" y="67"/>
                  </a:cubicBezTo>
                  <a:cubicBezTo>
                    <a:pt x="276" y="67"/>
                    <a:pt x="264" y="67"/>
                    <a:pt x="249" y="65"/>
                  </a:cubicBezTo>
                  <a:cubicBezTo>
                    <a:pt x="235" y="63"/>
                    <a:pt x="218" y="59"/>
                    <a:pt x="201" y="54"/>
                  </a:cubicBezTo>
                  <a:cubicBezTo>
                    <a:pt x="192" y="52"/>
                    <a:pt x="183" y="49"/>
                    <a:pt x="174" y="45"/>
                  </a:cubicBezTo>
                  <a:cubicBezTo>
                    <a:pt x="165" y="42"/>
                    <a:pt x="156" y="38"/>
                    <a:pt x="147" y="34"/>
                  </a:cubicBezTo>
                  <a:cubicBezTo>
                    <a:pt x="143" y="32"/>
                    <a:pt x="138" y="30"/>
                    <a:pt x="134" y="28"/>
                  </a:cubicBezTo>
                  <a:cubicBezTo>
                    <a:pt x="127" y="25"/>
                    <a:pt x="127" y="25"/>
                    <a:pt x="127" y="25"/>
                  </a:cubicBezTo>
                  <a:cubicBezTo>
                    <a:pt x="121" y="23"/>
                    <a:pt x="121" y="23"/>
                    <a:pt x="121" y="23"/>
                  </a:cubicBezTo>
                  <a:cubicBezTo>
                    <a:pt x="117" y="21"/>
                    <a:pt x="112" y="19"/>
                    <a:pt x="108" y="18"/>
                  </a:cubicBezTo>
                  <a:cubicBezTo>
                    <a:pt x="104" y="17"/>
                    <a:pt x="99" y="15"/>
                    <a:pt x="95" y="14"/>
                  </a:cubicBezTo>
                  <a:cubicBezTo>
                    <a:pt x="91" y="13"/>
                    <a:pt x="87" y="12"/>
                    <a:pt x="82" y="12"/>
                  </a:cubicBezTo>
                  <a:cubicBezTo>
                    <a:pt x="78" y="11"/>
                    <a:pt x="74" y="10"/>
                    <a:pt x="70" y="9"/>
                  </a:cubicBezTo>
                  <a:cubicBezTo>
                    <a:pt x="66" y="9"/>
                    <a:pt x="62" y="8"/>
                    <a:pt x="58" y="8"/>
                  </a:cubicBezTo>
                  <a:cubicBezTo>
                    <a:pt x="55" y="8"/>
                    <a:pt x="51" y="8"/>
                    <a:pt x="47" y="8"/>
                  </a:cubicBezTo>
                  <a:cubicBezTo>
                    <a:pt x="44" y="8"/>
                    <a:pt x="40" y="8"/>
                    <a:pt x="37" y="8"/>
                  </a:cubicBezTo>
                  <a:cubicBezTo>
                    <a:pt x="34" y="8"/>
                    <a:pt x="31" y="8"/>
                    <a:pt x="28" y="8"/>
                  </a:cubicBezTo>
                  <a:cubicBezTo>
                    <a:pt x="22" y="9"/>
                    <a:pt x="17" y="9"/>
                    <a:pt x="13" y="10"/>
                  </a:cubicBezTo>
                  <a:cubicBezTo>
                    <a:pt x="5" y="11"/>
                    <a:pt x="0" y="12"/>
                    <a:pt x="0" y="12"/>
                  </a:cubicBezTo>
                  <a:cubicBezTo>
                    <a:pt x="0" y="12"/>
                    <a:pt x="4" y="10"/>
                    <a:pt x="12" y="8"/>
                  </a:cubicBezTo>
                  <a:cubicBezTo>
                    <a:pt x="16" y="6"/>
                    <a:pt x="21" y="5"/>
                    <a:pt x="27" y="4"/>
                  </a:cubicBezTo>
                  <a:cubicBezTo>
                    <a:pt x="30" y="3"/>
                    <a:pt x="33" y="3"/>
                    <a:pt x="37" y="2"/>
                  </a:cubicBezTo>
                  <a:cubicBezTo>
                    <a:pt x="40" y="2"/>
                    <a:pt x="43" y="1"/>
                    <a:pt x="47" y="1"/>
                  </a:cubicBezTo>
                  <a:cubicBezTo>
                    <a:pt x="54" y="0"/>
                    <a:pt x="62" y="0"/>
                    <a:pt x="71" y="1"/>
                  </a:cubicBezTo>
                  <a:cubicBezTo>
                    <a:pt x="79" y="1"/>
                    <a:pt x="88" y="3"/>
                    <a:pt x="97" y="4"/>
                  </a:cubicBezTo>
                  <a:cubicBezTo>
                    <a:pt x="102" y="5"/>
                    <a:pt x="106" y="7"/>
                    <a:pt x="111" y="8"/>
                  </a:cubicBezTo>
                  <a:cubicBezTo>
                    <a:pt x="113" y="8"/>
                    <a:pt x="116" y="9"/>
                    <a:pt x="118" y="10"/>
                  </a:cubicBezTo>
                  <a:cubicBezTo>
                    <a:pt x="120" y="11"/>
                    <a:pt x="123" y="11"/>
                    <a:pt x="125" y="12"/>
                  </a:cubicBezTo>
                  <a:cubicBezTo>
                    <a:pt x="132" y="15"/>
                    <a:pt x="132" y="15"/>
                    <a:pt x="132" y="15"/>
                  </a:cubicBezTo>
                  <a:cubicBezTo>
                    <a:pt x="139" y="18"/>
                    <a:pt x="139" y="18"/>
                    <a:pt x="139" y="18"/>
                  </a:cubicBezTo>
                  <a:cubicBezTo>
                    <a:pt x="143" y="20"/>
                    <a:pt x="147" y="22"/>
                    <a:pt x="152" y="24"/>
                  </a:cubicBezTo>
                  <a:cubicBezTo>
                    <a:pt x="160" y="28"/>
                    <a:pt x="169" y="31"/>
                    <a:pt x="178" y="35"/>
                  </a:cubicBezTo>
                  <a:cubicBezTo>
                    <a:pt x="182" y="37"/>
                    <a:pt x="187" y="38"/>
                    <a:pt x="191" y="40"/>
                  </a:cubicBezTo>
                  <a:cubicBezTo>
                    <a:pt x="195" y="42"/>
                    <a:pt x="199" y="43"/>
                    <a:pt x="204" y="45"/>
                  </a:cubicBezTo>
                  <a:cubicBezTo>
                    <a:pt x="212" y="47"/>
                    <a:pt x="220" y="50"/>
                    <a:pt x="228" y="52"/>
                  </a:cubicBezTo>
                  <a:cubicBezTo>
                    <a:pt x="236" y="55"/>
                    <a:pt x="244" y="57"/>
                    <a:pt x="251" y="58"/>
                  </a:cubicBezTo>
                  <a:cubicBezTo>
                    <a:pt x="265" y="61"/>
                    <a:pt x="276" y="64"/>
                    <a:pt x="285" y="65"/>
                  </a:cubicBezTo>
                  <a:cubicBezTo>
                    <a:pt x="293" y="66"/>
                    <a:pt x="298" y="67"/>
                    <a:pt x="298" y="67"/>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6"/>
            <p:cNvSpPr/>
            <p:nvPr/>
          </p:nvSpPr>
          <p:spPr bwMode="auto">
            <a:xfrm>
              <a:off x="1561367" y="4081655"/>
              <a:ext cx="1897754" cy="865098"/>
            </a:xfrm>
            <a:custGeom>
              <a:avLst/>
              <a:gdLst>
                <a:gd name="T0" fmla="*/ 437 w 437"/>
                <a:gd name="T1" fmla="*/ 199 h 199"/>
                <a:gd name="T2" fmla="*/ 303 w 437"/>
                <a:gd name="T3" fmla="*/ 125 h 199"/>
                <a:gd name="T4" fmla="*/ 0 w 437"/>
                <a:gd name="T5" fmla="*/ 141 h 199"/>
                <a:gd name="T6" fmla="*/ 85 w 437"/>
                <a:gd name="T7" fmla="*/ 52 h 199"/>
                <a:gd name="T8" fmla="*/ 212 w 437"/>
                <a:gd name="T9" fmla="*/ 45 h 199"/>
                <a:gd name="T10" fmla="*/ 437 w 437"/>
                <a:gd name="T11" fmla="*/ 91 h 199"/>
                <a:gd name="T12" fmla="*/ 437 w 437"/>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437" h="199">
                  <a:moveTo>
                    <a:pt x="437" y="199"/>
                  </a:moveTo>
                  <a:cubicBezTo>
                    <a:pt x="437" y="199"/>
                    <a:pt x="403" y="129"/>
                    <a:pt x="303" y="125"/>
                  </a:cubicBezTo>
                  <a:cubicBezTo>
                    <a:pt x="202" y="121"/>
                    <a:pt x="71" y="198"/>
                    <a:pt x="0" y="141"/>
                  </a:cubicBezTo>
                  <a:cubicBezTo>
                    <a:pt x="85" y="52"/>
                    <a:pt x="85" y="52"/>
                    <a:pt x="85" y="52"/>
                  </a:cubicBezTo>
                  <a:cubicBezTo>
                    <a:pt x="85" y="52"/>
                    <a:pt x="120" y="89"/>
                    <a:pt x="212" y="45"/>
                  </a:cubicBezTo>
                  <a:cubicBezTo>
                    <a:pt x="304" y="0"/>
                    <a:pt x="427" y="66"/>
                    <a:pt x="437" y="91"/>
                  </a:cubicBezTo>
                  <a:lnTo>
                    <a:pt x="437" y="199"/>
                  </a:lnTo>
                  <a:close/>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7"/>
            <p:cNvSpPr/>
            <p:nvPr/>
          </p:nvSpPr>
          <p:spPr bwMode="auto">
            <a:xfrm>
              <a:off x="1731407" y="4020838"/>
              <a:ext cx="1727714" cy="925916"/>
            </a:xfrm>
            <a:custGeom>
              <a:avLst/>
              <a:gdLst>
                <a:gd name="T0" fmla="*/ 398 w 398"/>
                <a:gd name="T1" fmla="*/ 213 h 213"/>
                <a:gd name="T2" fmla="*/ 255 w 398"/>
                <a:gd name="T3" fmla="*/ 110 h 213"/>
                <a:gd name="T4" fmla="*/ 0 w 398"/>
                <a:gd name="T5" fmla="*/ 82 h 213"/>
                <a:gd name="T6" fmla="*/ 70 w 398"/>
                <a:gd name="T7" fmla="*/ 0 h 213"/>
                <a:gd name="T8" fmla="*/ 259 w 398"/>
                <a:gd name="T9" fmla="*/ 29 h 213"/>
                <a:gd name="T10" fmla="*/ 398 w 398"/>
                <a:gd name="T11" fmla="*/ 105 h 213"/>
                <a:gd name="T12" fmla="*/ 398 w 398"/>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398" h="213">
                  <a:moveTo>
                    <a:pt x="398" y="213"/>
                  </a:moveTo>
                  <a:cubicBezTo>
                    <a:pt x="398" y="213"/>
                    <a:pt x="368" y="117"/>
                    <a:pt x="255" y="110"/>
                  </a:cubicBezTo>
                  <a:cubicBezTo>
                    <a:pt x="142" y="103"/>
                    <a:pt x="69" y="139"/>
                    <a:pt x="0" y="82"/>
                  </a:cubicBezTo>
                  <a:cubicBezTo>
                    <a:pt x="70" y="0"/>
                    <a:pt x="70" y="0"/>
                    <a:pt x="70" y="0"/>
                  </a:cubicBezTo>
                  <a:cubicBezTo>
                    <a:pt x="70" y="0"/>
                    <a:pt x="153" y="49"/>
                    <a:pt x="259" y="29"/>
                  </a:cubicBezTo>
                  <a:cubicBezTo>
                    <a:pt x="365" y="9"/>
                    <a:pt x="398" y="105"/>
                    <a:pt x="398" y="105"/>
                  </a:cubicBezTo>
                  <a:lnTo>
                    <a:pt x="398" y="213"/>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9"/>
            <p:cNvSpPr/>
            <p:nvPr/>
          </p:nvSpPr>
          <p:spPr bwMode="auto">
            <a:xfrm>
              <a:off x="3459121" y="4034491"/>
              <a:ext cx="1849349" cy="920951"/>
            </a:xfrm>
            <a:custGeom>
              <a:avLst/>
              <a:gdLst>
                <a:gd name="T0" fmla="*/ 0 w 426"/>
                <a:gd name="T1" fmla="*/ 210 h 212"/>
                <a:gd name="T2" fmla="*/ 159 w 426"/>
                <a:gd name="T3" fmla="*/ 132 h 212"/>
                <a:gd name="T4" fmla="*/ 426 w 426"/>
                <a:gd name="T5" fmla="*/ 171 h 212"/>
                <a:gd name="T6" fmla="*/ 347 w 426"/>
                <a:gd name="T7" fmla="*/ 79 h 212"/>
                <a:gd name="T8" fmla="*/ 186 w 426"/>
                <a:gd name="T9" fmla="*/ 51 h 212"/>
                <a:gd name="T10" fmla="*/ 0 w 426"/>
                <a:gd name="T11" fmla="*/ 102 h 212"/>
                <a:gd name="T12" fmla="*/ 0 w 426"/>
                <a:gd name="T13" fmla="*/ 210 h 212"/>
              </a:gdLst>
              <a:ahLst/>
              <a:cxnLst>
                <a:cxn ang="0">
                  <a:pos x="T0" y="T1"/>
                </a:cxn>
                <a:cxn ang="0">
                  <a:pos x="T2" y="T3"/>
                </a:cxn>
                <a:cxn ang="0">
                  <a:pos x="T4" y="T5"/>
                </a:cxn>
                <a:cxn ang="0">
                  <a:pos x="T6" y="T7"/>
                </a:cxn>
                <a:cxn ang="0">
                  <a:pos x="T8" y="T9"/>
                </a:cxn>
                <a:cxn ang="0">
                  <a:pos x="T10" y="T11"/>
                </a:cxn>
                <a:cxn ang="0">
                  <a:pos x="T12" y="T13"/>
                </a:cxn>
              </a:cxnLst>
              <a:rect l="0" t="0" r="r" b="b"/>
              <a:pathLst>
                <a:path w="426" h="212">
                  <a:moveTo>
                    <a:pt x="0" y="210"/>
                  </a:moveTo>
                  <a:cubicBezTo>
                    <a:pt x="0" y="210"/>
                    <a:pt x="45" y="133"/>
                    <a:pt x="159" y="132"/>
                  </a:cubicBezTo>
                  <a:cubicBezTo>
                    <a:pt x="274" y="130"/>
                    <a:pt x="312" y="212"/>
                    <a:pt x="426" y="171"/>
                  </a:cubicBezTo>
                  <a:cubicBezTo>
                    <a:pt x="347" y="79"/>
                    <a:pt x="347" y="79"/>
                    <a:pt x="347" y="79"/>
                  </a:cubicBezTo>
                  <a:cubicBezTo>
                    <a:pt x="347" y="79"/>
                    <a:pt x="278" y="112"/>
                    <a:pt x="186" y="51"/>
                  </a:cubicBezTo>
                  <a:cubicBezTo>
                    <a:pt x="108" y="0"/>
                    <a:pt x="0" y="102"/>
                    <a:pt x="0" y="102"/>
                  </a:cubicBezTo>
                  <a:lnTo>
                    <a:pt x="0" y="210"/>
                  </a:lnTo>
                  <a:close/>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0"/>
            <p:cNvSpPr/>
            <p:nvPr/>
          </p:nvSpPr>
          <p:spPr bwMode="auto">
            <a:xfrm>
              <a:off x="3459121" y="3951332"/>
              <a:ext cx="1619731" cy="995421"/>
            </a:xfrm>
            <a:custGeom>
              <a:avLst/>
              <a:gdLst>
                <a:gd name="T0" fmla="*/ 0 w 373"/>
                <a:gd name="T1" fmla="*/ 229 h 229"/>
                <a:gd name="T2" fmla="*/ 128 w 373"/>
                <a:gd name="T3" fmla="*/ 126 h 229"/>
                <a:gd name="T4" fmla="*/ 373 w 373"/>
                <a:gd name="T5" fmla="*/ 90 h 229"/>
                <a:gd name="T6" fmla="*/ 300 w 373"/>
                <a:gd name="T7" fmla="*/ 0 h 229"/>
                <a:gd name="T8" fmla="*/ 139 w 373"/>
                <a:gd name="T9" fmla="*/ 52 h 229"/>
                <a:gd name="T10" fmla="*/ 0 w 373"/>
                <a:gd name="T11" fmla="*/ 121 h 229"/>
                <a:gd name="T12" fmla="*/ 0 w 373"/>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373" h="229">
                  <a:moveTo>
                    <a:pt x="0" y="229"/>
                  </a:moveTo>
                  <a:cubicBezTo>
                    <a:pt x="0" y="229"/>
                    <a:pt x="33" y="144"/>
                    <a:pt x="128" y="126"/>
                  </a:cubicBezTo>
                  <a:cubicBezTo>
                    <a:pt x="222" y="109"/>
                    <a:pt x="340" y="149"/>
                    <a:pt x="373" y="90"/>
                  </a:cubicBezTo>
                  <a:cubicBezTo>
                    <a:pt x="300" y="0"/>
                    <a:pt x="300" y="0"/>
                    <a:pt x="300" y="0"/>
                  </a:cubicBezTo>
                  <a:cubicBezTo>
                    <a:pt x="300" y="0"/>
                    <a:pt x="222" y="63"/>
                    <a:pt x="139" y="52"/>
                  </a:cubicBezTo>
                  <a:cubicBezTo>
                    <a:pt x="56" y="40"/>
                    <a:pt x="0" y="121"/>
                    <a:pt x="0" y="121"/>
                  </a:cubicBezTo>
                  <a:lnTo>
                    <a:pt x="0" y="22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4" name="组合 333"/>
          <p:cNvGrpSpPr/>
          <p:nvPr/>
        </p:nvGrpSpPr>
        <p:grpSpPr>
          <a:xfrm>
            <a:off x="9384647" y="2754222"/>
            <a:ext cx="624310" cy="1068651"/>
            <a:chOff x="3229504" y="2908746"/>
            <a:chExt cx="624310" cy="1068651"/>
          </a:xfrm>
        </p:grpSpPr>
        <p:sp>
          <p:nvSpPr>
            <p:cNvPr id="269" name="Freeform 45"/>
            <p:cNvSpPr/>
            <p:nvPr/>
          </p:nvSpPr>
          <p:spPr bwMode="auto">
            <a:xfrm>
              <a:off x="3358586" y="2908746"/>
              <a:ext cx="364905" cy="73229"/>
            </a:xfrm>
            <a:custGeom>
              <a:avLst/>
              <a:gdLst>
                <a:gd name="T0" fmla="*/ 76 w 84"/>
                <a:gd name="T1" fmla="*/ 17 h 17"/>
                <a:gd name="T2" fmla="*/ 8 w 84"/>
                <a:gd name="T3" fmla="*/ 17 h 17"/>
                <a:gd name="T4" fmla="*/ 0 w 84"/>
                <a:gd name="T5" fmla="*/ 8 h 17"/>
                <a:gd name="T6" fmla="*/ 0 w 84"/>
                <a:gd name="T7" fmla="*/ 8 h 17"/>
                <a:gd name="T8" fmla="*/ 8 w 84"/>
                <a:gd name="T9" fmla="*/ 0 h 17"/>
                <a:gd name="T10" fmla="*/ 76 w 84"/>
                <a:gd name="T11" fmla="*/ 0 h 17"/>
                <a:gd name="T12" fmla="*/ 84 w 84"/>
                <a:gd name="T13" fmla="*/ 8 h 17"/>
                <a:gd name="T14" fmla="*/ 84 w 84"/>
                <a:gd name="T15" fmla="*/ 8 h 17"/>
                <a:gd name="T16" fmla="*/ 76 w 8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7">
                  <a:moveTo>
                    <a:pt x="76" y="17"/>
                  </a:moveTo>
                  <a:cubicBezTo>
                    <a:pt x="8" y="17"/>
                    <a:pt x="8" y="17"/>
                    <a:pt x="8" y="17"/>
                  </a:cubicBezTo>
                  <a:cubicBezTo>
                    <a:pt x="4" y="17"/>
                    <a:pt x="0" y="13"/>
                    <a:pt x="0" y="8"/>
                  </a:cubicBezTo>
                  <a:cubicBezTo>
                    <a:pt x="0" y="8"/>
                    <a:pt x="0" y="8"/>
                    <a:pt x="0" y="8"/>
                  </a:cubicBezTo>
                  <a:cubicBezTo>
                    <a:pt x="0" y="3"/>
                    <a:pt x="4" y="0"/>
                    <a:pt x="8" y="0"/>
                  </a:cubicBezTo>
                  <a:cubicBezTo>
                    <a:pt x="76" y="0"/>
                    <a:pt x="76" y="0"/>
                    <a:pt x="76" y="0"/>
                  </a:cubicBezTo>
                  <a:cubicBezTo>
                    <a:pt x="80" y="0"/>
                    <a:pt x="84" y="3"/>
                    <a:pt x="84" y="8"/>
                  </a:cubicBezTo>
                  <a:cubicBezTo>
                    <a:pt x="84" y="8"/>
                    <a:pt x="84" y="8"/>
                    <a:pt x="84" y="8"/>
                  </a:cubicBezTo>
                  <a:cubicBezTo>
                    <a:pt x="84" y="13"/>
                    <a:pt x="80" y="17"/>
                    <a:pt x="76" y="17"/>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70" name="Freeform 46"/>
            <p:cNvSpPr/>
            <p:nvPr/>
          </p:nvSpPr>
          <p:spPr bwMode="auto">
            <a:xfrm>
              <a:off x="3229504" y="2981976"/>
              <a:ext cx="624310" cy="943292"/>
            </a:xfrm>
            <a:custGeom>
              <a:avLst/>
              <a:gdLst>
                <a:gd name="T0" fmla="*/ 100 w 144"/>
                <a:gd name="T1" fmla="*/ 84 h 217"/>
                <a:gd name="T2" fmla="*/ 100 w 144"/>
                <a:gd name="T3" fmla="*/ 0 h 217"/>
                <a:gd name="T4" fmla="*/ 72 w 144"/>
                <a:gd name="T5" fmla="*/ 0 h 217"/>
                <a:gd name="T6" fmla="*/ 44 w 144"/>
                <a:gd name="T7" fmla="*/ 0 h 217"/>
                <a:gd name="T8" fmla="*/ 44 w 144"/>
                <a:gd name="T9" fmla="*/ 84 h 217"/>
                <a:gd name="T10" fmla="*/ 0 w 144"/>
                <a:gd name="T11" fmla="*/ 150 h 217"/>
                <a:gd name="T12" fmla="*/ 44 w 144"/>
                <a:gd name="T13" fmla="*/ 217 h 217"/>
                <a:gd name="T14" fmla="*/ 72 w 144"/>
                <a:gd name="T15" fmla="*/ 217 h 217"/>
                <a:gd name="T16" fmla="*/ 100 w 144"/>
                <a:gd name="T17" fmla="*/ 217 h 217"/>
                <a:gd name="T18" fmla="*/ 144 w 144"/>
                <a:gd name="T19" fmla="*/ 150 h 217"/>
                <a:gd name="T20" fmla="*/ 100 w 144"/>
                <a:gd name="T2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17">
                  <a:moveTo>
                    <a:pt x="100" y="84"/>
                  </a:moveTo>
                  <a:cubicBezTo>
                    <a:pt x="100" y="0"/>
                    <a:pt x="100" y="0"/>
                    <a:pt x="100" y="0"/>
                  </a:cubicBezTo>
                  <a:cubicBezTo>
                    <a:pt x="72" y="0"/>
                    <a:pt x="72" y="0"/>
                    <a:pt x="72" y="0"/>
                  </a:cubicBezTo>
                  <a:cubicBezTo>
                    <a:pt x="44" y="0"/>
                    <a:pt x="44" y="0"/>
                    <a:pt x="44" y="0"/>
                  </a:cubicBezTo>
                  <a:cubicBezTo>
                    <a:pt x="44" y="84"/>
                    <a:pt x="44" y="84"/>
                    <a:pt x="44" y="84"/>
                  </a:cubicBezTo>
                  <a:cubicBezTo>
                    <a:pt x="44" y="84"/>
                    <a:pt x="0" y="109"/>
                    <a:pt x="0" y="150"/>
                  </a:cubicBezTo>
                  <a:cubicBezTo>
                    <a:pt x="0" y="191"/>
                    <a:pt x="35" y="213"/>
                    <a:pt x="44" y="217"/>
                  </a:cubicBezTo>
                  <a:cubicBezTo>
                    <a:pt x="72" y="217"/>
                    <a:pt x="72" y="217"/>
                    <a:pt x="72" y="217"/>
                  </a:cubicBezTo>
                  <a:cubicBezTo>
                    <a:pt x="100" y="217"/>
                    <a:pt x="100" y="217"/>
                    <a:pt x="100" y="217"/>
                  </a:cubicBezTo>
                  <a:cubicBezTo>
                    <a:pt x="109" y="213"/>
                    <a:pt x="144" y="191"/>
                    <a:pt x="144" y="150"/>
                  </a:cubicBezTo>
                  <a:cubicBezTo>
                    <a:pt x="144" y="109"/>
                    <a:pt x="100" y="84"/>
                    <a:pt x="100" y="84"/>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71" name="Freeform 47"/>
            <p:cNvSpPr/>
            <p:nvPr/>
          </p:nvSpPr>
          <p:spPr bwMode="auto">
            <a:xfrm>
              <a:off x="3285357" y="3600080"/>
              <a:ext cx="512605" cy="286711"/>
            </a:xfrm>
            <a:custGeom>
              <a:avLst/>
              <a:gdLst>
                <a:gd name="T0" fmla="*/ 0 w 118"/>
                <a:gd name="T1" fmla="*/ 0 h 66"/>
                <a:gd name="T2" fmla="*/ 0 w 118"/>
                <a:gd name="T3" fmla="*/ 7 h 66"/>
                <a:gd name="T4" fmla="*/ 59 w 118"/>
                <a:gd name="T5" fmla="*/ 66 h 66"/>
                <a:gd name="T6" fmla="*/ 118 w 118"/>
                <a:gd name="T7" fmla="*/ 7 h 66"/>
                <a:gd name="T8" fmla="*/ 118 w 118"/>
                <a:gd name="T9" fmla="*/ 0 h 66"/>
                <a:gd name="T10" fmla="*/ 0 w 118"/>
                <a:gd name="T11" fmla="*/ 0 h 66"/>
              </a:gdLst>
              <a:ahLst/>
              <a:cxnLst>
                <a:cxn ang="0">
                  <a:pos x="T0" y="T1"/>
                </a:cxn>
                <a:cxn ang="0">
                  <a:pos x="T2" y="T3"/>
                </a:cxn>
                <a:cxn ang="0">
                  <a:pos x="T4" y="T5"/>
                </a:cxn>
                <a:cxn ang="0">
                  <a:pos x="T6" y="T7"/>
                </a:cxn>
                <a:cxn ang="0">
                  <a:pos x="T8" y="T9"/>
                </a:cxn>
                <a:cxn ang="0">
                  <a:pos x="T10" y="T11"/>
                </a:cxn>
              </a:cxnLst>
              <a:rect l="0" t="0" r="r" b="b"/>
              <a:pathLst>
                <a:path w="118" h="66">
                  <a:moveTo>
                    <a:pt x="0" y="0"/>
                  </a:moveTo>
                  <a:cubicBezTo>
                    <a:pt x="0" y="2"/>
                    <a:pt x="0" y="4"/>
                    <a:pt x="0" y="7"/>
                  </a:cubicBezTo>
                  <a:cubicBezTo>
                    <a:pt x="0" y="39"/>
                    <a:pt x="26" y="66"/>
                    <a:pt x="59" y="66"/>
                  </a:cubicBezTo>
                  <a:cubicBezTo>
                    <a:pt x="92" y="66"/>
                    <a:pt x="118" y="39"/>
                    <a:pt x="118" y="7"/>
                  </a:cubicBezTo>
                  <a:cubicBezTo>
                    <a:pt x="118" y="4"/>
                    <a:pt x="118" y="2"/>
                    <a:pt x="118" y="0"/>
                  </a:cubicBezTo>
                  <a:lnTo>
                    <a:pt x="0" y="0"/>
                  </a:lnTo>
                  <a:close/>
                </a:path>
              </a:pathLst>
            </a:cu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272" name="Freeform 48"/>
            <p:cNvSpPr/>
            <p:nvPr/>
          </p:nvSpPr>
          <p:spPr bwMode="auto">
            <a:xfrm>
              <a:off x="3384650" y="3925268"/>
              <a:ext cx="312776" cy="52129"/>
            </a:xfrm>
            <a:custGeom>
              <a:avLst/>
              <a:gdLst>
                <a:gd name="T0" fmla="*/ 66 w 72"/>
                <a:gd name="T1" fmla="*/ 12 h 12"/>
                <a:gd name="T2" fmla="*/ 6 w 72"/>
                <a:gd name="T3" fmla="*/ 12 h 12"/>
                <a:gd name="T4" fmla="*/ 0 w 72"/>
                <a:gd name="T5" fmla="*/ 6 h 12"/>
                <a:gd name="T6" fmla="*/ 0 w 72"/>
                <a:gd name="T7" fmla="*/ 6 h 12"/>
                <a:gd name="T8" fmla="*/ 6 w 72"/>
                <a:gd name="T9" fmla="*/ 0 h 12"/>
                <a:gd name="T10" fmla="*/ 66 w 72"/>
                <a:gd name="T11" fmla="*/ 0 h 12"/>
                <a:gd name="T12" fmla="*/ 72 w 72"/>
                <a:gd name="T13" fmla="*/ 6 h 12"/>
                <a:gd name="T14" fmla="*/ 72 w 72"/>
                <a:gd name="T15" fmla="*/ 6 h 12"/>
                <a:gd name="T16" fmla="*/ 66 w 7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2">
                  <a:moveTo>
                    <a:pt x="66" y="12"/>
                  </a:moveTo>
                  <a:cubicBezTo>
                    <a:pt x="6" y="12"/>
                    <a:pt x="6" y="12"/>
                    <a:pt x="6" y="12"/>
                  </a:cubicBezTo>
                  <a:cubicBezTo>
                    <a:pt x="3" y="12"/>
                    <a:pt x="0" y="9"/>
                    <a:pt x="0" y="6"/>
                  </a:cubicBezTo>
                  <a:cubicBezTo>
                    <a:pt x="0" y="6"/>
                    <a:pt x="0" y="6"/>
                    <a:pt x="0" y="6"/>
                  </a:cubicBezTo>
                  <a:cubicBezTo>
                    <a:pt x="0" y="2"/>
                    <a:pt x="3" y="0"/>
                    <a:pt x="6" y="0"/>
                  </a:cubicBezTo>
                  <a:cubicBezTo>
                    <a:pt x="66" y="0"/>
                    <a:pt x="66" y="0"/>
                    <a:pt x="66" y="0"/>
                  </a:cubicBezTo>
                  <a:cubicBezTo>
                    <a:pt x="69" y="0"/>
                    <a:pt x="72" y="2"/>
                    <a:pt x="72" y="6"/>
                  </a:cubicBezTo>
                  <a:cubicBezTo>
                    <a:pt x="72" y="6"/>
                    <a:pt x="72" y="6"/>
                    <a:pt x="72" y="6"/>
                  </a:cubicBezTo>
                  <a:cubicBezTo>
                    <a:pt x="72" y="9"/>
                    <a:pt x="69" y="12"/>
                    <a:pt x="66" y="12"/>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73" name="Oval 49"/>
            <p:cNvSpPr>
              <a:spLocks noChangeArrowheads="1"/>
            </p:cNvSpPr>
            <p:nvPr/>
          </p:nvSpPr>
          <p:spPr bwMode="auto">
            <a:xfrm>
              <a:off x="3462844" y="3777568"/>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Oval 50"/>
            <p:cNvSpPr>
              <a:spLocks noChangeArrowheads="1"/>
            </p:cNvSpPr>
            <p:nvPr/>
          </p:nvSpPr>
          <p:spPr bwMode="auto">
            <a:xfrm>
              <a:off x="3514974" y="3690686"/>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Oval 51"/>
            <p:cNvSpPr>
              <a:spLocks noChangeArrowheads="1"/>
            </p:cNvSpPr>
            <p:nvPr/>
          </p:nvSpPr>
          <p:spPr bwMode="auto">
            <a:xfrm>
              <a:off x="3514974" y="3499545"/>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Oval 52"/>
            <p:cNvSpPr>
              <a:spLocks noChangeArrowheads="1"/>
            </p:cNvSpPr>
            <p:nvPr/>
          </p:nvSpPr>
          <p:spPr bwMode="auto">
            <a:xfrm>
              <a:off x="3462844" y="3343157"/>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Oval 53"/>
            <p:cNvSpPr>
              <a:spLocks noChangeArrowheads="1"/>
            </p:cNvSpPr>
            <p:nvPr/>
          </p:nvSpPr>
          <p:spPr bwMode="auto">
            <a:xfrm>
              <a:off x="3541038" y="3212834"/>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Oval 54"/>
            <p:cNvSpPr>
              <a:spLocks noChangeArrowheads="1"/>
            </p:cNvSpPr>
            <p:nvPr/>
          </p:nvSpPr>
          <p:spPr bwMode="auto">
            <a:xfrm>
              <a:off x="3462844" y="3099887"/>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Oval 55"/>
            <p:cNvSpPr>
              <a:spLocks noChangeArrowheads="1"/>
            </p:cNvSpPr>
            <p:nvPr/>
          </p:nvSpPr>
          <p:spPr bwMode="auto">
            <a:xfrm>
              <a:off x="3436780" y="3629868"/>
              <a:ext cx="52129" cy="52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2" name="组合 331"/>
          <p:cNvGrpSpPr/>
          <p:nvPr/>
        </p:nvGrpSpPr>
        <p:grpSpPr>
          <a:xfrm>
            <a:off x="10512873" y="1190344"/>
            <a:ext cx="747186" cy="1211385"/>
            <a:chOff x="4357730" y="1344868"/>
            <a:chExt cx="747186" cy="1211385"/>
          </a:xfrm>
        </p:grpSpPr>
        <p:sp>
          <p:nvSpPr>
            <p:cNvPr id="280" name="Freeform 56"/>
            <p:cNvSpPr/>
            <p:nvPr/>
          </p:nvSpPr>
          <p:spPr bwMode="auto">
            <a:xfrm>
              <a:off x="4357730" y="1344868"/>
              <a:ext cx="747186" cy="881233"/>
            </a:xfrm>
            <a:custGeom>
              <a:avLst/>
              <a:gdLst>
                <a:gd name="T0" fmla="*/ 69 w 172"/>
                <a:gd name="T1" fmla="*/ 14 h 203"/>
                <a:gd name="T2" fmla="*/ 9 w 172"/>
                <a:gd name="T3" fmla="*/ 119 h 203"/>
                <a:gd name="T4" fmla="*/ 57 w 172"/>
                <a:gd name="T5" fmla="*/ 173 h 203"/>
                <a:gd name="T6" fmla="*/ 68 w 172"/>
                <a:gd name="T7" fmla="*/ 203 h 203"/>
                <a:gd name="T8" fmla="*/ 108 w 172"/>
                <a:gd name="T9" fmla="*/ 195 h 203"/>
                <a:gd name="T10" fmla="*/ 148 w 172"/>
                <a:gd name="T11" fmla="*/ 186 h 203"/>
                <a:gd name="T12" fmla="*/ 146 w 172"/>
                <a:gd name="T13" fmla="*/ 154 h 203"/>
                <a:gd name="T14" fmla="*/ 167 w 172"/>
                <a:gd name="T15" fmla="*/ 85 h 203"/>
                <a:gd name="T16" fmla="*/ 69 w 172"/>
                <a:gd name="T17" fmla="*/ 1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03">
                  <a:moveTo>
                    <a:pt x="69" y="14"/>
                  </a:moveTo>
                  <a:cubicBezTo>
                    <a:pt x="5" y="28"/>
                    <a:pt x="0" y="86"/>
                    <a:pt x="9" y="119"/>
                  </a:cubicBezTo>
                  <a:cubicBezTo>
                    <a:pt x="18" y="152"/>
                    <a:pt x="57" y="173"/>
                    <a:pt x="57" y="173"/>
                  </a:cubicBezTo>
                  <a:cubicBezTo>
                    <a:pt x="68" y="203"/>
                    <a:pt x="68" y="203"/>
                    <a:pt x="68" y="203"/>
                  </a:cubicBezTo>
                  <a:cubicBezTo>
                    <a:pt x="108" y="195"/>
                    <a:pt x="108" y="195"/>
                    <a:pt x="108" y="195"/>
                  </a:cubicBezTo>
                  <a:cubicBezTo>
                    <a:pt x="148" y="186"/>
                    <a:pt x="148" y="186"/>
                    <a:pt x="148" y="186"/>
                  </a:cubicBezTo>
                  <a:cubicBezTo>
                    <a:pt x="146" y="154"/>
                    <a:pt x="146" y="154"/>
                    <a:pt x="146" y="154"/>
                  </a:cubicBezTo>
                  <a:cubicBezTo>
                    <a:pt x="146" y="154"/>
                    <a:pt x="172" y="119"/>
                    <a:pt x="167" y="85"/>
                  </a:cubicBezTo>
                  <a:cubicBezTo>
                    <a:pt x="162" y="51"/>
                    <a:pt x="134" y="0"/>
                    <a:pt x="69" y="1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81" name="Freeform 57"/>
            <p:cNvSpPr/>
            <p:nvPr/>
          </p:nvSpPr>
          <p:spPr bwMode="auto">
            <a:xfrm>
              <a:off x="4457024" y="1457814"/>
              <a:ext cx="286711" cy="264370"/>
            </a:xfrm>
            <a:custGeom>
              <a:avLst/>
              <a:gdLst>
                <a:gd name="T0" fmla="*/ 60 w 66"/>
                <a:gd name="T1" fmla="*/ 7 h 61"/>
                <a:gd name="T2" fmla="*/ 45 w 66"/>
                <a:gd name="T3" fmla="*/ 44 h 61"/>
                <a:gd name="T4" fmla="*/ 7 w 66"/>
                <a:gd name="T5" fmla="*/ 53 h 61"/>
                <a:gd name="T6" fmla="*/ 21 w 66"/>
                <a:gd name="T7" fmla="*/ 17 h 61"/>
                <a:gd name="T8" fmla="*/ 60 w 66"/>
                <a:gd name="T9" fmla="*/ 7 h 61"/>
              </a:gdLst>
              <a:ahLst/>
              <a:cxnLst>
                <a:cxn ang="0">
                  <a:pos x="T0" y="T1"/>
                </a:cxn>
                <a:cxn ang="0">
                  <a:pos x="T2" y="T3"/>
                </a:cxn>
                <a:cxn ang="0">
                  <a:pos x="T4" y="T5"/>
                </a:cxn>
                <a:cxn ang="0">
                  <a:pos x="T6" y="T7"/>
                </a:cxn>
                <a:cxn ang="0">
                  <a:pos x="T8" y="T9"/>
                </a:cxn>
              </a:cxnLst>
              <a:rect l="0" t="0" r="r" b="b"/>
              <a:pathLst>
                <a:path w="66" h="61">
                  <a:moveTo>
                    <a:pt x="60" y="7"/>
                  </a:moveTo>
                  <a:cubicBezTo>
                    <a:pt x="66" y="15"/>
                    <a:pt x="60" y="31"/>
                    <a:pt x="45" y="44"/>
                  </a:cubicBezTo>
                  <a:cubicBezTo>
                    <a:pt x="30" y="57"/>
                    <a:pt x="13" y="61"/>
                    <a:pt x="7" y="53"/>
                  </a:cubicBezTo>
                  <a:cubicBezTo>
                    <a:pt x="0" y="46"/>
                    <a:pt x="7" y="29"/>
                    <a:pt x="21" y="17"/>
                  </a:cubicBezTo>
                  <a:cubicBezTo>
                    <a:pt x="36" y="4"/>
                    <a:pt x="53" y="0"/>
                    <a:pt x="60" y="7"/>
                  </a:cubicBezTo>
                  <a:close/>
                </a:path>
              </a:pathLst>
            </a:custGeom>
            <a:solidFill>
              <a:schemeClr val="accent4">
                <a:lumMod val="20000"/>
                <a:lumOff val="80000"/>
              </a:schemeClr>
            </a:solidFill>
            <a:ln>
              <a:noFill/>
            </a:ln>
          </p:spPr>
          <p:txBody>
            <a:bodyPr vert="horz" wrap="square" lIns="91440" tIns="45720" rIns="91440" bIns="45720" numCol="1" anchor="t" anchorCtr="0" compatLnSpc="1"/>
            <a:lstStyle/>
            <a:p>
              <a:endParaRPr lang="zh-CN" altLang="en-US"/>
            </a:p>
          </p:txBody>
        </p:sp>
        <p:sp>
          <p:nvSpPr>
            <p:cNvPr id="282" name="Freeform 58"/>
            <p:cNvSpPr/>
            <p:nvPr/>
          </p:nvSpPr>
          <p:spPr bwMode="auto">
            <a:xfrm>
              <a:off x="4627065" y="2147907"/>
              <a:ext cx="420758" cy="165076"/>
            </a:xfrm>
            <a:custGeom>
              <a:avLst/>
              <a:gdLst>
                <a:gd name="T0" fmla="*/ 88 w 97"/>
                <a:gd name="T1" fmla="*/ 20 h 38"/>
                <a:gd name="T2" fmla="*/ 12 w 97"/>
                <a:gd name="T3" fmla="*/ 37 h 38"/>
                <a:gd name="T4" fmla="*/ 1 w 97"/>
                <a:gd name="T5" fmla="*/ 29 h 38"/>
                <a:gd name="T6" fmla="*/ 1 w 97"/>
                <a:gd name="T7" fmla="*/ 29 h 38"/>
                <a:gd name="T8" fmla="*/ 8 w 97"/>
                <a:gd name="T9" fmla="*/ 18 h 38"/>
                <a:gd name="T10" fmla="*/ 84 w 97"/>
                <a:gd name="T11" fmla="*/ 2 h 38"/>
                <a:gd name="T12" fmla="*/ 96 w 97"/>
                <a:gd name="T13" fmla="*/ 9 h 38"/>
                <a:gd name="T14" fmla="*/ 96 w 97"/>
                <a:gd name="T15" fmla="*/ 9 h 38"/>
                <a:gd name="T16" fmla="*/ 88 w 97"/>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8">
                  <a:moveTo>
                    <a:pt x="88" y="20"/>
                  </a:moveTo>
                  <a:cubicBezTo>
                    <a:pt x="12" y="37"/>
                    <a:pt x="12" y="37"/>
                    <a:pt x="12" y="37"/>
                  </a:cubicBezTo>
                  <a:cubicBezTo>
                    <a:pt x="7" y="38"/>
                    <a:pt x="2" y="34"/>
                    <a:pt x="1" y="29"/>
                  </a:cubicBezTo>
                  <a:cubicBezTo>
                    <a:pt x="1" y="29"/>
                    <a:pt x="1" y="29"/>
                    <a:pt x="1" y="29"/>
                  </a:cubicBezTo>
                  <a:cubicBezTo>
                    <a:pt x="0" y="24"/>
                    <a:pt x="3" y="19"/>
                    <a:pt x="8" y="18"/>
                  </a:cubicBezTo>
                  <a:cubicBezTo>
                    <a:pt x="84" y="2"/>
                    <a:pt x="84" y="2"/>
                    <a:pt x="84" y="2"/>
                  </a:cubicBezTo>
                  <a:cubicBezTo>
                    <a:pt x="89" y="0"/>
                    <a:pt x="94" y="4"/>
                    <a:pt x="96" y="9"/>
                  </a:cubicBezTo>
                  <a:cubicBezTo>
                    <a:pt x="96" y="9"/>
                    <a:pt x="96" y="9"/>
                    <a:pt x="96" y="9"/>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59"/>
            <p:cNvSpPr/>
            <p:nvPr/>
          </p:nvSpPr>
          <p:spPr bwMode="auto">
            <a:xfrm>
              <a:off x="4644442" y="2231066"/>
              <a:ext cx="420758" cy="160111"/>
            </a:xfrm>
            <a:custGeom>
              <a:avLst/>
              <a:gdLst>
                <a:gd name="T0" fmla="*/ 88 w 97"/>
                <a:gd name="T1" fmla="*/ 20 h 37"/>
                <a:gd name="T2" fmla="*/ 12 w 97"/>
                <a:gd name="T3" fmla="*/ 36 h 37"/>
                <a:gd name="T4" fmla="*/ 1 w 97"/>
                <a:gd name="T5" fmla="*/ 29 h 37"/>
                <a:gd name="T6" fmla="*/ 1 w 97"/>
                <a:gd name="T7" fmla="*/ 29 h 37"/>
                <a:gd name="T8" fmla="*/ 8 w 97"/>
                <a:gd name="T9" fmla="*/ 18 h 37"/>
                <a:gd name="T10" fmla="*/ 84 w 97"/>
                <a:gd name="T11" fmla="*/ 1 h 37"/>
                <a:gd name="T12" fmla="*/ 96 w 97"/>
                <a:gd name="T13" fmla="*/ 8 h 37"/>
                <a:gd name="T14" fmla="*/ 96 w 97"/>
                <a:gd name="T15" fmla="*/ 8 h 37"/>
                <a:gd name="T16" fmla="*/ 88 w 97"/>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7">
                  <a:moveTo>
                    <a:pt x="88" y="20"/>
                  </a:moveTo>
                  <a:cubicBezTo>
                    <a:pt x="12" y="36"/>
                    <a:pt x="12" y="36"/>
                    <a:pt x="12" y="36"/>
                  </a:cubicBezTo>
                  <a:cubicBezTo>
                    <a:pt x="7" y="37"/>
                    <a:pt x="2" y="34"/>
                    <a:pt x="1" y="29"/>
                  </a:cubicBezTo>
                  <a:cubicBezTo>
                    <a:pt x="1" y="29"/>
                    <a:pt x="1" y="29"/>
                    <a:pt x="1" y="29"/>
                  </a:cubicBezTo>
                  <a:cubicBezTo>
                    <a:pt x="0" y="24"/>
                    <a:pt x="3" y="19"/>
                    <a:pt x="8" y="18"/>
                  </a:cubicBezTo>
                  <a:cubicBezTo>
                    <a:pt x="84" y="1"/>
                    <a:pt x="84" y="1"/>
                    <a:pt x="84" y="1"/>
                  </a:cubicBezTo>
                  <a:cubicBezTo>
                    <a:pt x="89" y="0"/>
                    <a:pt x="94" y="3"/>
                    <a:pt x="96" y="8"/>
                  </a:cubicBezTo>
                  <a:cubicBezTo>
                    <a:pt x="96" y="8"/>
                    <a:pt x="96" y="8"/>
                    <a:pt x="96" y="8"/>
                  </a:cubicBezTo>
                  <a:cubicBezTo>
                    <a:pt x="97" y="14"/>
                    <a:pt x="93" y="19"/>
                    <a:pt x="88" y="20"/>
                  </a:cubicBez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60"/>
            <p:cNvSpPr/>
            <p:nvPr/>
          </p:nvSpPr>
          <p:spPr bwMode="auto">
            <a:xfrm>
              <a:off x="4696571" y="2317948"/>
              <a:ext cx="330152" cy="177488"/>
            </a:xfrm>
            <a:custGeom>
              <a:avLst/>
              <a:gdLst>
                <a:gd name="T0" fmla="*/ 133 w 266"/>
                <a:gd name="T1" fmla="*/ 28 h 143"/>
                <a:gd name="T2" fmla="*/ 0 w 266"/>
                <a:gd name="T3" fmla="*/ 56 h 143"/>
                <a:gd name="T4" fmla="*/ 52 w 266"/>
                <a:gd name="T5" fmla="*/ 143 h 143"/>
                <a:gd name="T6" fmla="*/ 154 w 266"/>
                <a:gd name="T7" fmla="*/ 122 h 143"/>
                <a:gd name="T8" fmla="*/ 255 w 266"/>
                <a:gd name="T9" fmla="*/ 101 h 143"/>
                <a:gd name="T10" fmla="*/ 266 w 266"/>
                <a:gd name="T11" fmla="*/ 0 h 143"/>
                <a:gd name="T12" fmla="*/ 133 w 266"/>
                <a:gd name="T13" fmla="*/ 28 h 143"/>
              </a:gdLst>
              <a:ahLst/>
              <a:cxnLst>
                <a:cxn ang="0">
                  <a:pos x="T0" y="T1"/>
                </a:cxn>
                <a:cxn ang="0">
                  <a:pos x="T2" y="T3"/>
                </a:cxn>
                <a:cxn ang="0">
                  <a:pos x="T4" y="T5"/>
                </a:cxn>
                <a:cxn ang="0">
                  <a:pos x="T6" y="T7"/>
                </a:cxn>
                <a:cxn ang="0">
                  <a:pos x="T8" y="T9"/>
                </a:cxn>
                <a:cxn ang="0">
                  <a:pos x="T10" y="T11"/>
                </a:cxn>
                <a:cxn ang="0">
                  <a:pos x="T12" y="T13"/>
                </a:cxn>
              </a:cxnLst>
              <a:rect l="0" t="0" r="r" b="b"/>
              <a:pathLst>
                <a:path w="266" h="143">
                  <a:moveTo>
                    <a:pt x="133" y="28"/>
                  </a:moveTo>
                  <a:lnTo>
                    <a:pt x="0" y="56"/>
                  </a:lnTo>
                  <a:lnTo>
                    <a:pt x="52" y="143"/>
                  </a:lnTo>
                  <a:lnTo>
                    <a:pt x="154" y="122"/>
                  </a:lnTo>
                  <a:lnTo>
                    <a:pt x="255" y="101"/>
                  </a:lnTo>
                  <a:lnTo>
                    <a:pt x="266" y="0"/>
                  </a:lnTo>
                  <a:lnTo>
                    <a:pt x="133" y="28"/>
                  </a:lnTo>
                  <a:close/>
                </a:path>
              </a:pathLst>
            </a:cu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61"/>
            <p:cNvSpPr/>
            <p:nvPr/>
          </p:nvSpPr>
          <p:spPr bwMode="auto">
            <a:xfrm>
              <a:off x="4766077" y="2443306"/>
              <a:ext cx="243270" cy="112947"/>
            </a:xfrm>
            <a:custGeom>
              <a:avLst/>
              <a:gdLst>
                <a:gd name="T0" fmla="*/ 0 w 56"/>
                <a:gd name="T1" fmla="*/ 12 h 26"/>
                <a:gd name="T2" fmla="*/ 33 w 56"/>
                <a:gd name="T3" fmla="*/ 22 h 26"/>
                <a:gd name="T4" fmla="*/ 56 w 56"/>
                <a:gd name="T5" fmla="*/ 0 h 26"/>
                <a:gd name="T6" fmla="*/ 0 w 56"/>
                <a:gd name="T7" fmla="*/ 12 h 26"/>
              </a:gdLst>
              <a:ahLst/>
              <a:cxnLst>
                <a:cxn ang="0">
                  <a:pos x="T0" y="T1"/>
                </a:cxn>
                <a:cxn ang="0">
                  <a:pos x="T2" y="T3"/>
                </a:cxn>
                <a:cxn ang="0">
                  <a:pos x="T4" y="T5"/>
                </a:cxn>
                <a:cxn ang="0">
                  <a:pos x="T6" y="T7"/>
                </a:cxn>
              </a:cxnLst>
              <a:rect l="0" t="0" r="r" b="b"/>
              <a:pathLst>
                <a:path w="56" h="26">
                  <a:moveTo>
                    <a:pt x="0" y="12"/>
                  </a:moveTo>
                  <a:cubicBezTo>
                    <a:pt x="0" y="12"/>
                    <a:pt x="12" y="26"/>
                    <a:pt x="33" y="22"/>
                  </a:cubicBezTo>
                  <a:cubicBezTo>
                    <a:pt x="54" y="17"/>
                    <a:pt x="56" y="0"/>
                    <a:pt x="56" y="0"/>
                  </a:cubicBezTo>
                  <a:lnTo>
                    <a:pt x="0" y="12"/>
                  </a:lnTo>
                  <a:close/>
                </a:path>
              </a:pathLst>
            </a:custGeom>
            <a:solidFill>
              <a:srgbClr val="80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9" name="组合 328"/>
          <p:cNvGrpSpPr/>
          <p:nvPr/>
        </p:nvGrpSpPr>
        <p:grpSpPr>
          <a:xfrm>
            <a:off x="7560122" y="1329355"/>
            <a:ext cx="1402526" cy="915986"/>
            <a:chOff x="1404979" y="1483879"/>
            <a:chExt cx="1402526" cy="915986"/>
          </a:xfrm>
        </p:grpSpPr>
        <p:sp>
          <p:nvSpPr>
            <p:cNvPr id="286" name="Freeform 62"/>
            <p:cNvSpPr>
              <a:spLocks noEditPoints="1"/>
            </p:cNvSpPr>
            <p:nvPr/>
          </p:nvSpPr>
          <p:spPr bwMode="auto">
            <a:xfrm>
              <a:off x="1404979" y="1483879"/>
              <a:ext cx="1402526" cy="915986"/>
            </a:xfrm>
            <a:custGeom>
              <a:avLst/>
              <a:gdLst>
                <a:gd name="T0" fmla="*/ 0 w 1130"/>
                <a:gd name="T1" fmla="*/ 430 h 738"/>
                <a:gd name="T2" fmla="*/ 868 w 1130"/>
                <a:gd name="T3" fmla="*/ 738 h 738"/>
                <a:gd name="T4" fmla="*/ 1130 w 1130"/>
                <a:gd name="T5" fmla="*/ 0 h 738"/>
                <a:gd name="T6" fmla="*/ 0 w 1130"/>
                <a:gd name="T7" fmla="*/ 430 h 738"/>
                <a:gd name="T8" fmla="*/ 784 w 1130"/>
                <a:gd name="T9" fmla="*/ 602 h 738"/>
                <a:gd name="T10" fmla="*/ 301 w 1130"/>
                <a:gd name="T11" fmla="*/ 430 h 738"/>
                <a:gd name="T12" fmla="*/ 931 w 1130"/>
                <a:gd name="T13" fmla="*/ 189 h 738"/>
                <a:gd name="T14" fmla="*/ 784 w 1130"/>
                <a:gd name="T15" fmla="*/ 602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738">
                  <a:moveTo>
                    <a:pt x="0" y="430"/>
                  </a:moveTo>
                  <a:lnTo>
                    <a:pt x="868" y="738"/>
                  </a:lnTo>
                  <a:lnTo>
                    <a:pt x="1130" y="0"/>
                  </a:lnTo>
                  <a:lnTo>
                    <a:pt x="0" y="430"/>
                  </a:lnTo>
                  <a:close/>
                  <a:moveTo>
                    <a:pt x="784" y="602"/>
                  </a:moveTo>
                  <a:lnTo>
                    <a:pt x="301" y="430"/>
                  </a:lnTo>
                  <a:lnTo>
                    <a:pt x="931" y="189"/>
                  </a:lnTo>
                  <a:lnTo>
                    <a:pt x="784" y="60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287" name="Freeform 63"/>
            <p:cNvSpPr/>
            <p:nvPr/>
          </p:nvSpPr>
          <p:spPr bwMode="auto">
            <a:xfrm>
              <a:off x="1618461" y="2013860"/>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64"/>
            <p:cNvSpPr/>
            <p:nvPr/>
          </p:nvSpPr>
          <p:spPr bwMode="auto">
            <a:xfrm>
              <a:off x="1691690" y="2039925"/>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65"/>
            <p:cNvSpPr/>
            <p:nvPr/>
          </p:nvSpPr>
          <p:spPr bwMode="auto">
            <a:xfrm>
              <a:off x="1766160" y="206598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66"/>
            <p:cNvSpPr/>
            <p:nvPr/>
          </p:nvSpPr>
          <p:spPr bwMode="auto">
            <a:xfrm>
              <a:off x="1839389" y="2092054"/>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67"/>
            <p:cNvSpPr/>
            <p:nvPr/>
          </p:nvSpPr>
          <p:spPr bwMode="auto">
            <a:xfrm>
              <a:off x="1913860" y="211811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68"/>
            <p:cNvSpPr/>
            <p:nvPr/>
          </p:nvSpPr>
          <p:spPr bwMode="auto">
            <a:xfrm>
              <a:off x="1987089" y="214418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69"/>
            <p:cNvSpPr/>
            <p:nvPr/>
          </p:nvSpPr>
          <p:spPr bwMode="auto">
            <a:xfrm>
              <a:off x="2061559" y="2170248"/>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70"/>
            <p:cNvSpPr/>
            <p:nvPr/>
          </p:nvSpPr>
          <p:spPr bwMode="auto">
            <a:xfrm>
              <a:off x="2134789" y="219631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71"/>
            <p:cNvSpPr/>
            <p:nvPr/>
          </p:nvSpPr>
          <p:spPr bwMode="auto">
            <a:xfrm>
              <a:off x="2208018" y="222237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72"/>
            <p:cNvSpPr/>
            <p:nvPr/>
          </p:nvSpPr>
          <p:spPr bwMode="auto">
            <a:xfrm>
              <a:off x="2282488" y="2248442"/>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73"/>
            <p:cNvSpPr/>
            <p:nvPr/>
          </p:nvSpPr>
          <p:spPr bwMode="auto">
            <a:xfrm>
              <a:off x="2355718" y="227450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74"/>
            <p:cNvSpPr/>
            <p:nvPr/>
          </p:nvSpPr>
          <p:spPr bwMode="auto">
            <a:xfrm>
              <a:off x="2430188" y="2300571"/>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75"/>
            <p:cNvSpPr/>
            <p:nvPr/>
          </p:nvSpPr>
          <p:spPr bwMode="auto">
            <a:xfrm>
              <a:off x="2659805" y="1614202"/>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76"/>
            <p:cNvSpPr/>
            <p:nvPr/>
          </p:nvSpPr>
          <p:spPr bwMode="auto">
            <a:xfrm>
              <a:off x="2638705" y="1683708"/>
              <a:ext cx="52129" cy="21100"/>
            </a:xfrm>
            <a:custGeom>
              <a:avLst/>
              <a:gdLst>
                <a:gd name="T0" fmla="*/ 38 w 42"/>
                <a:gd name="T1" fmla="*/ 17 h 17"/>
                <a:gd name="T2" fmla="*/ 0 w 42"/>
                <a:gd name="T3" fmla="*/ 3 h 17"/>
                <a:gd name="T4" fmla="*/ 3 w 42"/>
                <a:gd name="T5" fmla="*/ 0 h 17"/>
                <a:gd name="T6" fmla="*/ 42 w 42"/>
                <a:gd name="T7" fmla="*/ 14 h 17"/>
                <a:gd name="T8" fmla="*/ 38 w 42"/>
                <a:gd name="T9" fmla="*/ 17 h 17"/>
              </a:gdLst>
              <a:ahLst/>
              <a:cxnLst>
                <a:cxn ang="0">
                  <a:pos x="T0" y="T1"/>
                </a:cxn>
                <a:cxn ang="0">
                  <a:pos x="T2" y="T3"/>
                </a:cxn>
                <a:cxn ang="0">
                  <a:pos x="T4" y="T5"/>
                </a:cxn>
                <a:cxn ang="0">
                  <a:pos x="T6" y="T7"/>
                </a:cxn>
                <a:cxn ang="0">
                  <a:pos x="T8" y="T9"/>
                </a:cxn>
              </a:cxnLst>
              <a:rect l="0" t="0" r="r" b="b"/>
              <a:pathLst>
                <a:path w="42" h="17">
                  <a:moveTo>
                    <a:pt x="38" y="17"/>
                  </a:moveTo>
                  <a:lnTo>
                    <a:pt x="0" y="3"/>
                  </a:lnTo>
                  <a:lnTo>
                    <a:pt x="3" y="0"/>
                  </a:lnTo>
                  <a:lnTo>
                    <a:pt x="42" y="14"/>
                  </a:lnTo>
                  <a:lnTo>
                    <a:pt x="38" y="17"/>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77"/>
            <p:cNvSpPr/>
            <p:nvPr/>
          </p:nvSpPr>
          <p:spPr bwMode="auto">
            <a:xfrm>
              <a:off x="2616364" y="174824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78"/>
            <p:cNvSpPr/>
            <p:nvPr/>
          </p:nvSpPr>
          <p:spPr bwMode="auto">
            <a:xfrm>
              <a:off x="2590299" y="181403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79"/>
            <p:cNvSpPr/>
            <p:nvPr/>
          </p:nvSpPr>
          <p:spPr bwMode="auto">
            <a:xfrm>
              <a:off x="2569199" y="1878572"/>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80"/>
            <p:cNvSpPr/>
            <p:nvPr/>
          </p:nvSpPr>
          <p:spPr bwMode="auto">
            <a:xfrm>
              <a:off x="2546858" y="1944354"/>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81"/>
            <p:cNvSpPr/>
            <p:nvPr/>
          </p:nvSpPr>
          <p:spPr bwMode="auto">
            <a:xfrm>
              <a:off x="2520794" y="2008895"/>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82"/>
            <p:cNvSpPr/>
            <p:nvPr/>
          </p:nvSpPr>
          <p:spPr bwMode="auto">
            <a:xfrm>
              <a:off x="2499694" y="2074678"/>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83"/>
            <p:cNvSpPr/>
            <p:nvPr/>
          </p:nvSpPr>
          <p:spPr bwMode="auto">
            <a:xfrm>
              <a:off x="2477353" y="213921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84"/>
            <p:cNvSpPr/>
            <p:nvPr/>
          </p:nvSpPr>
          <p:spPr bwMode="auto">
            <a:xfrm>
              <a:off x="2451288" y="220500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椭圆 118"/>
          <p:cNvSpPr/>
          <p:nvPr/>
        </p:nvSpPr>
        <p:spPr>
          <a:xfrm>
            <a:off x="468630" y="1467485"/>
            <a:ext cx="1960245" cy="1960245"/>
          </a:xfrm>
          <a:prstGeom prst="ellipse">
            <a:avLst/>
          </a:pr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2070100" y="1473835"/>
            <a:ext cx="1960245" cy="1960245"/>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3670935" y="1467485"/>
            <a:ext cx="1960245" cy="1960245"/>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5268595" y="1467485"/>
            <a:ext cx="1960245" cy="1960245"/>
          </a:xfrm>
          <a:prstGeom prst="ellipse">
            <a:avLst/>
          </a:prstGeom>
          <a:solidFill>
            <a:srgbClr val="778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725046" y="1651917"/>
            <a:ext cx="1402080" cy="1568450"/>
          </a:xfrm>
          <a:prstGeom prst="rect">
            <a:avLst/>
          </a:prstGeom>
          <a:noFill/>
        </p:spPr>
        <p:txBody>
          <a:bodyPr wrap="none" rtlCol="0">
            <a:spAutoFit/>
          </a:bodyPr>
          <a:lstStyle/>
          <a:p>
            <a:pPr algn="ctr"/>
            <a:r>
              <a:rPr lang="zh-CN" altLang="en-US" sz="9600" b="1" dirty="0">
                <a:solidFill>
                  <a:schemeClr val="bg1"/>
                </a:solidFill>
                <a:latin typeface="微软雅黑" panose="020B0503020204020204" pitchFamily="34" charset="-122"/>
                <a:ea typeface="微软雅黑" panose="020B0503020204020204" pitchFamily="34" charset="-122"/>
              </a:rPr>
              <a:t>感</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2" name="文本框 101"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2268833" y="1706414"/>
            <a:ext cx="1402080" cy="1568450"/>
          </a:xfrm>
          <a:prstGeom prst="rect">
            <a:avLst/>
          </a:prstGeom>
          <a:noFill/>
        </p:spPr>
        <p:txBody>
          <a:bodyPr wrap="none" rtlCol="0">
            <a:spAutoFit/>
          </a:bodyPr>
          <a:lstStyle/>
          <a:p>
            <a:pPr algn="ctr"/>
            <a:r>
              <a:rPr lang="zh-CN" altLang="en-US" sz="9600" b="1">
                <a:solidFill>
                  <a:schemeClr val="bg1"/>
                </a:solidFill>
                <a:latin typeface="微软雅黑" panose="020B0503020204020204" pitchFamily="34" charset="-122"/>
                <a:ea typeface="微软雅黑" panose="020B0503020204020204" pitchFamily="34" charset="-122"/>
              </a:rPr>
              <a:t>谢</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3" name="文本框 102"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3938065" y="1655842"/>
            <a:ext cx="1402080" cy="1568450"/>
          </a:xfrm>
          <a:prstGeom prst="rect">
            <a:avLst/>
          </a:prstGeom>
          <a:noFill/>
        </p:spPr>
        <p:txBody>
          <a:bodyPr wrap="none" rtlCol="0">
            <a:spAutoFit/>
          </a:bodyPr>
          <a:lstStyle/>
          <a:p>
            <a:pPr algn="ctr"/>
            <a:r>
              <a:rPr lang="zh-CN" altLang="en-US" sz="9600" b="1">
                <a:solidFill>
                  <a:schemeClr val="bg1"/>
                </a:solidFill>
                <a:latin typeface="微软雅黑" panose="020B0503020204020204" pitchFamily="34" charset="-122"/>
                <a:ea typeface="微软雅黑" panose="020B0503020204020204" pitchFamily="34" charset="-122"/>
              </a:rPr>
              <a:t>聆</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4" name="文本框 103"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5560198" y="1653152"/>
            <a:ext cx="1402080" cy="1568450"/>
          </a:xfrm>
          <a:prstGeom prst="rect">
            <a:avLst/>
          </a:prstGeom>
          <a:noFill/>
        </p:spPr>
        <p:txBody>
          <a:bodyPr wrap="none" rtlCol="0">
            <a:spAutoFit/>
          </a:bodyPr>
          <a:lstStyle/>
          <a:p>
            <a:pPr algn="ctr"/>
            <a:r>
              <a:rPr lang="zh-CN" altLang="en-US" sz="9600" b="1">
                <a:solidFill>
                  <a:schemeClr val="bg1"/>
                </a:solidFill>
                <a:latin typeface="微软雅黑" panose="020B0503020204020204" pitchFamily="34" charset="-122"/>
                <a:ea typeface="微软雅黑" panose="020B0503020204020204" pitchFamily="34" charset="-122"/>
              </a:rPr>
              <a:t>听</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85821" y="5581340"/>
            <a:ext cx="4291330" cy="368300"/>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答辩人：小简</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指导老师：极简办公</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1000" fill="hold"/>
                                        <p:tgtEl>
                                          <p:spTgt spid="101"/>
                                        </p:tgtEl>
                                        <p:attrNameLst>
                                          <p:attrName>ppt_w</p:attrName>
                                        </p:attrNameLst>
                                      </p:cBhvr>
                                      <p:tavLst>
                                        <p:tav tm="0">
                                          <p:val>
                                            <p:strVal val="#ppt_w+.3"/>
                                          </p:val>
                                        </p:tav>
                                        <p:tav tm="100000">
                                          <p:val>
                                            <p:strVal val="#ppt_w"/>
                                          </p:val>
                                        </p:tav>
                                      </p:tavLst>
                                    </p:anim>
                                    <p:anim calcmode="lin" valueType="num">
                                      <p:cBhvr>
                                        <p:cTn id="8" dur="1000" fill="hold"/>
                                        <p:tgtEl>
                                          <p:spTgt spid="101"/>
                                        </p:tgtEl>
                                        <p:attrNameLst>
                                          <p:attrName>ppt_h</p:attrName>
                                        </p:attrNameLst>
                                      </p:cBhvr>
                                      <p:tavLst>
                                        <p:tav tm="0">
                                          <p:val>
                                            <p:strVal val="#ppt_h"/>
                                          </p:val>
                                        </p:tav>
                                        <p:tav tm="100000">
                                          <p:val>
                                            <p:strVal val="#ppt_h"/>
                                          </p:val>
                                        </p:tav>
                                      </p:tavLst>
                                    </p:anim>
                                    <p:animEffect transition="in" filter="fade">
                                      <p:cBhvr>
                                        <p:cTn id="9" dur="1000"/>
                                        <p:tgtEl>
                                          <p:spTgt spid="101"/>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p:cTn id="13" dur="1000" fill="hold"/>
                                        <p:tgtEl>
                                          <p:spTgt spid="102"/>
                                        </p:tgtEl>
                                        <p:attrNameLst>
                                          <p:attrName>ppt_w</p:attrName>
                                        </p:attrNameLst>
                                      </p:cBhvr>
                                      <p:tavLst>
                                        <p:tav tm="0">
                                          <p:val>
                                            <p:strVal val="#ppt_w+.3"/>
                                          </p:val>
                                        </p:tav>
                                        <p:tav tm="100000">
                                          <p:val>
                                            <p:strVal val="#ppt_w"/>
                                          </p:val>
                                        </p:tav>
                                      </p:tavLst>
                                    </p:anim>
                                    <p:anim calcmode="lin" valueType="num">
                                      <p:cBhvr>
                                        <p:cTn id="14" dur="1000" fill="hold"/>
                                        <p:tgtEl>
                                          <p:spTgt spid="102"/>
                                        </p:tgtEl>
                                        <p:attrNameLst>
                                          <p:attrName>ppt_h</p:attrName>
                                        </p:attrNameLst>
                                      </p:cBhvr>
                                      <p:tavLst>
                                        <p:tav tm="0">
                                          <p:val>
                                            <p:strVal val="#ppt_h"/>
                                          </p:val>
                                        </p:tav>
                                        <p:tav tm="100000">
                                          <p:val>
                                            <p:strVal val="#ppt_h"/>
                                          </p:val>
                                        </p:tav>
                                      </p:tavLst>
                                    </p:anim>
                                    <p:animEffect transition="in" filter="fade">
                                      <p:cBhvr>
                                        <p:cTn id="15" dur="1000"/>
                                        <p:tgtEl>
                                          <p:spTgt spid="102"/>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1000" fill="hold"/>
                                        <p:tgtEl>
                                          <p:spTgt spid="103"/>
                                        </p:tgtEl>
                                        <p:attrNameLst>
                                          <p:attrName>ppt_w</p:attrName>
                                        </p:attrNameLst>
                                      </p:cBhvr>
                                      <p:tavLst>
                                        <p:tav tm="0">
                                          <p:val>
                                            <p:strVal val="#ppt_w+.3"/>
                                          </p:val>
                                        </p:tav>
                                        <p:tav tm="100000">
                                          <p:val>
                                            <p:strVal val="#ppt_w"/>
                                          </p:val>
                                        </p:tav>
                                      </p:tavLst>
                                    </p:anim>
                                    <p:anim calcmode="lin" valueType="num">
                                      <p:cBhvr>
                                        <p:cTn id="20" dur="1000" fill="hold"/>
                                        <p:tgtEl>
                                          <p:spTgt spid="103"/>
                                        </p:tgtEl>
                                        <p:attrNameLst>
                                          <p:attrName>ppt_h</p:attrName>
                                        </p:attrNameLst>
                                      </p:cBhvr>
                                      <p:tavLst>
                                        <p:tav tm="0">
                                          <p:val>
                                            <p:strVal val="#ppt_h"/>
                                          </p:val>
                                        </p:tav>
                                        <p:tav tm="100000">
                                          <p:val>
                                            <p:strVal val="#ppt_h"/>
                                          </p:val>
                                        </p:tav>
                                      </p:tavLst>
                                    </p:anim>
                                    <p:animEffect transition="in" filter="fade">
                                      <p:cBhvr>
                                        <p:cTn id="21" dur="1000"/>
                                        <p:tgtEl>
                                          <p:spTgt spid="103"/>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p:cTn id="25" dur="1000" fill="hold"/>
                                        <p:tgtEl>
                                          <p:spTgt spid="104"/>
                                        </p:tgtEl>
                                        <p:attrNameLst>
                                          <p:attrName>ppt_w</p:attrName>
                                        </p:attrNameLst>
                                      </p:cBhvr>
                                      <p:tavLst>
                                        <p:tav tm="0">
                                          <p:val>
                                            <p:strVal val="#ppt_w+.3"/>
                                          </p:val>
                                        </p:tav>
                                        <p:tav tm="100000">
                                          <p:val>
                                            <p:strVal val="#ppt_w"/>
                                          </p:val>
                                        </p:tav>
                                      </p:tavLst>
                                    </p:anim>
                                    <p:anim calcmode="lin" valueType="num">
                                      <p:cBhvr>
                                        <p:cTn id="26" dur="1000" fill="hold"/>
                                        <p:tgtEl>
                                          <p:spTgt spid="104"/>
                                        </p:tgtEl>
                                        <p:attrNameLst>
                                          <p:attrName>ppt_h</p:attrName>
                                        </p:attrNameLst>
                                      </p:cBhvr>
                                      <p:tavLst>
                                        <p:tav tm="0">
                                          <p:val>
                                            <p:strVal val="#ppt_h"/>
                                          </p:val>
                                        </p:tav>
                                        <p:tav tm="100000">
                                          <p:val>
                                            <p:strVal val="#ppt_h"/>
                                          </p:val>
                                        </p:tav>
                                      </p:tavLst>
                                    </p:anim>
                                    <p:animEffect transition="in" filter="fade">
                                      <p:cBhvr>
                                        <p:cTn id="27" dur="1000"/>
                                        <p:tgtEl>
                                          <p:spTgt spid="104"/>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750" fill="hold"/>
                                        <p:tgtEl>
                                          <p:spTgt spid="2"/>
                                        </p:tgtEl>
                                        <p:attrNameLst>
                                          <p:attrName>ppt_w</p:attrName>
                                        </p:attrNameLst>
                                      </p:cBhvr>
                                      <p:tavLst>
                                        <p:tav tm="0">
                                          <p:val>
                                            <p:fltVal val="0"/>
                                          </p:val>
                                        </p:tav>
                                        <p:tav tm="100000">
                                          <p:val>
                                            <p:strVal val="#ppt_w"/>
                                          </p:val>
                                        </p:tav>
                                      </p:tavLst>
                                    </p:anim>
                                    <p:anim calcmode="lin" valueType="num">
                                      <p:cBhvr>
                                        <p:cTn id="32" dur="750" fill="hold"/>
                                        <p:tgtEl>
                                          <p:spTgt spid="2"/>
                                        </p:tgtEl>
                                        <p:attrNameLst>
                                          <p:attrName>ppt_h</p:attrName>
                                        </p:attrNameLst>
                                      </p:cBhvr>
                                      <p:tavLst>
                                        <p:tav tm="0">
                                          <p:val>
                                            <p:fltVal val="0"/>
                                          </p:val>
                                        </p:tav>
                                        <p:tav tm="100000">
                                          <p:val>
                                            <p:strVal val="#ppt_h"/>
                                          </p:val>
                                        </p:tav>
                                      </p:tavLst>
                                    </p:anim>
                                    <p:animEffect transition="in" filter="fade">
                                      <p:cBhvr>
                                        <p:cTn id="3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P spid="10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5802295" y="2383497"/>
            <a:ext cx="6430649" cy="2208080"/>
          </a:xfrm>
          <a:custGeom>
            <a:avLst/>
            <a:gdLst>
              <a:gd name="connsiteX0" fmla="*/ 6430649 w 6430649"/>
              <a:gd name="connsiteY0" fmla="*/ 0 h 2208080"/>
              <a:gd name="connsiteX1" fmla="*/ 0 w 6430649"/>
              <a:gd name="connsiteY1" fmla="*/ 0 h 2208080"/>
              <a:gd name="connsiteX2" fmla="*/ 0 w 6430649"/>
              <a:gd name="connsiteY2" fmla="*/ 2208080 h 2208080"/>
              <a:gd name="connsiteX3" fmla="*/ 6429663 w 6430649"/>
              <a:gd name="connsiteY3" fmla="*/ 2208080 h 2208080"/>
              <a:gd name="connsiteX4" fmla="*/ 6404680 w 6430649"/>
              <a:gd name="connsiteY4" fmla="*/ 2185335 h 2208080"/>
              <a:gd name="connsiteX5" fmla="*/ 5957750 w 6430649"/>
              <a:gd name="connsiteY5" fmla="*/ 1104489 h 2208080"/>
              <a:gd name="connsiteX6" fmla="*/ 6404680 w 6430649"/>
              <a:gd name="connsiteY6" fmla="*/ 23643 h 220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0649" h="2208080">
                <a:moveTo>
                  <a:pt x="6430649" y="0"/>
                </a:moveTo>
                <a:lnTo>
                  <a:pt x="0" y="0"/>
                </a:lnTo>
                <a:lnTo>
                  <a:pt x="0" y="2208080"/>
                </a:lnTo>
                <a:lnTo>
                  <a:pt x="6429663" y="2208080"/>
                </a:lnTo>
                <a:lnTo>
                  <a:pt x="6404680" y="2185335"/>
                </a:lnTo>
                <a:cubicBezTo>
                  <a:pt x="6128544" y="1908723"/>
                  <a:pt x="5957750" y="1526586"/>
                  <a:pt x="5957750" y="1104489"/>
                </a:cubicBezTo>
                <a:cubicBezTo>
                  <a:pt x="5957750" y="682393"/>
                  <a:pt x="6128544" y="300256"/>
                  <a:pt x="6404680" y="23643"/>
                </a:cubicBezTo>
                <a:close/>
              </a:path>
            </a:pathLst>
          </a:cu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任意多边形 2"/>
          <p:cNvSpPr/>
          <p:nvPr/>
        </p:nvSpPr>
        <p:spPr>
          <a:xfrm>
            <a:off x="-40944" y="2383497"/>
            <a:ext cx="3646650" cy="2208080"/>
          </a:xfrm>
          <a:custGeom>
            <a:avLst/>
            <a:gdLst>
              <a:gd name="connsiteX0" fmla="*/ 3646650 w 3646650"/>
              <a:gd name="connsiteY0" fmla="*/ 0 h 2208080"/>
              <a:gd name="connsiteX1" fmla="*/ 0 w 3646650"/>
              <a:gd name="connsiteY1" fmla="*/ 0 h 2208080"/>
              <a:gd name="connsiteX2" fmla="*/ 0 w 3646650"/>
              <a:gd name="connsiteY2" fmla="*/ 2208080 h 2208080"/>
              <a:gd name="connsiteX3" fmla="*/ 3645664 w 3646650"/>
              <a:gd name="connsiteY3" fmla="*/ 2208080 h 2208080"/>
              <a:gd name="connsiteX4" fmla="*/ 3620681 w 3646650"/>
              <a:gd name="connsiteY4" fmla="*/ 2185335 h 2208080"/>
              <a:gd name="connsiteX5" fmla="*/ 3173751 w 3646650"/>
              <a:gd name="connsiteY5" fmla="*/ 1104489 h 2208080"/>
              <a:gd name="connsiteX6" fmla="*/ 3620681 w 3646650"/>
              <a:gd name="connsiteY6" fmla="*/ 23643 h 220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650" h="2208080">
                <a:moveTo>
                  <a:pt x="3646650" y="0"/>
                </a:moveTo>
                <a:lnTo>
                  <a:pt x="0" y="0"/>
                </a:lnTo>
                <a:lnTo>
                  <a:pt x="0" y="2208080"/>
                </a:lnTo>
                <a:lnTo>
                  <a:pt x="3645664" y="2208080"/>
                </a:lnTo>
                <a:lnTo>
                  <a:pt x="3620681" y="2185335"/>
                </a:lnTo>
                <a:cubicBezTo>
                  <a:pt x="3344545" y="1908723"/>
                  <a:pt x="3173751" y="1526586"/>
                  <a:pt x="3173751" y="1104489"/>
                </a:cubicBezTo>
                <a:cubicBezTo>
                  <a:pt x="3173751" y="682393"/>
                  <a:pt x="3344545" y="300256"/>
                  <a:pt x="3620681" y="23643"/>
                </a:cubicBezTo>
                <a:close/>
              </a:path>
            </a:pathLst>
          </a:cu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文本框 3"/>
          <p:cNvSpPr txBox="1"/>
          <p:nvPr/>
        </p:nvSpPr>
        <p:spPr>
          <a:xfrm>
            <a:off x="849699" y="2318176"/>
            <a:ext cx="1425390" cy="2215991"/>
          </a:xfrm>
          <a:prstGeom prst="rect">
            <a:avLst/>
          </a:prstGeom>
          <a:noFill/>
        </p:spPr>
        <p:txBody>
          <a:bodyPr wrap="none" rtlCol="0">
            <a:spAutoFit/>
          </a:bodyPr>
          <a:lstStyle/>
          <a:p>
            <a:r>
              <a:rPr lang="en-US" altLang="zh-CN" sz="13800" b="1">
                <a:solidFill>
                  <a:schemeClr val="bg1"/>
                </a:solidFill>
                <a:latin typeface="Agency FB" panose="020B0503020202020204" pitchFamily="34" charset="0"/>
                <a:ea typeface="微软雅黑" panose="020B0503020204020204" pitchFamily="34" charset="-122"/>
              </a:rPr>
              <a:t>01</a:t>
            </a:r>
            <a:endParaRPr lang="zh-CN" altLang="en-US" sz="13800" b="1" dirty="0">
              <a:solidFill>
                <a:schemeClr val="bg1"/>
              </a:solidFill>
              <a:latin typeface="Agency FB" panose="020B0503020202020204" pitchFamily="34" charset="0"/>
              <a:ea typeface="微软雅黑" panose="020B0503020204020204" pitchFamily="34" charset="-122"/>
            </a:endParaRPr>
          </a:p>
        </p:txBody>
      </p:sp>
      <p:sp>
        <p:nvSpPr>
          <p:cNvPr id="5" name="文本框 4"/>
          <p:cNvSpPr txBox="1"/>
          <p:nvPr/>
        </p:nvSpPr>
        <p:spPr>
          <a:xfrm>
            <a:off x="6748230" y="2964506"/>
            <a:ext cx="4983480" cy="922020"/>
          </a:xfrm>
          <a:prstGeom prst="rect">
            <a:avLst/>
          </a:prstGeom>
          <a:noFill/>
        </p:spPr>
        <p:txBody>
          <a:bodyPr wrap="none" rtlCol="0">
            <a:spAutoFit/>
          </a:bodyPr>
          <a:lstStyle/>
          <a:p>
            <a:pPr algn="ctr"/>
            <a:r>
              <a:rPr lang="zh-CN" altLang="en-US" sz="5400" b="1">
                <a:solidFill>
                  <a:schemeClr val="bg1"/>
                </a:solidFill>
                <a:latin typeface="微软雅黑" panose="020B0503020204020204" pitchFamily="34" charset="-122"/>
                <a:ea typeface="微软雅黑" panose="020B0503020204020204" pitchFamily="34" charset="-122"/>
              </a:rPr>
              <a:t>选题背景与意义</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3289886" y="2073422"/>
            <a:ext cx="2828230" cy="2828230"/>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665893" y="3019772"/>
            <a:ext cx="2076216" cy="1075753"/>
            <a:chOff x="1149297" y="2695264"/>
            <a:chExt cx="1779843" cy="922193"/>
          </a:xfrm>
        </p:grpSpPr>
        <p:sp>
          <p:nvSpPr>
            <p:cNvPr id="8" name="Freeform 21"/>
            <p:cNvSpPr/>
            <p:nvPr/>
          </p:nvSpPr>
          <p:spPr bwMode="auto">
            <a:xfrm>
              <a:off x="1700378" y="2908746"/>
              <a:ext cx="872545" cy="621828"/>
            </a:xfrm>
            <a:custGeom>
              <a:avLst/>
              <a:gdLst>
                <a:gd name="T0" fmla="*/ 163 w 201"/>
                <a:gd name="T1" fmla="*/ 0 h 143"/>
                <a:gd name="T2" fmla="*/ 82 w 201"/>
                <a:gd name="T3" fmla="*/ 23 h 143"/>
                <a:gd name="T4" fmla="*/ 0 w 201"/>
                <a:gd name="T5" fmla="*/ 47 h 143"/>
                <a:gd name="T6" fmla="*/ 13 w 201"/>
                <a:gd name="T7" fmla="*/ 138 h 143"/>
                <a:gd name="T8" fmla="*/ 116 w 201"/>
                <a:gd name="T9" fmla="*/ 143 h 143"/>
                <a:gd name="T10" fmla="*/ 201 w 201"/>
                <a:gd name="T11" fmla="*/ 83 h 143"/>
                <a:gd name="T12" fmla="*/ 163 w 201"/>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201" h="143">
                  <a:moveTo>
                    <a:pt x="163" y="0"/>
                  </a:moveTo>
                  <a:cubicBezTo>
                    <a:pt x="82" y="23"/>
                    <a:pt x="82" y="23"/>
                    <a:pt x="82" y="23"/>
                  </a:cubicBezTo>
                  <a:cubicBezTo>
                    <a:pt x="0" y="47"/>
                    <a:pt x="0" y="47"/>
                    <a:pt x="0" y="47"/>
                  </a:cubicBezTo>
                  <a:cubicBezTo>
                    <a:pt x="13" y="138"/>
                    <a:pt x="13" y="138"/>
                    <a:pt x="13" y="138"/>
                  </a:cubicBezTo>
                  <a:cubicBezTo>
                    <a:pt x="13" y="138"/>
                    <a:pt x="73" y="130"/>
                    <a:pt x="116" y="143"/>
                  </a:cubicBezTo>
                  <a:cubicBezTo>
                    <a:pt x="146" y="109"/>
                    <a:pt x="201" y="83"/>
                    <a:pt x="201" y="83"/>
                  </a:cubicBezTo>
                  <a:lnTo>
                    <a:pt x="16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2"/>
            <p:cNvSpPr/>
            <p:nvPr/>
          </p:nvSpPr>
          <p:spPr bwMode="auto">
            <a:xfrm>
              <a:off x="1149297" y="2695264"/>
              <a:ext cx="1779843" cy="512605"/>
            </a:xfrm>
            <a:custGeom>
              <a:avLst/>
              <a:gdLst>
                <a:gd name="T0" fmla="*/ 665 w 1434"/>
                <a:gd name="T1" fmla="*/ 32 h 413"/>
                <a:gd name="T2" fmla="*/ 0 w 1434"/>
                <a:gd name="T3" fmla="*/ 413 h 413"/>
                <a:gd name="T4" fmla="*/ 773 w 1434"/>
                <a:gd name="T5" fmla="*/ 399 h 413"/>
                <a:gd name="T6" fmla="*/ 1434 w 1434"/>
                <a:gd name="T7" fmla="*/ 0 h 413"/>
                <a:gd name="T8" fmla="*/ 665 w 1434"/>
                <a:gd name="T9" fmla="*/ 32 h 413"/>
              </a:gdLst>
              <a:ahLst/>
              <a:cxnLst>
                <a:cxn ang="0">
                  <a:pos x="T0" y="T1"/>
                </a:cxn>
                <a:cxn ang="0">
                  <a:pos x="T2" y="T3"/>
                </a:cxn>
                <a:cxn ang="0">
                  <a:pos x="T4" y="T5"/>
                </a:cxn>
                <a:cxn ang="0">
                  <a:pos x="T6" y="T7"/>
                </a:cxn>
                <a:cxn ang="0">
                  <a:pos x="T8" y="T9"/>
                </a:cxn>
              </a:cxnLst>
              <a:rect l="0" t="0" r="r" b="b"/>
              <a:pathLst>
                <a:path w="1434" h="413">
                  <a:moveTo>
                    <a:pt x="665" y="32"/>
                  </a:moveTo>
                  <a:lnTo>
                    <a:pt x="0" y="413"/>
                  </a:lnTo>
                  <a:lnTo>
                    <a:pt x="773" y="399"/>
                  </a:lnTo>
                  <a:lnTo>
                    <a:pt x="1434" y="0"/>
                  </a:lnTo>
                  <a:lnTo>
                    <a:pt x="665" y="3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3"/>
            <p:cNvSpPr/>
            <p:nvPr/>
          </p:nvSpPr>
          <p:spPr bwMode="auto">
            <a:xfrm>
              <a:off x="1457108" y="2952187"/>
              <a:ext cx="595763" cy="561011"/>
            </a:xfrm>
            <a:custGeom>
              <a:avLst/>
              <a:gdLst>
                <a:gd name="T0" fmla="*/ 23 w 137"/>
                <a:gd name="T1" fmla="*/ 129 h 129"/>
                <a:gd name="T2" fmla="*/ 20 w 137"/>
                <a:gd name="T3" fmla="*/ 128 h 129"/>
                <a:gd name="T4" fmla="*/ 6 w 137"/>
                <a:gd name="T5" fmla="*/ 57 h 129"/>
                <a:gd name="T6" fmla="*/ 134 w 137"/>
                <a:gd name="T7" fmla="*/ 0 h 129"/>
                <a:gd name="T8" fmla="*/ 136 w 137"/>
                <a:gd name="T9" fmla="*/ 1 h 129"/>
                <a:gd name="T10" fmla="*/ 135 w 137"/>
                <a:gd name="T11" fmla="*/ 4 h 129"/>
                <a:gd name="T12" fmla="*/ 9 w 137"/>
                <a:gd name="T13" fmla="*/ 59 h 129"/>
                <a:gd name="T14" fmla="*/ 24 w 137"/>
                <a:gd name="T15" fmla="*/ 127 h 129"/>
                <a:gd name="T16" fmla="*/ 23 w 137"/>
                <a:gd name="T17" fmla="*/ 129 h 129"/>
                <a:gd name="T18" fmla="*/ 23 w 13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29">
                  <a:moveTo>
                    <a:pt x="23" y="129"/>
                  </a:moveTo>
                  <a:cubicBezTo>
                    <a:pt x="22" y="129"/>
                    <a:pt x="21" y="129"/>
                    <a:pt x="20" y="128"/>
                  </a:cubicBezTo>
                  <a:cubicBezTo>
                    <a:pt x="17" y="117"/>
                    <a:pt x="0" y="64"/>
                    <a:pt x="6" y="57"/>
                  </a:cubicBezTo>
                  <a:cubicBezTo>
                    <a:pt x="11" y="49"/>
                    <a:pt x="113" y="8"/>
                    <a:pt x="134" y="0"/>
                  </a:cubicBezTo>
                  <a:cubicBezTo>
                    <a:pt x="135" y="0"/>
                    <a:pt x="136" y="0"/>
                    <a:pt x="136" y="1"/>
                  </a:cubicBezTo>
                  <a:cubicBezTo>
                    <a:pt x="137" y="2"/>
                    <a:pt x="136" y="4"/>
                    <a:pt x="135" y="4"/>
                  </a:cubicBezTo>
                  <a:cubicBezTo>
                    <a:pt x="89" y="22"/>
                    <a:pt x="13" y="54"/>
                    <a:pt x="9" y="59"/>
                  </a:cubicBezTo>
                  <a:cubicBezTo>
                    <a:pt x="6" y="63"/>
                    <a:pt x="14" y="97"/>
                    <a:pt x="24" y="127"/>
                  </a:cubicBezTo>
                  <a:cubicBezTo>
                    <a:pt x="25" y="128"/>
                    <a:pt x="24" y="129"/>
                    <a:pt x="23" y="129"/>
                  </a:cubicBezTo>
                  <a:cubicBezTo>
                    <a:pt x="23" y="129"/>
                    <a:pt x="23" y="129"/>
                    <a:pt x="23" y="129"/>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1" name="Freeform 24"/>
            <p:cNvSpPr/>
            <p:nvPr/>
          </p:nvSpPr>
          <p:spPr bwMode="auto">
            <a:xfrm>
              <a:off x="1496826" y="3430039"/>
              <a:ext cx="90606" cy="112947"/>
            </a:xfrm>
            <a:custGeom>
              <a:avLst/>
              <a:gdLst>
                <a:gd name="T0" fmla="*/ 9 w 21"/>
                <a:gd name="T1" fmla="*/ 25 h 26"/>
                <a:gd name="T2" fmla="*/ 8 w 21"/>
                <a:gd name="T3" fmla="*/ 3 h 26"/>
                <a:gd name="T4" fmla="*/ 21 w 21"/>
                <a:gd name="T5" fmla="*/ 21 h 26"/>
                <a:gd name="T6" fmla="*/ 9 w 21"/>
                <a:gd name="T7" fmla="*/ 25 h 26"/>
              </a:gdLst>
              <a:ahLst/>
              <a:cxnLst>
                <a:cxn ang="0">
                  <a:pos x="T0" y="T1"/>
                </a:cxn>
                <a:cxn ang="0">
                  <a:pos x="T2" y="T3"/>
                </a:cxn>
                <a:cxn ang="0">
                  <a:pos x="T4" y="T5"/>
                </a:cxn>
                <a:cxn ang="0">
                  <a:pos x="T6" y="T7"/>
                </a:cxn>
              </a:cxnLst>
              <a:rect l="0" t="0" r="r" b="b"/>
              <a:pathLst>
                <a:path w="21" h="26">
                  <a:moveTo>
                    <a:pt x="9" y="25"/>
                  </a:moveTo>
                  <a:cubicBezTo>
                    <a:pt x="9" y="25"/>
                    <a:pt x="0" y="5"/>
                    <a:pt x="8" y="3"/>
                  </a:cubicBezTo>
                  <a:cubicBezTo>
                    <a:pt x="16" y="0"/>
                    <a:pt x="21" y="21"/>
                    <a:pt x="21" y="21"/>
                  </a:cubicBezTo>
                  <a:cubicBezTo>
                    <a:pt x="21" y="21"/>
                    <a:pt x="16" y="26"/>
                    <a:pt x="9" y="25"/>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5"/>
            <p:cNvSpPr/>
            <p:nvPr/>
          </p:nvSpPr>
          <p:spPr bwMode="auto">
            <a:xfrm>
              <a:off x="1531578" y="3513198"/>
              <a:ext cx="38476" cy="104259"/>
            </a:xfrm>
            <a:custGeom>
              <a:avLst/>
              <a:gdLst>
                <a:gd name="T0" fmla="*/ 8 w 9"/>
                <a:gd name="T1" fmla="*/ 24 h 24"/>
                <a:gd name="T2" fmla="*/ 7 w 9"/>
                <a:gd name="T3" fmla="*/ 23 h 24"/>
                <a:gd name="T4" fmla="*/ 0 w 9"/>
                <a:gd name="T5" fmla="*/ 2 h 24"/>
                <a:gd name="T6" fmla="*/ 1 w 9"/>
                <a:gd name="T7" fmla="*/ 1 h 24"/>
                <a:gd name="T8" fmla="*/ 2 w 9"/>
                <a:gd name="T9" fmla="*/ 1 h 24"/>
                <a:gd name="T10" fmla="*/ 9 w 9"/>
                <a:gd name="T11" fmla="*/ 23 h 24"/>
                <a:gd name="T12" fmla="*/ 8 w 9"/>
                <a:gd name="T13" fmla="*/ 24 h 24"/>
                <a:gd name="T14" fmla="*/ 8 w 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4">
                  <a:moveTo>
                    <a:pt x="8" y="24"/>
                  </a:moveTo>
                  <a:cubicBezTo>
                    <a:pt x="8" y="24"/>
                    <a:pt x="7" y="24"/>
                    <a:pt x="7" y="23"/>
                  </a:cubicBezTo>
                  <a:cubicBezTo>
                    <a:pt x="0" y="2"/>
                    <a:pt x="0" y="2"/>
                    <a:pt x="0" y="2"/>
                  </a:cubicBezTo>
                  <a:cubicBezTo>
                    <a:pt x="0" y="1"/>
                    <a:pt x="0" y="1"/>
                    <a:pt x="1" y="1"/>
                  </a:cubicBezTo>
                  <a:cubicBezTo>
                    <a:pt x="1" y="0"/>
                    <a:pt x="2" y="1"/>
                    <a:pt x="2" y="1"/>
                  </a:cubicBezTo>
                  <a:cubicBezTo>
                    <a:pt x="9" y="23"/>
                    <a:pt x="9" y="23"/>
                    <a:pt x="9" y="23"/>
                  </a:cubicBezTo>
                  <a:cubicBezTo>
                    <a:pt x="9" y="23"/>
                    <a:pt x="9" y="24"/>
                    <a:pt x="8" y="24"/>
                  </a:cubicBezTo>
                  <a:cubicBezTo>
                    <a:pt x="8" y="24"/>
                    <a:pt x="8" y="24"/>
                    <a:pt x="8" y="24"/>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6"/>
            <p:cNvSpPr/>
            <p:nvPr/>
          </p:nvSpPr>
          <p:spPr bwMode="auto">
            <a:xfrm>
              <a:off x="1543990" y="3513198"/>
              <a:ext cx="39718" cy="99294"/>
            </a:xfrm>
            <a:custGeom>
              <a:avLst/>
              <a:gdLst>
                <a:gd name="T0" fmla="*/ 8 w 9"/>
                <a:gd name="T1" fmla="*/ 23 h 23"/>
                <a:gd name="T2" fmla="*/ 7 w 9"/>
                <a:gd name="T3" fmla="*/ 22 h 23"/>
                <a:gd name="T4" fmla="*/ 0 w 9"/>
                <a:gd name="T5" fmla="*/ 1 h 23"/>
                <a:gd name="T6" fmla="*/ 0 w 9"/>
                <a:gd name="T7" fmla="*/ 0 h 23"/>
                <a:gd name="T8" fmla="*/ 2 w 9"/>
                <a:gd name="T9" fmla="*/ 0 h 23"/>
                <a:gd name="T10" fmla="*/ 9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2"/>
                  </a:cubicBezTo>
                  <a:cubicBezTo>
                    <a:pt x="0" y="1"/>
                    <a:pt x="0" y="1"/>
                    <a:pt x="0" y="1"/>
                  </a:cubicBezTo>
                  <a:cubicBezTo>
                    <a:pt x="0" y="1"/>
                    <a:pt x="0" y="0"/>
                    <a:pt x="0" y="0"/>
                  </a:cubicBezTo>
                  <a:cubicBezTo>
                    <a:pt x="1" y="0"/>
                    <a:pt x="2" y="0"/>
                    <a:pt x="2" y="0"/>
                  </a:cubicBezTo>
                  <a:cubicBezTo>
                    <a:pt x="9" y="22"/>
                    <a:pt x="9" y="22"/>
                    <a:pt x="9"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7"/>
            <p:cNvSpPr/>
            <p:nvPr/>
          </p:nvSpPr>
          <p:spPr bwMode="auto">
            <a:xfrm>
              <a:off x="1557643" y="3508233"/>
              <a:ext cx="38476" cy="100535"/>
            </a:xfrm>
            <a:custGeom>
              <a:avLst/>
              <a:gdLst>
                <a:gd name="T0" fmla="*/ 8 w 9"/>
                <a:gd name="T1" fmla="*/ 23 h 23"/>
                <a:gd name="T2" fmla="*/ 7 w 9"/>
                <a:gd name="T3" fmla="*/ 23 h 23"/>
                <a:gd name="T4" fmla="*/ 0 w 9"/>
                <a:gd name="T5" fmla="*/ 1 h 23"/>
                <a:gd name="T6" fmla="*/ 0 w 9"/>
                <a:gd name="T7" fmla="*/ 0 h 23"/>
                <a:gd name="T8" fmla="*/ 2 w 9"/>
                <a:gd name="T9" fmla="*/ 1 h 23"/>
                <a:gd name="T10" fmla="*/ 8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3"/>
                  </a:cubicBezTo>
                  <a:cubicBezTo>
                    <a:pt x="0" y="1"/>
                    <a:pt x="0" y="1"/>
                    <a:pt x="0" y="1"/>
                  </a:cubicBezTo>
                  <a:cubicBezTo>
                    <a:pt x="0" y="1"/>
                    <a:pt x="0" y="0"/>
                    <a:pt x="0" y="0"/>
                  </a:cubicBezTo>
                  <a:cubicBezTo>
                    <a:pt x="1" y="0"/>
                    <a:pt x="1" y="0"/>
                    <a:pt x="2" y="1"/>
                  </a:cubicBezTo>
                  <a:cubicBezTo>
                    <a:pt x="8" y="22"/>
                    <a:pt x="8" y="22"/>
                    <a:pt x="8"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8"/>
            <p:cNvSpPr/>
            <p:nvPr/>
          </p:nvSpPr>
          <p:spPr bwMode="auto">
            <a:xfrm>
              <a:off x="1566331" y="3504510"/>
              <a:ext cx="38476" cy="99294"/>
            </a:xfrm>
            <a:custGeom>
              <a:avLst/>
              <a:gdLst>
                <a:gd name="T0" fmla="*/ 9 w 9"/>
                <a:gd name="T1" fmla="*/ 23 h 23"/>
                <a:gd name="T2" fmla="*/ 7 w 9"/>
                <a:gd name="T3" fmla="*/ 23 h 23"/>
                <a:gd name="T4" fmla="*/ 1 w 9"/>
                <a:gd name="T5" fmla="*/ 1 h 23"/>
                <a:gd name="T6" fmla="*/ 1 w 9"/>
                <a:gd name="T7" fmla="*/ 0 h 23"/>
                <a:gd name="T8" fmla="*/ 2 w 9"/>
                <a:gd name="T9" fmla="*/ 1 h 23"/>
                <a:gd name="T10" fmla="*/ 9 w 9"/>
                <a:gd name="T11" fmla="*/ 22 h 23"/>
                <a:gd name="T12" fmla="*/ 9 w 9"/>
                <a:gd name="T13" fmla="*/ 23 h 23"/>
                <a:gd name="T14" fmla="*/ 9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9" y="23"/>
                  </a:moveTo>
                  <a:cubicBezTo>
                    <a:pt x="8" y="23"/>
                    <a:pt x="8" y="23"/>
                    <a:pt x="7" y="23"/>
                  </a:cubicBezTo>
                  <a:cubicBezTo>
                    <a:pt x="1" y="1"/>
                    <a:pt x="1" y="1"/>
                    <a:pt x="1" y="1"/>
                  </a:cubicBezTo>
                  <a:cubicBezTo>
                    <a:pt x="0" y="1"/>
                    <a:pt x="1" y="0"/>
                    <a:pt x="1" y="0"/>
                  </a:cubicBezTo>
                  <a:cubicBezTo>
                    <a:pt x="2" y="0"/>
                    <a:pt x="2" y="0"/>
                    <a:pt x="2" y="1"/>
                  </a:cubicBezTo>
                  <a:cubicBezTo>
                    <a:pt x="9" y="22"/>
                    <a:pt x="9" y="22"/>
                    <a:pt x="9" y="22"/>
                  </a:cubicBezTo>
                  <a:cubicBezTo>
                    <a:pt x="9" y="23"/>
                    <a:pt x="9" y="23"/>
                    <a:pt x="9" y="23"/>
                  </a:cubicBezTo>
                  <a:cubicBezTo>
                    <a:pt x="9" y="23"/>
                    <a:pt x="9" y="23"/>
                    <a:pt x="9"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8719" y="119422"/>
            <a:ext cx="876863" cy="876863"/>
            <a:chOff x="3289886" y="2073422"/>
            <a:chExt cx="2828230" cy="2828230"/>
          </a:xfrm>
        </p:grpSpPr>
        <p:sp>
          <p:nvSpPr>
            <p:cNvPr id="12" name="椭圆 11"/>
            <p:cNvSpPr/>
            <p:nvPr/>
          </p:nvSpPr>
          <p:spPr>
            <a:xfrm>
              <a:off x="3289886" y="2073422"/>
              <a:ext cx="2828230" cy="2828230"/>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665893" y="3019772"/>
              <a:ext cx="2076216" cy="1075753"/>
              <a:chOff x="1149297" y="2695264"/>
              <a:chExt cx="1779843" cy="922193"/>
            </a:xfrm>
          </p:grpSpPr>
          <p:sp>
            <p:nvSpPr>
              <p:cNvPr id="14" name="Freeform 21"/>
              <p:cNvSpPr/>
              <p:nvPr/>
            </p:nvSpPr>
            <p:spPr bwMode="auto">
              <a:xfrm>
                <a:off x="1700378" y="2908746"/>
                <a:ext cx="872545" cy="621828"/>
              </a:xfrm>
              <a:custGeom>
                <a:avLst/>
                <a:gdLst>
                  <a:gd name="T0" fmla="*/ 163 w 201"/>
                  <a:gd name="T1" fmla="*/ 0 h 143"/>
                  <a:gd name="T2" fmla="*/ 82 w 201"/>
                  <a:gd name="T3" fmla="*/ 23 h 143"/>
                  <a:gd name="T4" fmla="*/ 0 w 201"/>
                  <a:gd name="T5" fmla="*/ 47 h 143"/>
                  <a:gd name="T6" fmla="*/ 13 w 201"/>
                  <a:gd name="T7" fmla="*/ 138 h 143"/>
                  <a:gd name="T8" fmla="*/ 116 w 201"/>
                  <a:gd name="T9" fmla="*/ 143 h 143"/>
                  <a:gd name="T10" fmla="*/ 201 w 201"/>
                  <a:gd name="T11" fmla="*/ 83 h 143"/>
                  <a:gd name="T12" fmla="*/ 163 w 201"/>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201" h="143">
                    <a:moveTo>
                      <a:pt x="163" y="0"/>
                    </a:moveTo>
                    <a:cubicBezTo>
                      <a:pt x="82" y="23"/>
                      <a:pt x="82" y="23"/>
                      <a:pt x="82" y="23"/>
                    </a:cubicBezTo>
                    <a:cubicBezTo>
                      <a:pt x="0" y="47"/>
                      <a:pt x="0" y="47"/>
                      <a:pt x="0" y="47"/>
                    </a:cubicBezTo>
                    <a:cubicBezTo>
                      <a:pt x="13" y="138"/>
                      <a:pt x="13" y="138"/>
                      <a:pt x="13" y="138"/>
                    </a:cubicBezTo>
                    <a:cubicBezTo>
                      <a:pt x="13" y="138"/>
                      <a:pt x="73" y="130"/>
                      <a:pt x="116" y="143"/>
                    </a:cubicBezTo>
                    <a:cubicBezTo>
                      <a:pt x="146" y="109"/>
                      <a:pt x="201" y="83"/>
                      <a:pt x="201" y="83"/>
                    </a:cubicBezTo>
                    <a:lnTo>
                      <a:pt x="16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2"/>
              <p:cNvSpPr/>
              <p:nvPr/>
            </p:nvSpPr>
            <p:spPr bwMode="auto">
              <a:xfrm>
                <a:off x="1149297" y="2695264"/>
                <a:ext cx="1779843" cy="512605"/>
              </a:xfrm>
              <a:custGeom>
                <a:avLst/>
                <a:gdLst>
                  <a:gd name="T0" fmla="*/ 665 w 1434"/>
                  <a:gd name="T1" fmla="*/ 32 h 413"/>
                  <a:gd name="T2" fmla="*/ 0 w 1434"/>
                  <a:gd name="T3" fmla="*/ 413 h 413"/>
                  <a:gd name="T4" fmla="*/ 773 w 1434"/>
                  <a:gd name="T5" fmla="*/ 399 h 413"/>
                  <a:gd name="T6" fmla="*/ 1434 w 1434"/>
                  <a:gd name="T7" fmla="*/ 0 h 413"/>
                  <a:gd name="T8" fmla="*/ 665 w 1434"/>
                  <a:gd name="T9" fmla="*/ 32 h 413"/>
                </a:gdLst>
                <a:ahLst/>
                <a:cxnLst>
                  <a:cxn ang="0">
                    <a:pos x="T0" y="T1"/>
                  </a:cxn>
                  <a:cxn ang="0">
                    <a:pos x="T2" y="T3"/>
                  </a:cxn>
                  <a:cxn ang="0">
                    <a:pos x="T4" y="T5"/>
                  </a:cxn>
                  <a:cxn ang="0">
                    <a:pos x="T6" y="T7"/>
                  </a:cxn>
                  <a:cxn ang="0">
                    <a:pos x="T8" y="T9"/>
                  </a:cxn>
                </a:cxnLst>
                <a:rect l="0" t="0" r="r" b="b"/>
                <a:pathLst>
                  <a:path w="1434" h="413">
                    <a:moveTo>
                      <a:pt x="665" y="32"/>
                    </a:moveTo>
                    <a:lnTo>
                      <a:pt x="0" y="413"/>
                    </a:lnTo>
                    <a:lnTo>
                      <a:pt x="773" y="399"/>
                    </a:lnTo>
                    <a:lnTo>
                      <a:pt x="1434" y="0"/>
                    </a:lnTo>
                    <a:lnTo>
                      <a:pt x="665" y="3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3"/>
              <p:cNvSpPr/>
              <p:nvPr/>
            </p:nvSpPr>
            <p:spPr bwMode="auto">
              <a:xfrm>
                <a:off x="1457108" y="2952187"/>
                <a:ext cx="595763" cy="561011"/>
              </a:xfrm>
              <a:custGeom>
                <a:avLst/>
                <a:gdLst>
                  <a:gd name="T0" fmla="*/ 23 w 137"/>
                  <a:gd name="T1" fmla="*/ 129 h 129"/>
                  <a:gd name="T2" fmla="*/ 20 w 137"/>
                  <a:gd name="T3" fmla="*/ 128 h 129"/>
                  <a:gd name="T4" fmla="*/ 6 w 137"/>
                  <a:gd name="T5" fmla="*/ 57 h 129"/>
                  <a:gd name="T6" fmla="*/ 134 w 137"/>
                  <a:gd name="T7" fmla="*/ 0 h 129"/>
                  <a:gd name="T8" fmla="*/ 136 w 137"/>
                  <a:gd name="T9" fmla="*/ 1 h 129"/>
                  <a:gd name="T10" fmla="*/ 135 w 137"/>
                  <a:gd name="T11" fmla="*/ 4 h 129"/>
                  <a:gd name="T12" fmla="*/ 9 w 137"/>
                  <a:gd name="T13" fmla="*/ 59 h 129"/>
                  <a:gd name="T14" fmla="*/ 24 w 137"/>
                  <a:gd name="T15" fmla="*/ 127 h 129"/>
                  <a:gd name="T16" fmla="*/ 23 w 137"/>
                  <a:gd name="T17" fmla="*/ 129 h 129"/>
                  <a:gd name="T18" fmla="*/ 23 w 13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29">
                    <a:moveTo>
                      <a:pt x="23" y="129"/>
                    </a:moveTo>
                    <a:cubicBezTo>
                      <a:pt x="22" y="129"/>
                      <a:pt x="21" y="129"/>
                      <a:pt x="20" y="128"/>
                    </a:cubicBezTo>
                    <a:cubicBezTo>
                      <a:pt x="17" y="117"/>
                      <a:pt x="0" y="64"/>
                      <a:pt x="6" y="57"/>
                    </a:cubicBezTo>
                    <a:cubicBezTo>
                      <a:pt x="11" y="49"/>
                      <a:pt x="113" y="8"/>
                      <a:pt x="134" y="0"/>
                    </a:cubicBezTo>
                    <a:cubicBezTo>
                      <a:pt x="135" y="0"/>
                      <a:pt x="136" y="0"/>
                      <a:pt x="136" y="1"/>
                    </a:cubicBezTo>
                    <a:cubicBezTo>
                      <a:pt x="137" y="2"/>
                      <a:pt x="136" y="4"/>
                      <a:pt x="135" y="4"/>
                    </a:cubicBezTo>
                    <a:cubicBezTo>
                      <a:pt x="89" y="22"/>
                      <a:pt x="13" y="54"/>
                      <a:pt x="9" y="59"/>
                    </a:cubicBezTo>
                    <a:cubicBezTo>
                      <a:pt x="6" y="63"/>
                      <a:pt x="14" y="97"/>
                      <a:pt x="24" y="127"/>
                    </a:cubicBezTo>
                    <a:cubicBezTo>
                      <a:pt x="25" y="128"/>
                      <a:pt x="24" y="129"/>
                      <a:pt x="23" y="129"/>
                    </a:cubicBezTo>
                    <a:cubicBezTo>
                      <a:pt x="23" y="129"/>
                      <a:pt x="23" y="129"/>
                      <a:pt x="23" y="129"/>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7" name="Freeform 24"/>
              <p:cNvSpPr/>
              <p:nvPr/>
            </p:nvSpPr>
            <p:spPr bwMode="auto">
              <a:xfrm>
                <a:off x="1496826" y="3430039"/>
                <a:ext cx="90606" cy="112947"/>
              </a:xfrm>
              <a:custGeom>
                <a:avLst/>
                <a:gdLst>
                  <a:gd name="T0" fmla="*/ 9 w 21"/>
                  <a:gd name="T1" fmla="*/ 25 h 26"/>
                  <a:gd name="T2" fmla="*/ 8 w 21"/>
                  <a:gd name="T3" fmla="*/ 3 h 26"/>
                  <a:gd name="T4" fmla="*/ 21 w 21"/>
                  <a:gd name="T5" fmla="*/ 21 h 26"/>
                  <a:gd name="T6" fmla="*/ 9 w 21"/>
                  <a:gd name="T7" fmla="*/ 25 h 26"/>
                </a:gdLst>
                <a:ahLst/>
                <a:cxnLst>
                  <a:cxn ang="0">
                    <a:pos x="T0" y="T1"/>
                  </a:cxn>
                  <a:cxn ang="0">
                    <a:pos x="T2" y="T3"/>
                  </a:cxn>
                  <a:cxn ang="0">
                    <a:pos x="T4" y="T5"/>
                  </a:cxn>
                  <a:cxn ang="0">
                    <a:pos x="T6" y="T7"/>
                  </a:cxn>
                </a:cxnLst>
                <a:rect l="0" t="0" r="r" b="b"/>
                <a:pathLst>
                  <a:path w="21" h="26">
                    <a:moveTo>
                      <a:pt x="9" y="25"/>
                    </a:moveTo>
                    <a:cubicBezTo>
                      <a:pt x="9" y="25"/>
                      <a:pt x="0" y="5"/>
                      <a:pt x="8" y="3"/>
                    </a:cubicBezTo>
                    <a:cubicBezTo>
                      <a:pt x="16" y="0"/>
                      <a:pt x="21" y="21"/>
                      <a:pt x="21" y="21"/>
                    </a:cubicBezTo>
                    <a:cubicBezTo>
                      <a:pt x="21" y="21"/>
                      <a:pt x="16" y="26"/>
                      <a:pt x="9" y="25"/>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5"/>
              <p:cNvSpPr/>
              <p:nvPr/>
            </p:nvSpPr>
            <p:spPr bwMode="auto">
              <a:xfrm>
                <a:off x="1531578" y="3513198"/>
                <a:ext cx="38476" cy="104259"/>
              </a:xfrm>
              <a:custGeom>
                <a:avLst/>
                <a:gdLst>
                  <a:gd name="T0" fmla="*/ 8 w 9"/>
                  <a:gd name="T1" fmla="*/ 24 h 24"/>
                  <a:gd name="T2" fmla="*/ 7 w 9"/>
                  <a:gd name="T3" fmla="*/ 23 h 24"/>
                  <a:gd name="T4" fmla="*/ 0 w 9"/>
                  <a:gd name="T5" fmla="*/ 2 h 24"/>
                  <a:gd name="T6" fmla="*/ 1 w 9"/>
                  <a:gd name="T7" fmla="*/ 1 h 24"/>
                  <a:gd name="T8" fmla="*/ 2 w 9"/>
                  <a:gd name="T9" fmla="*/ 1 h 24"/>
                  <a:gd name="T10" fmla="*/ 9 w 9"/>
                  <a:gd name="T11" fmla="*/ 23 h 24"/>
                  <a:gd name="T12" fmla="*/ 8 w 9"/>
                  <a:gd name="T13" fmla="*/ 24 h 24"/>
                  <a:gd name="T14" fmla="*/ 8 w 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4">
                    <a:moveTo>
                      <a:pt x="8" y="24"/>
                    </a:moveTo>
                    <a:cubicBezTo>
                      <a:pt x="8" y="24"/>
                      <a:pt x="7" y="24"/>
                      <a:pt x="7" y="23"/>
                    </a:cubicBezTo>
                    <a:cubicBezTo>
                      <a:pt x="0" y="2"/>
                      <a:pt x="0" y="2"/>
                      <a:pt x="0" y="2"/>
                    </a:cubicBezTo>
                    <a:cubicBezTo>
                      <a:pt x="0" y="1"/>
                      <a:pt x="0" y="1"/>
                      <a:pt x="1" y="1"/>
                    </a:cubicBezTo>
                    <a:cubicBezTo>
                      <a:pt x="1" y="0"/>
                      <a:pt x="2" y="1"/>
                      <a:pt x="2" y="1"/>
                    </a:cubicBezTo>
                    <a:cubicBezTo>
                      <a:pt x="9" y="23"/>
                      <a:pt x="9" y="23"/>
                      <a:pt x="9" y="23"/>
                    </a:cubicBezTo>
                    <a:cubicBezTo>
                      <a:pt x="9" y="23"/>
                      <a:pt x="9" y="24"/>
                      <a:pt x="8" y="24"/>
                    </a:cubicBezTo>
                    <a:cubicBezTo>
                      <a:pt x="8" y="24"/>
                      <a:pt x="8" y="24"/>
                      <a:pt x="8" y="24"/>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6"/>
              <p:cNvSpPr/>
              <p:nvPr/>
            </p:nvSpPr>
            <p:spPr bwMode="auto">
              <a:xfrm>
                <a:off x="1543990" y="3513198"/>
                <a:ext cx="39718" cy="99294"/>
              </a:xfrm>
              <a:custGeom>
                <a:avLst/>
                <a:gdLst>
                  <a:gd name="T0" fmla="*/ 8 w 9"/>
                  <a:gd name="T1" fmla="*/ 23 h 23"/>
                  <a:gd name="T2" fmla="*/ 7 w 9"/>
                  <a:gd name="T3" fmla="*/ 22 h 23"/>
                  <a:gd name="T4" fmla="*/ 0 w 9"/>
                  <a:gd name="T5" fmla="*/ 1 h 23"/>
                  <a:gd name="T6" fmla="*/ 0 w 9"/>
                  <a:gd name="T7" fmla="*/ 0 h 23"/>
                  <a:gd name="T8" fmla="*/ 2 w 9"/>
                  <a:gd name="T9" fmla="*/ 0 h 23"/>
                  <a:gd name="T10" fmla="*/ 9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2"/>
                    </a:cubicBezTo>
                    <a:cubicBezTo>
                      <a:pt x="0" y="1"/>
                      <a:pt x="0" y="1"/>
                      <a:pt x="0" y="1"/>
                    </a:cubicBezTo>
                    <a:cubicBezTo>
                      <a:pt x="0" y="1"/>
                      <a:pt x="0" y="0"/>
                      <a:pt x="0" y="0"/>
                    </a:cubicBezTo>
                    <a:cubicBezTo>
                      <a:pt x="1" y="0"/>
                      <a:pt x="2" y="0"/>
                      <a:pt x="2" y="0"/>
                    </a:cubicBezTo>
                    <a:cubicBezTo>
                      <a:pt x="9" y="22"/>
                      <a:pt x="9" y="22"/>
                      <a:pt x="9"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7"/>
              <p:cNvSpPr/>
              <p:nvPr/>
            </p:nvSpPr>
            <p:spPr bwMode="auto">
              <a:xfrm>
                <a:off x="1557643" y="3508233"/>
                <a:ext cx="38476" cy="100535"/>
              </a:xfrm>
              <a:custGeom>
                <a:avLst/>
                <a:gdLst>
                  <a:gd name="T0" fmla="*/ 8 w 9"/>
                  <a:gd name="T1" fmla="*/ 23 h 23"/>
                  <a:gd name="T2" fmla="*/ 7 w 9"/>
                  <a:gd name="T3" fmla="*/ 23 h 23"/>
                  <a:gd name="T4" fmla="*/ 0 w 9"/>
                  <a:gd name="T5" fmla="*/ 1 h 23"/>
                  <a:gd name="T6" fmla="*/ 0 w 9"/>
                  <a:gd name="T7" fmla="*/ 0 h 23"/>
                  <a:gd name="T8" fmla="*/ 2 w 9"/>
                  <a:gd name="T9" fmla="*/ 1 h 23"/>
                  <a:gd name="T10" fmla="*/ 8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3"/>
                    </a:cubicBezTo>
                    <a:cubicBezTo>
                      <a:pt x="0" y="1"/>
                      <a:pt x="0" y="1"/>
                      <a:pt x="0" y="1"/>
                    </a:cubicBezTo>
                    <a:cubicBezTo>
                      <a:pt x="0" y="1"/>
                      <a:pt x="0" y="0"/>
                      <a:pt x="0" y="0"/>
                    </a:cubicBezTo>
                    <a:cubicBezTo>
                      <a:pt x="1" y="0"/>
                      <a:pt x="1" y="0"/>
                      <a:pt x="2" y="1"/>
                    </a:cubicBezTo>
                    <a:cubicBezTo>
                      <a:pt x="8" y="22"/>
                      <a:pt x="8" y="22"/>
                      <a:pt x="8"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8"/>
              <p:cNvSpPr/>
              <p:nvPr/>
            </p:nvSpPr>
            <p:spPr bwMode="auto">
              <a:xfrm>
                <a:off x="1566331" y="3504510"/>
                <a:ext cx="38476" cy="99294"/>
              </a:xfrm>
              <a:custGeom>
                <a:avLst/>
                <a:gdLst>
                  <a:gd name="T0" fmla="*/ 9 w 9"/>
                  <a:gd name="T1" fmla="*/ 23 h 23"/>
                  <a:gd name="T2" fmla="*/ 7 w 9"/>
                  <a:gd name="T3" fmla="*/ 23 h 23"/>
                  <a:gd name="T4" fmla="*/ 1 w 9"/>
                  <a:gd name="T5" fmla="*/ 1 h 23"/>
                  <a:gd name="T6" fmla="*/ 1 w 9"/>
                  <a:gd name="T7" fmla="*/ 0 h 23"/>
                  <a:gd name="T8" fmla="*/ 2 w 9"/>
                  <a:gd name="T9" fmla="*/ 1 h 23"/>
                  <a:gd name="T10" fmla="*/ 9 w 9"/>
                  <a:gd name="T11" fmla="*/ 22 h 23"/>
                  <a:gd name="T12" fmla="*/ 9 w 9"/>
                  <a:gd name="T13" fmla="*/ 23 h 23"/>
                  <a:gd name="T14" fmla="*/ 9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9" y="23"/>
                    </a:moveTo>
                    <a:cubicBezTo>
                      <a:pt x="8" y="23"/>
                      <a:pt x="8" y="23"/>
                      <a:pt x="7" y="23"/>
                    </a:cubicBezTo>
                    <a:cubicBezTo>
                      <a:pt x="1" y="1"/>
                      <a:pt x="1" y="1"/>
                      <a:pt x="1" y="1"/>
                    </a:cubicBezTo>
                    <a:cubicBezTo>
                      <a:pt x="0" y="1"/>
                      <a:pt x="1" y="0"/>
                      <a:pt x="1" y="0"/>
                    </a:cubicBezTo>
                    <a:cubicBezTo>
                      <a:pt x="2" y="0"/>
                      <a:pt x="2" y="0"/>
                      <a:pt x="2" y="1"/>
                    </a:cubicBezTo>
                    <a:cubicBezTo>
                      <a:pt x="9" y="22"/>
                      <a:pt x="9" y="22"/>
                      <a:pt x="9" y="22"/>
                    </a:cubicBezTo>
                    <a:cubicBezTo>
                      <a:pt x="9" y="23"/>
                      <a:pt x="9" y="23"/>
                      <a:pt x="9" y="23"/>
                    </a:cubicBezTo>
                    <a:cubicBezTo>
                      <a:pt x="9" y="23"/>
                      <a:pt x="9" y="23"/>
                      <a:pt x="9"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 name="圆角矩形 2"/>
          <p:cNvSpPr/>
          <p:nvPr/>
        </p:nvSpPr>
        <p:spPr>
          <a:xfrm>
            <a:off x="1353840" y="279461"/>
            <a:ext cx="4096233" cy="530336"/>
          </a:xfrm>
          <a:prstGeom prst="roundRect">
            <a:avLst>
              <a:gd name="adj" fmla="val 50000"/>
            </a:avLst>
          </a:pr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75440"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选题背景与意义</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9" name="组合 28"/>
          <p:cNvGrpSpPr/>
          <p:nvPr/>
        </p:nvGrpSpPr>
        <p:grpSpPr>
          <a:xfrm>
            <a:off x="929608" y="2279561"/>
            <a:ext cx="4610580" cy="3938540"/>
            <a:chOff x="890971" y="1672201"/>
            <a:chExt cx="3485660" cy="4897921"/>
          </a:xfrm>
        </p:grpSpPr>
        <p:sp>
          <p:nvSpPr>
            <p:cNvPr id="30" name="Rectangle 42"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890971" y="1672201"/>
              <a:ext cx="3485660" cy="4897921"/>
            </a:xfrm>
            <a:prstGeom prst="rect">
              <a:avLst/>
            </a:prstGeom>
            <a:pattFill prst="dkUpDiag">
              <a:fgClr>
                <a:schemeClr val="bg1">
                  <a:lumMod val="95000"/>
                </a:schemeClr>
              </a:fgClr>
              <a:bgClr>
                <a:schemeClr val="bg1"/>
              </a:bgClr>
            </a:pattFill>
            <a:ln w="47625">
              <a:solidFill>
                <a:schemeClr val="bg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矩形 30"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1006572" y="1780751"/>
              <a:ext cx="3254458" cy="4653481"/>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1"/>
          <p:cNvSpPr/>
          <p:nvPr/>
        </p:nvSpPr>
        <p:spPr>
          <a:xfrm>
            <a:off x="5540188" y="3260043"/>
            <a:ext cx="5553636" cy="28487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540188" y="2366849"/>
            <a:ext cx="5553636" cy="781635"/>
          </a:xfrm>
          <a:prstGeom prst="rect">
            <a:avLst/>
          </a:pr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7410254" y="2465278"/>
            <a:ext cx="1832553" cy="584775"/>
          </a:xfrm>
          <a:prstGeom prst="rect">
            <a:avLst/>
          </a:prstGeom>
          <a:noFill/>
          <a:effectLst/>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研究背景</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5834333" y="3554371"/>
            <a:ext cx="4965344" cy="2169825"/>
          </a:xfrm>
          <a:prstGeom prst="rect">
            <a:avLst/>
          </a:prstGeom>
        </p:spPr>
        <p:txBody>
          <a:bodyPr wrap="square">
            <a:spAutoFit/>
          </a:bodyPr>
          <a:lstStyle/>
          <a:p>
            <a:pPr algn="just">
              <a:lnSpc>
                <a:spcPct val="150000"/>
              </a:lnSpc>
            </a:pPr>
            <a:r>
              <a:rPr lang="zh-CN" altLang="en-US">
                <a:solidFill>
                  <a:srgbClr val="443F3E"/>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zh-CN" altLang="en-US" dirty="0">
              <a:solidFill>
                <a:srgbClr val="443F3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18" presetClass="entr" presetSubtype="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strips(downRight)">
                                      <p:cBhvr>
                                        <p:cTn id="27" dur="500"/>
                                        <p:tgtEl>
                                          <p:spTgt spid="29"/>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8719" y="119422"/>
            <a:ext cx="876863" cy="876863"/>
            <a:chOff x="3289886" y="2073422"/>
            <a:chExt cx="2828230" cy="2828230"/>
          </a:xfrm>
        </p:grpSpPr>
        <p:sp>
          <p:nvSpPr>
            <p:cNvPr id="12" name="椭圆 11"/>
            <p:cNvSpPr/>
            <p:nvPr/>
          </p:nvSpPr>
          <p:spPr>
            <a:xfrm>
              <a:off x="3289886" y="2073422"/>
              <a:ext cx="2828230" cy="2828230"/>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665893" y="3019772"/>
              <a:ext cx="2076216" cy="1075753"/>
              <a:chOff x="1149297" y="2695264"/>
              <a:chExt cx="1779843" cy="922193"/>
            </a:xfrm>
          </p:grpSpPr>
          <p:sp>
            <p:nvSpPr>
              <p:cNvPr id="14" name="Freeform 21"/>
              <p:cNvSpPr/>
              <p:nvPr/>
            </p:nvSpPr>
            <p:spPr bwMode="auto">
              <a:xfrm>
                <a:off x="1700378" y="2908746"/>
                <a:ext cx="872545" cy="621828"/>
              </a:xfrm>
              <a:custGeom>
                <a:avLst/>
                <a:gdLst>
                  <a:gd name="T0" fmla="*/ 163 w 201"/>
                  <a:gd name="T1" fmla="*/ 0 h 143"/>
                  <a:gd name="T2" fmla="*/ 82 w 201"/>
                  <a:gd name="T3" fmla="*/ 23 h 143"/>
                  <a:gd name="T4" fmla="*/ 0 w 201"/>
                  <a:gd name="T5" fmla="*/ 47 h 143"/>
                  <a:gd name="T6" fmla="*/ 13 w 201"/>
                  <a:gd name="T7" fmla="*/ 138 h 143"/>
                  <a:gd name="T8" fmla="*/ 116 w 201"/>
                  <a:gd name="T9" fmla="*/ 143 h 143"/>
                  <a:gd name="T10" fmla="*/ 201 w 201"/>
                  <a:gd name="T11" fmla="*/ 83 h 143"/>
                  <a:gd name="T12" fmla="*/ 163 w 201"/>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201" h="143">
                    <a:moveTo>
                      <a:pt x="163" y="0"/>
                    </a:moveTo>
                    <a:cubicBezTo>
                      <a:pt x="82" y="23"/>
                      <a:pt x="82" y="23"/>
                      <a:pt x="82" y="23"/>
                    </a:cubicBezTo>
                    <a:cubicBezTo>
                      <a:pt x="0" y="47"/>
                      <a:pt x="0" y="47"/>
                      <a:pt x="0" y="47"/>
                    </a:cubicBezTo>
                    <a:cubicBezTo>
                      <a:pt x="13" y="138"/>
                      <a:pt x="13" y="138"/>
                      <a:pt x="13" y="138"/>
                    </a:cubicBezTo>
                    <a:cubicBezTo>
                      <a:pt x="13" y="138"/>
                      <a:pt x="73" y="130"/>
                      <a:pt x="116" y="143"/>
                    </a:cubicBezTo>
                    <a:cubicBezTo>
                      <a:pt x="146" y="109"/>
                      <a:pt x="201" y="83"/>
                      <a:pt x="201" y="83"/>
                    </a:cubicBezTo>
                    <a:lnTo>
                      <a:pt x="16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2"/>
              <p:cNvSpPr/>
              <p:nvPr/>
            </p:nvSpPr>
            <p:spPr bwMode="auto">
              <a:xfrm>
                <a:off x="1149297" y="2695264"/>
                <a:ext cx="1779843" cy="512605"/>
              </a:xfrm>
              <a:custGeom>
                <a:avLst/>
                <a:gdLst>
                  <a:gd name="T0" fmla="*/ 665 w 1434"/>
                  <a:gd name="T1" fmla="*/ 32 h 413"/>
                  <a:gd name="T2" fmla="*/ 0 w 1434"/>
                  <a:gd name="T3" fmla="*/ 413 h 413"/>
                  <a:gd name="T4" fmla="*/ 773 w 1434"/>
                  <a:gd name="T5" fmla="*/ 399 h 413"/>
                  <a:gd name="T6" fmla="*/ 1434 w 1434"/>
                  <a:gd name="T7" fmla="*/ 0 h 413"/>
                  <a:gd name="T8" fmla="*/ 665 w 1434"/>
                  <a:gd name="T9" fmla="*/ 32 h 413"/>
                </a:gdLst>
                <a:ahLst/>
                <a:cxnLst>
                  <a:cxn ang="0">
                    <a:pos x="T0" y="T1"/>
                  </a:cxn>
                  <a:cxn ang="0">
                    <a:pos x="T2" y="T3"/>
                  </a:cxn>
                  <a:cxn ang="0">
                    <a:pos x="T4" y="T5"/>
                  </a:cxn>
                  <a:cxn ang="0">
                    <a:pos x="T6" y="T7"/>
                  </a:cxn>
                  <a:cxn ang="0">
                    <a:pos x="T8" y="T9"/>
                  </a:cxn>
                </a:cxnLst>
                <a:rect l="0" t="0" r="r" b="b"/>
                <a:pathLst>
                  <a:path w="1434" h="413">
                    <a:moveTo>
                      <a:pt x="665" y="32"/>
                    </a:moveTo>
                    <a:lnTo>
                      <a:pt x="0" y="413"/>
                    </a:lnTo>
                    <a:lnTo>
                      <a:pt x="773" y="399"/>
                    </a:lnTo>
                    <a:lnTo>
                      <a:pt x="1434" y="0"/>
                    </a:lnTo>
                    <a:lnTo>
                      <a:pt x="665" y="3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3"/>
              <p:cNvSpPr/>
              <p:nvPr/>
            </p:nvSpPr>
            <p:spPr bwMode="auto">
              <a:xfrm>
                <a:off x="1457108" y="2952187"/>
                <a:ext cx="595763" cy="561011"/>
              </a:xfrm>
              <a:custGeom>
                <a:avLst/>
                <a:gdLst>
                  <a:gd name="T0" fmla="*/ 23 w 137"/>
                  <a:gd name="T1" fmla="*/ 129 h 129"/>
                  <a:gd name="T2" fmla="*/ 20 w 137"/>
                  <a:gd name="T3" fmla="*/ 128 h 129"/>
                  <a:gd name="T4" fmla="*/ 6 w 137"/>
                  <a:gd name="T5" fmla="*/ 57 h 129"/>
                  <a:gd name="T6" fmla="*/ 134 w 137"/>
                  <a:gd name="T7" fmla="*/ 0 h 129"/>
                  <a:gd name="T8" fmla="*/ 136 w 137"/>
                  <a:gd name="T9" fmla="*/ 1 h 129"/>
                  <a:gd name="T10" fmla="*/ 135 w 137"/>
                  <a:gd name="T11" fmla="*/ 4 h 129"/>
                  <a:gd name="T12" fmla="*/ 9 w 137"/>
                  <a:gd name="T13" fmla="*/ 59 h 129"/>
                  <a:gd name="T14" fmla="*/ 24 w 137"/>
                  <a:gd name="T15" fmla="*/ 127 h 129"/>
                  <a:gd name="T16" fmla="*/ 23 w 137"/>
                  <a:gd name="T17" fmla="*/ 129 h 129"/>
                  <a:gd name="T18" fmla="*/ 23 w 13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29">
                    <a:moveTo>
                      <a:pt x="23" y="129"/>
                    </a:moveTo>
                    <a:cubicBezTo>
                      <a:pt x="22" y="129"/>
                      <a:pt x="21" y="129"/>
                      <a:pt x="20" y="128"/>
                    </a:cubicBezTo>
                    <a:cubicBezTo>
                      <a:pt x="17" y="117"/>
                      <a:pt x="0" y="64"/>
                      <a:pt x="6" y="57"/>
                    </a:cubicBezTo>
                    <a:cubicBezTo>
                      <a:pt x="11" y="49"/>
                      <a:pt x="113" y="8"/>
                      <a:pt x="134" y="0"/>
                    </a:cubicBezTo>
                    <a:cubicBezTo>
                      <a:pt x="135" y="0"/>
                      <a:pt x="136" y="0"/>
                      <a:pt x="136" y="1"/>
                    </a:cubicBezTo>
                    <a:cubicBezTo>
                      <a:pt x="137" y="2"/>
                      <a:pt x="136" y="4"/>
                      <a:pt x="135" y="4"/>
                    </a:cubicBezTo>
                    <a:cubicBezTo>
                      <a:pt x="89" y="22"/>
                      <a:pt x="13" y="54"/>
                      <a:pt x="9" y="59"/>
                    </a:cubicBezTo>
                    <a:cubicBezTo>
                      <a:pt x="6" y="63"/>
                      <a:pt x="14" y="97"/>
                      <a:pt x="24" y="127"/>
                    </a:cubicBezTo>
                    <a:cubicBezTo>
                      <a:pt x="25" y="128"/>
                      <a:pt x="24" y="129"/>
                      <a:pt x="23" y="129"/>
                    </a:cubicBezTo>
                    <a:cubicBezTo>
                      <a:pt x="23" y="129"/>
                      <a:pt x="23" y="129"/>
                      <a:pt x="23" y="129"/>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7" name="Freeform 24"/>
              <p:cNvSpPr/>
              <p:nvPr/>
            </p:nvSpPr>
            <p:spPr bwMode="auto">
              <a:xfrm>
                <a:off x="1496826" y="3430039"/>
                <a:ext cx="90606" cy="112947"/>
              </a:xfrm>
              <a:custGeom>
                <a:avLst/>
                <a:gdLst>
                  <a:gd name="T0" fmla="*/ 9 w 21"/>
                  <a:gd name="T1" fmla="*/ 25 h 26"/>
                  <a:gd name="T2" fmla="*/ 8 w 21"/>
                  <a:gd name="T3" fmla="*/ 3 h 26"/>
                  <a:gd name="T4" fmla="*/ 21 w 21"/>
                  <a:gd name="T5" fmla="*/ 21 h 26"/>
                  <a:gd name="T6" fmla="*/ 9 w 21"/>
                  <a:gd name="T7" fmla="*/ 25 h 26"/>
                </a:gdLst>
                <a:ahLst/>
                <a:cxnLst>
                  <a:cxn ang="0">
                    <a:pos x="T0" y="T1"/>
                  </a:cxn>
                  <a:cxn ang="0">
                    <a:pos x="T2" y="T3"/>
                  </a:cxn>
                  <a:cxn ang="0">
                    <a:pos x="T4" y="T5"/>
                  </a:cxn>
                  <a:cxn ang="0">
                    <a:pos x="T6" y="T7"/>
                  </a:cxn>
                </a:cxnLst>
                <a:rect l="0" t="0" r="r" b="b"/>
                <a:pathLst>
                  <a:path w="21" h="26">
                    <a:moveTo>
                      <a:pt x="9" y="25"/>
                    </a:moveTo>
                    <a:cubicBezTo>
                      <a:pt x="9" y="25"/>
                      <a:pt x="0" y="5"/>
                      <a:pt x="8" y="3"/>
                    </a:cubicBezTo>
                    <a:cubicBezTo>
                      <a:pt x="16" y="0"/>
                      <a:pt x="21" y="21"/>
                      <a:pt x="21" y="21"/>
                    </a:cubicBezTo>
                    <a:cubicBezTo>
                      <a:pt x="21" y="21"/>
                      <a:pt x="16" y="26"/>
                      <a:pt x="9" y="25"/>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5"/>
              <p:cNvSpPr/>
              <p:nvPr/>
            </p:nvSpPr>
            <p:spPr bwMode="auto">
              <a:xfrm>
                <a:off x="1531578" y="3513198"/>
                <a:ext cx="38476" cy="104259"/>
              </a:xfrm>
              <a:custGeom>
                <a:avLst/>
                <a:gdLst>
                  <a:gd name="T0" fmla="*/ 8 w 9"/>
                  <a:gd name="T1" fmla="*/ 24 h 24"/>
                  <a:gd name="T2" fmla="*/ 7 w 9"/>
                  <a:gd name="T3" fmla="*/ 23 h 24"/>
                  <a:gd name="T4" fmla="*/ 0 w 9"/>
                  <a:gd name="T5" fmla="*/ 2 h 24"/>
                  <a:gd name="T6" fmla="*/ 1 w 9"/>
                  <a:gd name="T7" fmla="*/ 1 h 24"/>
                  <a:gd name="T8" fmla="*/ 2 w 9"/>
                  <a:gd name="T9" fmla="*/ 1 h 24"/>
                  <a:gd name="T10" fmla="*/ 9 w 9"/>
                  <a:gd name="T11" fmla="*/ 23 h 24"/>
                  <a:gd name="T12" fmla="*/ 8 w 9"/>
                  <a:gd name="T13" fmla="*/ 24 h 24"/>
                  <a:gd name="T14" fmla="*/ 8 w 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4">
                    <a:moveTo>
                      <a:pt x="8" y="24"/>
                    </a:moveTo>
                    <a:cubicBezTo>
                      <a:pt x="8" y="24"/>
                      <a:pt x="7" y="24"/>
                      <a:pt x="7" y="23"/>
                    </a:cubicBezTo>
                    <a:cubicBezTo>
                      <a:pt x="0" y="2"/>
                      <a:pt x="0" y="2"/>
                      <a:pt x="0" y="2"/>
                    </a:cubicBezTo>
                    <a:cubicBezTo>
                      <a:pt x="0" y="1"/>
                      <a:pt x="0" y="1"/>
                      <a:pt x="1" y="1"/>
                    </a:cubicBezTo>
                    <a:cubicBezTo>
                      <a:pt x="1" y="0"/>
                      <a:pt x="2" y="1"/>
                      <a:pt x="2" y="1"/>
                    </a:cubicBezTo>
                    <a:cubicBezTo>
                      <a:pt x="9" y="23"/>
                      <a:pt x="9" y="23"/>
                      <a:pt x="9" y="23"/>
                    </a:cubicBezTo>
                    <a:cubicBezTo>
                      <a:pt x="9" y="23"/>
                      <a:pt x="9" y="24"/>
                      <a:pt x="8" y="24"/>
                    </a:cubicBezTo>
                    <a:cubicBezTo>
                      <a:pt x="8" y="24"/>
                      <a:pt x="8" y="24"/>
                      <a:pt x="8" y="24"/>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6"/>
              <p:cNvSpPr/>
              <p:nvPr/>
            </p:nvSpPr>
            <p:spPr bwMode="auto">
              <a:xfrm>
                <a:off x="1543990" y="3513198"/>
                <a:ext cx="39718" cy="99294"/>
              </a:xfrm>
              <a:custGeom>
                <a:avLst/>
                <a:gdLst>
                  <a:gd name="T0" fmla="*/ 8 w 9"/>
                  <a:gd name="T1" fmla="*/ 23 h 23"/>
                  <a:gd name="T2" fmla="*/ 7 w 9"/>
                  <a:gd name="T3" fmla="*/ 22 h 23"/>
                  <a:gd name="T4" fmla="*/ 0 w 9"/>
                  <a:gd name="T5" fmla="*/ 1 h 23"/>
                  <a:gd name="T6" fmla="*/ 0 w 9"/>
                  <a:gd name="T7" fmla="*/ 0 h 23"/>
                  <a:gd name="T8" fmla="*/ 2 w 9"/>
                  <a:gd name="T9" fmla="*/ 0 h 23"/>
                  <a:gd name="T10" fmla="*/ 9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2"/>
                    </a:cubicBezTo>
                    <a:cubicBezTo>
                      <a:pt x="0" y="1"/>
                      <a:pt x="0" y="1"/>
                      <a:pt x="0" y="1"/>
                    </a:cubicBezTo>
                    <a:cubicBezTo>
                      <a:pt x="0" y="1"/>
                      <a:pt x="0" y="0"/>
                      <a:pt x="0" y="0"/>
                    </a:cubicBezTo>
                    <a:cubicBezTo>
                      <a:pt x="1" y="0"/>
                      <a:pt x="2" y="0"/>
                      <a:pt x="2" y="0"/>
                    </a:cubicBezTo>
                    <a:cubicBezTo>
                      <a:pt x="9" y="22"/>
                      <a:pt x="9" y="22"/>
                      <a:pt x="9"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7"/>
              <p:cNvSpPr/>
              <p:nvPr/>
            </p:nvSpPr>
            <p:spPr bwMode="auto">
              <a:xfrm>
                <a:off x="1557643" y="3508233"/>
                <a:ext cx="38476" cy="100535"/>
              </a:xfrm>
              <a:custGeom>
                <a:avLst/>
                <a:gdLst>
                  <a:gd name="T0" fmla="*/ 8 w 9"/>
                  <a:gd name="T1" fmla="*/ 23 h 23"/>
                  <a:gd name="T2" fmla="*/ 7 w 9"/>
                  <a:gd name="T3" fmla="*/ 23 h 23"/>
                  <a:gd name="T4" fmla="*/ 0 w 9"/>
                  <a:gd name="T5" fmla="*/ 1 h 23"/>
                  <a:gd name="T6" fmla="*/ 0 w 9"/>
                  <a:gd name="T7" fmla="*/ 0 h 23"/>
                  <a:gd name="T8" fmla="*/ 2 w 9"/>
                  <a:gd name="T9" fmla="*/ 1 h 23"/>
                  <a:gd name="T10" fmla="*/ 8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3"/>
                    </a:cubicBezTo>
                    <a:cubicBezTo>
                      <a:pt x="0" y="1"/>
                      <a:pt x="0" y="1"/>
                      <a:pt x="0" y="1"/>
                    </a:cubicBezTo>
                    <a:cubicBezTo>
                      <a:pt x="0" y="1"/>
                      <a:pt x="0" y="0"/>
                      <a:pt x="0" y="0"/>
                    </a:cubicBezTo>
                    <a:cubicBezTo>
                      <a:pt x="1" y="0"/>
                      <a:pt x="1" y="0"/>
                      <a:pt x="2" y="1"/>
                    </a:cubicBezTo>
                    <a:cubicBezTo>
                      <a:pt x="8" y="22"/>
                      <a:pt x="8" y="22"/>
                      <a:pt x="8"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8"/>
              <p:cNvSpPr/>
              <p:nvPr/>
            </p:nvSpPr>
            <p:spPr bwMode="auto">
              <a:xfrm>
                <a:off x="1566331" y="3504510"/>
                <a:ext cx="38476" cy="99294"/>
              </a:xfrm>
              <a:custGeom>
                <a:avLst/>
                <a:gdLst>
                  <a:gd name="T0" fmla="*/ 9 w 9"/>
                  <a:gd name="T1" fmla="*/ 23 h 23"/>
                  <a:gd name="T2" fmla="*/ 7 w 9"/>
                  <a:gd name="T3" fmla="*/ 23 h 23"/>
                  <a:gd name="T4" fmla="*/ 1 w 9"/>
                  <a:gd name="T5" fmla="*/ 1 h 23"/>
                  <a:gd name="T6" fmla="*/ 1 w 9"/>
                  <a:gd name="T7" fmla="*/ 0 h 23"/>
                  <a:gd name="T8" fmla="*/ 2 w 9"/>
                  <a:gd name="T9" fmla="*/ 1 h 23"/>
                  <a:gd name="T10" fmla="*/ 9 w 9"/>
                  <a:gd name="T11" fmla="*/ 22 h 23"/>
                  <a:gd name="T12" fmla="*/ 9 w 9"/>
                  <a:gd name="T13" fmla="*/ 23 h 23"/>
                  <a:gd name="T14" fmla="*/ 9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9" y="23"/>
                    </a:moveTo>
                    <a:cubicBezTo>
                      <a:pt x="8" y="23"/>
                      <a:pt x="8" y="23"/>
                      <a:pt x="7" y="23"/>
                    </a:cubicBezTo>
                    <a:cubicBezTo>
                      <a:pt x="1" y="1"/>
                      <a:pt x="1" y="1"/>
                      <a:pt x="1" y="1"/>
                    </a:cubicBezTo>
                    <a:cubicBezTo>
                      <a:pt x="0" y="1"/>
                      <a:pt x="1" y="0"/>
                      <a:pt x="1" y="0"/>
                    </a:cubicBezTo>
                    <a:cubicBezTo>
                      <a:pt x="2" y="0"/>
                      <a:pt x="2" y="0"/>
                      <a:pt x="2" y="1"/>
                    </a:cubicBezTo>
                    <a:cubicBezTo>
                      <a:pt x="9" y="22"/>
                      <a:pt x="9" y="22"/>
                      <a:pt x="9" y="22"/>
                    </a:cubicBezTo>
                    <a:cubicBezTo>
                      <a:pt x="9" y="23"/>
                      <a:pt x="9" y="23"/>
                      <a:pt x="9" y="23"/>
                    </a:cubicBezTo>
                    <a:cubicBezTo>
                      <a:pt x="9" y="23"/>
                      <a:pt x="9" y="23"/>
                      <a:pt x="9"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 name="圆角矩形 2"/>
          <p:cNvSpPr/>
          <p:nvPr/>
        </p:nvSpPr>
        <p:spPr>
          <a:xfrm>
            <a:off x="1353840" y="279461"/>
            <a:ext cx="4096233" cy="530336"/>
          </a:xfrm>
          <a:prstGeom prst="roundRect">
            <a:avLst>
              <a:gd name="adj" fmla="val 50000"/>
            </a:avLst>
          </a:pr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47258" y="261378"/>
            <a:ext cx="2709395" cy="52322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选题背景与意义</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TextBox 29"/>
          <p:cNvSpPr txBox="1"/>
          <p:nvPr/>
        </p:nvSpPr>
        <p:spPr>
          <a:xfrm>
            <a:off x="711843" y="1919422"/>
            <a:ext cx="2234747" cy="1025922"/>
          </a:xfrm>
          <a:prstGeom prst="rect">
            <a:avLst/>
          </a:prstGeom>
          <a:noFill/>
        </p:spPr>
        <p:txBody>
          <a:bodyPr wrap="square" lIns="0" tIns="0" rIns="0" bIns="0" rtlCol="0">
            <a:spAutoFit/>
          </a:bodyPr>
          <a:lstStyle/>
          <a:p>
            <a:pPr algn="just">
              <a:lnSpc>
                <a:spcPts val="2000"/>
              </a:lnSpc>
            </a:pPr>
            <a:r>
              <a:rPr lang="zh-CN" altLang="en-US" sz="1465">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9"/>
          <p:cNvSpPr txBox="1"/>
          <p:nvPr/>
        </p:nvSpPr>
        <p:spPr>
          <a:xfrm>
            <a:off x="9301352" y="2940979"/>
            <a:ext cx="2247125" cy="1025525"/>
          </a:xfrm>
          <a:prstGeom prst="rect">
            <a:avLst/>
          </a:prstGeom>
          <a:noFill/>
        </p:spPr>
        <p:txBody>
          <a:bodyPr wrap="square" lIns="0" tIns="0" rIns="0" bIns="0" rtlCol="0">
            <a:spAutoFit/>
          </a:bodyPr>
          <a:lstStyle/>
          <a:p>
            <a:pPr algn="just">
              <a:lnSpc>
                <a:spcPts val="2000"/>
              </a:lnSpc>
            </a:pPr>
            <a:r>
              <a:rPr lang="zh-CN" altLang="en-US" sz="1465">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9"/>
          <p:cNvSpPr txBox="1"/>
          <p:nvPr/>
        </p:nvSpPr>
        <p:spPr>
          <a:xfrm>
            <a:off x="711843" y="3979997"/>
            <a:ext cx="2234747" cy="1025922"/>
          </a:xfrm>
          <a:prstGeom prst="rect">
            <a:avLst/>
          </a:prstGeom>
          <a:noFill/>
        </p:spPr>
        <p:txBody>
          <a:bodyPr wrap="square" lIns="0" tIns="0" rIns="0" bIns="0" rtlCol="0">
            <a:spAutoFit/>
          </a:bodyPr>
          <a:lstStyle/>
          <a:p>
            <a:pPr algn="just">
              <a:lnSpc>
                <a:spcPts val="2000"/>
              </a:lnSpc>
            </a:pPr>
            <a:r>
              <a:rPr lang="zh-CN" altLang="en-US" sz="1465">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9301352" y="5001553"/>
            <a:ext cx="2247125" cy="1025922"/>
          </a:xfrm>
          <a:prstGeom prst="rect">
            <a:avLst/>
          </a:prstGeom>
          <a:noFill/>
        </p:spPr>
        <p:txBody>
          <a:bodyPr wrap="square" lIns="0" tIns="0" rIns="0" bIns="0" rtlCol="0">
            <a:spAutoFit/>
          </a:bodyPr>
          <a:lstStyle/>
          <a:p>
            <a:pPr algn="just">
              <a:lnSpc>
                <a:spcPts val="2000"/>
              </a:lnSpc>
            </a:pPr>
            <a:r>
              <a:rPr lang="zh-CN" altLang="en-US" sz="1465">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Freeform 40"/>
          <p:cNvSpPr/>
          <p:nvPr/>
        </p:nvSpPr>
        <p:spPr bwMode="auto">
          <a:xfrm>
            <a:off x="5819964" y="4572335"/>
            <a:ext cx="3205163" cy="1882775"/>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a:p>
        </p:txBody>
      </p:sp>
      <p:sp>
        <p:nvSpPr>
          <p:cNvPr id="32" name="Freeform 41"/>
          <p:cNvSpPr/>
          <p:nvPr/>
        </p:nvSpPr>
        <p:spPr bwMode="auto">
          <a:xfrm>
            <a:off x="3167251" y="1481472"/>
            <a:ext cx="3205163" cy="1882775"/>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a:p>
        </p:txBody>
      </p:sp>
      <p:grpSp>
        <p:nvGrpSpPr>
          <p:cNvPr id="33" name="组合 32"/>
          <p:cNvGrpSpPr/>
          <p:nvPr/>
        </p:nvGrpSpPr>
        <p:grpSpPr>
          <a:xfrm>
            <a:off x="6010463" y="1810084"/>
            <a:ext cx="171451" cy="4267200"/>
            <a:chOff x="6010275" y="1583258"/>
            <a:chExt cx="171450" cy="4267200"/>
          </a:xfrm>
        </p:grpSpPr>
        <p:cxnSp>
          <p:nvCxnSpPr>
            <p:cNvPr id="34" name="直接连接符 33"/>
            <p:cNvCxnSpPr>
              <a:stCxn id="35" idx="3"/>
              <a:endCxn id="39" idx="0"/>
            </p:cNvCxnSpPr>
            <p:nvPr/>
          </p:nvCxnSpPr>
          <p:spPr>
            <a:xfrm>
              <a:off x="6096000" y="1713433"/>
              <a:ext cx="0" cy="40767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Freeform 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36" name="Freeform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37" name="Freeform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38" name="Freeform 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39" name="Freeform 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grpSp>
      <p:sp>
        <p:nvSpPr>
          <p:cNvPr id="40" name="Oval 47"/>
          <p:cNvSpPr>
            <a:spLocks noChangeArrowheads="1"/>
          </p:cNvSpPr>
          <p:nvPr/>
        </p:nvSpPr>
        <p:spPr bwMode="auto">
          <a:xfrm>
            <a:off x="3283139" y="1597358"/>
            <a:ext cx="1654175" cy="1651000"/>
          </a:xfrm>
          <a:prstGeom prst="ellipse">
            <a:avLst/>
          </a:prstGeom>
          <a:solidFill>
            <a:srgbClr val="5ABE9E"/>
          </a:solidFill>
          <a:ln>
            <a:noFill/>
          </a:ln>
        </p:spPr>
        <p:txBody>
          <a:bodyPr vert="horz" wrap="square" lIns="91440" tIns="45720" rIns="91440" bIns="45720" numCol="1" anchor="t" anchorCtr="0" compatLnSpc="1"/>
          <a:lstStyle/>
          <a:p>
            <a:endParaRPr lang="zh-CN" altLang="en-US" sz="2400"/>
          </a:p>
        </p:txBody>
      </p:sp>
      <p:sp>
        <p:nvSpPr>
          <p:cNvPr id="41" name="Oval 48"/>
          <p:cNvSpPr>
            <a:spLocks noChangeArrowheads="1"/>
          </p:cNvSpPr>
          <p:nvPr/>
        </p:nvSpPr>
        <p:spPr bwMode="auto">
          <a:xfrm>
            <a:off x="5875526" y="2202197"/>
            <a:ext cx="441325" cy="441325"/>
          </a:xfrm>
          <a:prstGeom prst="ellipse">
            <a:avLst/>
          </a:prstGeom>
          <a:solidFill>
            <a:srgbClr val="5ABE9E"/>
          </a:solidFill>
          <a:ln>
            <a:noFill/>
          </a:ln>
        </p:spPr>
        <p:txBody>
          <a:bodyPr vert="horz" wrap="square" lIns="0" tIns="0" rIns="0" bIns="0" numCol="1" anchor="ctr" anchorCtr="0" compatLnSpc="1"/>
          <a:lstStyle/>
          <a:p>
            <a:pPr algn="ctr"/>
            <a:r>
              <a:rPr lang="en-US" altLang="zh-CN" sz="2800">
                <a:solidFill>
                  <a:schemeClr val="bg1"/>
                </a:solidFill>
                <a:latin typeface="Agency FB" panose="020B0503020202020204" pitchFamily="34" charset="0"/>
              </a:rPr>
              <a:t>A</a:t>
            </a:r>
            <a:endParaRPr lang="zh-CN" altLang="en-US" sz="2800" dirty="0">
              <a:solidFill>
                <a:schemeClr val="bg1"/>
              </a:solidFill>
              <a:latin typeface="Agency FB" panose="020B0503020202020204" pitchFamily="34" charset="0"/>
            </a:endParaRPr>
          </a:p>
        </p:txBody>
      </p:sp>
      <p:sp>
        <p:nvSpPr>
          <p:cNvPr id="42" name="Freeform 49"/>
          <p:cNvSpPr/>
          <p:nvPr/>
        </p:nvSpPr>
        <p:spPr bwMode="auto">
          <a:xfrm>
            <a:off x="3167251" y="3540459"/>
            <a:ext cx="3205163" cy="1885951"/>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a:p>
        </p:txBody>
      </p:sp>
      <p:sp>
        <p:nvSpPr>
          <p:cNvPr id="43" name="Oval 50"/>
          <p:cNvSpPr>
            <a:spLocks noChangeArrowheads="1"/>
          </p:cNvSpPr>
          <p:nvPr/>
        </p:nvSpPr>
        <p:spPr bwMode="auto">
          <a:xfrm>
            <a:off x="3283139" y="3656347"/>
            <a:ext cx="1654175" cy="1654175"/>
          </a:xfrm>
          <a:prstGeom prst="ellipse">
            <a:avLst/>
          </a:prstGeom>
          <a:solidFill>
            <a:srgbClr val="ED6568"/>
          </a:solidFill>
          <a:ln>
            <a:noFill/>
          </a:ln>
        </p:spPr>
        <p:txBody>
          <a:bodyPr vert="horz" wrap="square" lIns="91440" tIns="45720" rIns="91440" bIns="45720" numCol="1" anchor="t" anchorCtr="0" compatLnSpc="1"/>
          <a:lstStyle/>
          <a:p>
            <a:endParaRPr lang="zh-CN" altLang="en-US" sz="2400"/>
          </a:p>
        </p:txBody>
      </p:sp>
      <p:sp>
        <p:nvSpPr>
          <p:cNvPr id="44" name="Oval 51"/>
          <p:cNvSpPr>
            <a:spLocks noChangeArrowheads="1"/>
          </p:cNvSpPr>
          <p:nvPr/>
        </p:nvSpPr>
        <p:spPr bwMode="auto">
          <a:xfrm>
            <a:off x="5875526" y="4261184"/>
            <a:ext cx="441325" cy="444500"/>
          </a:xfrm>
          <a:prstGeom prst="ellipse">
            <a:avLst/>
          </a:prstGeom>
          <a:solidFill>
            <a:srgbClr val="ED6568"/>
          </a:solidFill>
          <a:ln>
            <a:noFill/>
          </a:ln>
        </p:spPr>
        <p:txBody>
          <a:bodyPr vert="horz" wrap="square" lIns="0" tIns="0" rIns="0" bIns="0" numCol="1" anchor="ctr" anchorCtr="0" compatLnSpc="1"/>
          <a:lstStyle/>
          <a:p>
            <a:pPr algn="ctr"/>
            <a:r>
              <a:rPr lang="en-US" altLang="zh-CN" sz="2800">
                <a:solidFill>
                  <a:schemeClr val="bg1"/>
                </a:solidFill>
                <a:latin typeface="Agency FB" panose="020B0503020202020204" pitchFamily="34" charset="0"/>
              </a:rPr>
              <a:t>C</a:t>
            </a:r>
            <a:endParaRPr lang="zh-CN" altLang="en-US" sz="2800" dirty="0">
              <a:solidFill>
                <a:schemeClr val="bg1"/>
              </a:solidFill>
              <a:latin typeface="Agency FB" panose="020B0503020202020204" pitchFamily="34" charset="0"/>
            </a:endParaRPr>
          </a:p>
        </p:txBody>
      </p:sp>
      <p:sp>
        <p:nvSpPr>
          <p:cNvPr id="45" name="Freeform 54"/>
          <p:cNvSpPr/>
          <p:nvPr/>
        </p:nvSpPr>
        <p:spPr bwMode="auto">
          <a:xfrm>
            <a:off x="5819964" y="2511758"/>
            <a:ext cx="3205163" cy="1881187"/>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a:p>
        </p:txBody>
      </p:sp>
      <p:sp>
        <p:nvSpPr>
          <p:cNvPr id="46" name="Oval 55"/>
          <p:cNvSpPr>
            <a:spLocks noChangeArrowheads="1"/>
          </p:cNvSpPr>
          <p:nvPr/>
        </p:nvSpPr>
        <p:spPr bwMode="auto">
          <a:xfrm>
            <a:off x="7255065" y="2627646"/>
            <a:ext cx="1654175" cy="1652587"/>
          </a:xfrm>
          <a:prstGeom prst="ellipse">
            <a:avLst/>
          </a:prstGeom>
          <a:solidFill>
            <a:srgbClr val="F9B46A"/>
          </a:solidFill>
          <a:ln>
            <a:noFill/>
          </a:ln>
        </p:spPr>
        <p:txBody>
          <a:bodyPr vert="horz" wrap="square" lIns="91440" tIns="45720" rIns="91440" bIns="45720" numCol="1" anchor="t" anchorCtr="0" compatLnSpc="1"/>
          <a:lstStyle/>
          <a:p>
            <a:endParaRPr lang="zh-CN" altLang="en-US" sz="2400"/>
          </a:p>
        </p:txBody>
      </p:sp>
      <p:sp>
        <p:nvSpPr>
          <p:cNvPr id="47" name="Oval 56"/>
          <p:cNvSpPr>
            <a:spLocks noChangeArrowheads="1"/>
          </p:cNvSpPr>
          <p:nvPr/>
        </p:nvSpPr>
        <p:spPr bwMode="auto">
          <a:xfrm>
            <a:off x="5875526" y="3230896"/>
            <a:ext cx="441325" cy="444500"/>
          </a:xfrm>
          <a:prstGeom prst="ellipse">
            <a:avLst/>
          </a:prstGeom>
          <a:solidFill>
            <a:srgbClr val="F9B46A"/>
          </a:solidFill>
          <a:ln>
            <a:noFill/>
          </a:ln>
        </p:spPr>
        <p:txBody>
          <a:bodyPr vert="horz" wrap="square" lIns="0" tIns="0" rIns="0" bIns="0" numCol="1" anchor="ctr" anchorCtr="0" compatLnSpc="1"/>
          <a:lstStyle/>
          <a:p>
            <a:pPr algn="ctr"/>
            <a:r>
              <a:rPr lang="en-US" altLang="zh-CN" sz="2800">
                <a:solidFill>
                  <a:schemeClr val="bg1"/>
                </a:solidFill>
                <a:latin typeface="Agency FB" panose="020B0503020202020204" pitchFamily="34" charset="0"/>
              </a:rPr>
              <a:t>B</a:t>
            </a:r>
            <a:endParaRPr lang="zh-CN" altLang="en-US" sz="2800" dirty="0">
              <a:solidFill>
                <a:schemeClr val="bg1"/>
              </a:solidFill>
              <a:latin typeface="Agency FB" panose="020B0503020202020204" pitchFamily="34" charset="0"/>
            </a:endParaRPr>
          </a:p>
        </p:txBody>
      </p:sp>
      <p:sp>
        <p:nvSpPr>
          <p:cNvPr id="48" name="Oval 57"/>
          <p:cNvSpPr>
            <a:spLocks noChangeArrowheads="1"/>
          </p:cNvSpPr>
          <p:nvPr/>
        </p:nvSpPr>
        <p:spPr bwMode="auto">
          <a:xfrm>
            <a:off x="7255065" y="4689808"/>
            <a:ext cx="1654175" cy="1649412"/>
          </a:xfrm>
          <a:prstGeom prst="ellipse">
            <a:avLst/>
          </a:prstGeom>
          <a:solidFill>
            <a:srgbClr val="778495"/>
          </a:solidFill>
          <a:ln>
            <a:noFill/>
          </a:ln>
        </p:spPr>
        <p:txBody>
          <a:bodyPr vert="horz" wrap="square" lIns="91440" tIns="45720" rIns="91440" bIns="45720" numCol="1" anchor="t" anchorCtr="0" compatLnSpc="1"/>
          <a:lstStyle/>
          <a:p>
            <a:endParaRPr lang="zh-CN" altLang="en-US" sz="2400"/>
          </a:p>
        </p:txBody>
      </p:sp>
      <p:sp>
        <p:nvSpPr>
          <p:cNvPr id="49" name="Oval 59"/>
          <p:cNvSpPr>
            <a:spLocks noChangeArrowheads="1"/>
          </p:cNvSpPr>
          <p:nvPr/>
        </p:nvSpPr>
        <p:spPr bwMode="auto">
          <a:xfrm>
            <a:off x="5875526" y="5293058"/>
            <a:ext cx="441325" cy="442912"/>
          </a:xfrm>
          <a:prstGeom prst="ellipse">
            <a:avLst/>
          </a:prstGeom>
          <a:solidFill>
            <a:srgbClr val="778495"/>
          </a:solidFill>
          <a:ln>
            <a:noFill/>
          </a:ln>
        </p:spPr>
        <p:txBody>
          <a:bodyPr vert="horz" wrap="square" lIns="0" tIns="0" rIns="0" bIns="0" numCol="1" anchor="ctr" anchorCtr="0" compatLnSpc="1"/>
          <a:lstStyle/>
          <a:p>
            <a:pPr algn="ctr"/>
            <a:r>
              <a:rPr lang="en-US" altLang="zh-CN" sz="2800">
                <a:solidFill>
                  <a:schemeClr val="bg1"/>
                </a:solidFill>
                <a:latin typeface="Agency FB" panose="020B0503020202020204" pitchFamily="34" charset="0"/>
              </a:rPr>
              <a:t>D</a:t>
            </a:r>
            <a:endParaRPr lang="zh-CN" altLang="en-US" sz="2800" dirty="0">
              <a:solidFill>
                <a:schemeClr val="bg1"/>
              </a:solidFill>
              <a:latin typeface="Agency FB" panose="020B0503020202020204" pitchFamily="34" charset="0"/>
            </a:endParaRPr>
          </a:p>
        </p:txBody>
      </p:sp>
      <p:sp>
        <p:nvSpPr>
          <p:cNvPr id="50" name="TextBox 30"/>
          <p:cNvSpPr txBox="1"/>
          <p:nvPr/>
        </p:nvSpPr>
        <p:spPr>
          <a:xfrm>
            <a:off x="3749549" y="1950968"/>
            <a:ext cx="911540" cy="861774"/>
          </a:xfrm>
          <a:prstGeom prst="rect">
            <a:avLst/>
          </a:prstGeom>
          <a:noFill/>
        </p:spPr>
        <p:txBody>
          <a:bodyPr wrap="square" lIns="0" tIns="0" rIns="0" bIns="0" rtlCol="0">
            <a:spAutoFit/>
          </a:bodyPr>
          <a:lstStyle/>
          <a:p>
            <a:r>
              <a:rPr lang="zh-CN" altLang="en-US" sz="2800" b="1">
                <a:solidFill>
                  <a:schemeClr val="bg1"/>
                </a:solidFill>
                <a:latin typeface="微软雅黑" panose="020B0503020204020204" pitchFamily="34" charset="-122"/>
                <a:ea typeface="微软雅黑" panose="020B0503020204020204" pitchFamily="34" charset="-122"/>
              </a:rPr>
              <a:t>输入标题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51" name="TextBox 30"/>
          <p:cNvSpPr txBox="1"/>
          <p:nvPr/>
        </p:nvSpPr>
        <p:spPr>
          <a:xfrm>
            <a:off x="7729001" y="3043928"/>
            <a:ext cx="850765" cy="861774"/>
          </a:xfrm>
          <a:prstGeom prst="rect">
            <a:avLst/>
          </a:prstGeom>
          <a:noFill/>
        </p:spPr>
        <p:txBody>
          <a:bodyPr wrap="square" lIns="0" tIns="0" rIns="0" bIns="0" rtlCol="0">
            <a:spAutoFit/>
          </a:bodyPr>
          <a:lstStyle/>
          <a:p>
            <a:r>
              <a:rPr lang="zh-CN" altLang="en-US" sz="2800" b="1">
                <a:solidFill>
                  <a:schemeClr val="bg1"/>
                </a:solidFill>
                <a:latin typeface="微软雅黑" panose="020B0503020204020204" pitchFamily="34" charset="-122"/>
                <a:ea typeface="微软雅黑" panose="020B0503020204020204" pitchFamily="34" charset="-122"/>
              </a:rPr>
              <a:t>输入标题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52" name="TextBox 30"/>
          <p:cNvSpPr txBox="1"/>
          <p:nvPr/>
        </p:nvSpPr>
        <p:spPr>
          <a:xfrm>
            <a:off x="3733849" y="4075805"/>
            <a:ext cx="865810" cy="861774"/>
          </a:xfrm>
          <a:prstGeom prst="rect">
            <a:avLst/>
          </a:prstGeom>
          <a:noFill/>
        </p:spPr>
        <p:txBody>
          <a:bodyPr wrap="square" lIns="0" tIns="0" rIns="0" bIns="0" rtlCol="0">
            <a:spAutoFit/>
          </a:bodyPr>
          <a:lstStyle/>
          <a:p>
            <a:r>
              <a:rPr lang="zh-CN" altLang="en-US" sz="2800" b="1">
                <a:solidFill>
                  <a:schemeClr val="bg1"/>
                </a:solidFill>
                <a:latin typeface="微软雅黑" panose="020B0503020204020204" pitchFamily="34" charset="-122"/>
                <a:ea typeface="微软雅黑" panose="020B0503020204020204" pitchFamily="34" charset="-122"/>
              </a:rPr>
              <a:t>输入标题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53" name="TextBox 30"/>
          <p:cNvSpPr txBox="1"/>
          <p:nvPr/>
        </p:nvSpPr>
        <p:spPr>
          <a:xfrm>
            <a:off x="7741295" y="5104504"/>
            <a:ext cx="884463" cy="861774"/>
          </a:xfrm>
          <a:prstGeom prst="rect">
            <a:avLst/>
          </a:prstGeom>
          <a:noFill/>
        </p:spPr>
        <p:txBody>
          <a:bodyPr wrap="square" lIns="0" tIns="0" rIns="0" bIns="0" rtlCol="0">
            <a:spAutoFit/>
          </a:bodyPr>
          <a:lstStyle/>
          <a:p>
            <a:r>
              <a:rPr lang="zh-CN" altLang="en-US" sz="2800" b="1">
                <a:solidFill>
                  <a:schemeClr val="bg1"/>
                </a:solidFill>
                <a:latin typeface="微软雅黑" panose="020B0503020204020204" pitchFamily="34" charset="-122"/>
                <a:ea typeface="微软雅黑" panose="020B0503020204020204" pitchFamily="34" charset="-122"/>
              </a:rPr>
              <a:t>输入标题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22" presetClass="entr" presetSubtype="1"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500"/>
                            </p:stCondLst>
                            <p:childTnLst>
                              <p:par>
                                <p:cTn id="29" presetID="23" presetClass="entr" presetSubtype="32"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strVal val="4*#ppt_w"/>
                                          </p:val>
                                        </p:tav>
                                        <p:tav tm="100000">
                                          <p:val>
                                            <p:strVal val="#ppt_w"/>
                                          </p:val>
                                        </p:tav>
                                      </p:tavLst>
                                    </p:anim>
                                    <p:anim calcmode="lin" valueType="num">
                                      <p:cBhvr>
                                        <p:cTn id="32" dur="500" fill="hold"/>
                                        <p:tgtEl>
                                          <p:spTgt spid="41"/>
                                        </p:tgtEl>
                                        <p:attrNameLst>
                                          <p:attrName>ppt_h</p:attrName>
                                        </p:attrNameLst>
                                      </p:cBhvr>
                                      <p:tavLst>
                                        <p:tav tm="0">
                                          <p:val>
                                            <p:strVal val="4*#ppt_h"/>
                                          </p:val>
                                        </p:tav>
                                        <p:tav tm="100000">
                                          <p:val>
                                            <p:strVal val="#ppt_h"/>
                                          </p:val>
                                        </p:tav>
                                      </p:tavLst>
                                    </p:anim>
                                  </p:childTnLst>
                                </p:cTn>
                              </p:par>
                              <p:par>
                                <p:cTn id="33" presetID="23" presetClass="entr" presetSubtype="32" fill="hold" grpId="0" nodeType="withEffect">
                                  <p:stCondLst>
                                    <p:cond delay="20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strVal val="4*#ppt_w"/>
                                          </p:val>
                                        </p:tav>
                                        <p:tav tm="100000">
                                          <p:val>
                                            <p:strVal val="#ppt_w"/>
                                          </p:val>
                                        </p:tav>
                                      </p:tavLst>
                                    </p:anim>
                                    <p:anim calcmode="lin" valueType="num">
                                      <p:cBhvr>
                                        <p:cTn id="36" dur="500" fill="hold"/>
                                        <p:tgtEl>
                                          <p:spTgt spid="47"/>
                                        </p:tgtEl>
                                        <p:attrNameLst>
                                          <p:attrName>ppt_h</p:attrName>
                                        </p:attrNameLst>
                                      </p:cBhvr>
                                      <p:tavLst>
                                        <p:tav tm="0">
                                          <p:val>
                                            <p:strVal val="4*#ppt_h"/>
                                          </p:val>
                                        </p:tav>
                                        <p:tav tm="100000">
                                          <p:val>
                                            <p:strVal val="#ppt_h"/>
                                          </p:val>
                                        </p:tav>
                                      </p:tavLst>
                                    </p:anim>
                                  </p:childTnLst>
                                </p:cTn>
                              </p:par>
                              <p:par>
                                <p:cTn id="37" presetID="23" presetClass="entr" presetSubtype="32" fill="hold" grpId="0" nodeType="withEffect">
                                  <p:stCondLst>
                                    <p:cond delay="40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strVal val="4*#ppt_w"/>
                                          </p:val>
                                        </p:tav>
                                        <p:tav tm="100000">
                                          <p:val>
                                            <p:strVal val="#ppt_w"/>
                                          </p:val>
                                        </p:tav>
                                      </p:tavLst>
                                    </p:anim>
                                    <p:anim calcmode="lin" valueType="num">
                                      <p:cBhvr>
                                        <p:cTn id="40" dur="500" fill="hold"/>
                                        <p:tgtEl>
                                          <p:spTgt spid="44"/>
                                        </p:tgtEl>
                                        <p:attrNameLst>
                                          <p:attrName>ppt_h</p:attrName>
                                        </p:attrNameLst>
                                      </p:cBhvr>
                                      <p:tavLst>
                                        <p:tav tm="0">
                                          <p:val>
                                            <p:strVal val="4*#ppt_h"/>
                                          </p:val>
                                        </p:tav>
                                        <p:tav tm="100000">
                                          <p:val>
                                            <p:strVal val="#ppt_h"/>
                                          </p:val>
                                        </p:tav>
                                      </p:tavLst>
                                    </p:anim>
                                  </p:childTnLst>
                                </p:cTn>
                              </p:par>
                              <p:par>
                                <p:cTn id="41" presetID="23" presetClass="entr" presetSubtype="32" fill="hold" grpId="0" nodeType="withEffect">
                                  <p:stCondLst>
                                    <p:cond delay="600"/>
                                  </p:stCondLst>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ppt_w</p:attrName>
                                        </p:attrNameLst>
                                      </p:cBhvr>
                                      <p:tavLst>
                                        <p:tav tm="0">
                                          <p:val>
                                            <p:strVal val="4*#ppt_w"/>
                                          </p:val>
                                        </p:tav>
                                        <p:tav tm="100000">
                                          <p:val>
                                            <p:strVal val="#ppt_w"/>
                                          </p:val>
                                        </p:tav>
                                      </p:tavLst>
                                    </p:anim>
                                    <p:anim calcmode="lin" valueType="num">
                                      <p:cBhvr>
                                        <p:cTn id="44" dur="500" fill="hold"/>
                                        <p:tgtEl>
                                          <p:spTgt spid="49"/>
                                        </p:tgtEl>
                                        <p:attrNameLst>
                                          <p:attrName>ppt_h</p:attrName>
                                        </p:attrNameLst>
                                      </p:cBhvr>
                                      <p:tavLst>
                                        <p:tav tm="0">
                                          <p:val>
                                            <p:strVal val="4*#ppt_h"/>
                                          </p:val>
                                        </p:tav>
                                        <p:tav tm="100000">
                                          <p:val>
                                            <p:strVal val="#ppt_h"/>
                                          </p:val>
                                        </p:tav>
                                      </p:tavLst>
                                    </p:anim>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right)">
                                      <p:cBhvr>
                                        <p:cTn id="48" dur="500"/>
                                        <p:tgtEl>
                                          <p:spTgt spid="32"/>
                                        </p:tgtEl>
                                      </p:cBhvr>
                                    </p:animEffect>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childTnLst>
                          </p:cTn>
                        </p:par>
                        <p:par>
                          <p:cTn id="60" fill="hold">
                            <p:stCondLst>
                              <p:cond delay="2000"/>
                            </p:stCondLst>
                            <p:childTnLst>
                              <p:par>
                                <p:cTn id="61" presetID="22" presetClass="entr" presetSubtype="2"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right)">
                                      <p:cBhvr>
                                        <p:cTn id="63" dur="500"/>
                                        <p:tgtEl>
                                          <p:spTgt spid="22"/>
                                        </p:tgtEl>
                                      </p:cBhvr>
                                    </p:animEffect>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childTnLst>
                          </p:cTn>
                        </p:par>
                        <p:par>
                          <p:cTn id="68" fill="hold">
                            <p:stCondLst>
                              <p:cond delay="3000"/>
                            </p:stCondLst>
                            <p:childTnLst>
                              <p:par>
                                <p:cTn id="69" presetID="53" presetClass="entr" presetSubtype="1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ppt_w</p:attrName>
                                        </p:attrNameLst>
                                      </p:cBhvr>
                                      <p:tavLst>
                                        <p:tav tm="0">
                                          <p:val>
                                            <p:fltVal val="0"/>
                                          </p:val>
                                        </p:tav>
                                        <p:tav tm="100000">
                                          <p:val>
                                            <p:strVal val="#ppt_w"/>
                                          </p:val>
                                        </p:tav>
                                      </p:tavLst>
                                    </p:anim>
                                    <p:anim calcmode="lin" valueType="num">
                                      <p:cBhvr>
                                        <p:cTn id="72" dur="500" fill="hold"/>
                                        <p:tgtEl>
                                          <p:spTgt spid="51"/>
                                        </p:tgtEl>
                                        <p:attrNameLst>
                                          <p:attrName>ppt_h</p:attrName>
                                        </p:attrNameLst>
                                      </p:cBhvr>
                                      <p:tavLst>
                                        <p:tav tm="0">
                                          <p:val>
                                            <p:fltVal val="0"/>
                                          </p:val>
                                        </p:tav>
                                        <p:tav tm="100000">
                                          <p:val>
                                            <p:strVal val="#ppt_h"/>
                                          </p:val>
                                        </p:tav>
                                      </p:tavLst>
                                    </p:anim>
                                    <p:animEffect transition="in" filter="fade">
                                      <p:cBhvr>
                                        <p:cTn id="73" dur="500"/>
                                        <p:tgtEl>
                                          <p:spTgt spid="5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cTn>
                              </p:par>
                            </p:childTnLst>
                          </p:cTn>
                        </p:par>
                        <p:par>
                          <p:cTn id="83" fill="hold">
                            <p:stCondLst>
                              <p:cond delay="4000"/>
                            </p:stCondLst>
                            <p:childTnLst>
                              <p:par>
                                <p:cTn id="84" presetID="22" presetClass="entr" presetSubtype="2"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right)">
                                      <p:cBhvr>
                                        <p:cTn id="86" dur="500"/>
                                        <p:tgtEl>
                                          <p:spTgt spid="42"/>
                                        </p:tgtEl>
                                      </p:cBhvr>
                                    </p:animEffect>
                                  </p:childTnLst>
                                </p:cTn>
                              </p:par>
                            </p:childTnLst>
                          </p:cTn>
                        </p:par>
                        <p:par>
                          <p:cTn id="87" fill="hold">
                            <p:stCondLst>
                              <p:cond delay="4500"/>
                            </p:stCondLst>
                            <p:childTnLst>
                              <p:par>
                                <p:cTn id="88" presetID="53" presetClass="entr" presetSubtype="16"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500" fill="hold"/>
                                        <p:tgtEl>
                                          <p:spTgt spid="43"/>
                                        </p:tgtEl>
                                        <p:attrNameLst>
                                          <p:attrName>ppt_w</p:attrName>
                                        </p:attrNameLst>
                                      </p:cBhvr>
                                      <p:tavLst>
                                        <p:tav tm="0">
                                          <p:val>
                                            <p:fltVal val="0"/>
                                          </p:val>
                                        </p:tav>
                                        <p:tav tm="100000">
                                          <p:val>
                                            <p:strVal val="#ppt_w"/>
                                          </p:val>
                                        </p:tav>
                                      </p:tavLst>
                                    </p:anim>
                                    <p:anim calcmode="lin" valueType="num">
                                      <p:cBhvr>
                                        <p:cTn id="96" dur="500" fill="hold"/>
                                        <p:tgtEl>
                                          <p:spTgt spid="43"/>
                                        </p:tgtEl>
                                        <p:attrNameLst>
                                          <p:attrName>ppt_h</p:attrName>
                                        </p:attrNameLst>
                                      </p:cBhvr>
                                      <p:tavLst>
                                        <p:tav tm="0">
                                          <p:val>
                                            <p:fltVal val="0"/>
                                          </p:val>
                                        </p:tav>
                                        <p:tav tm="100000">
                                          <p:val>
                                            <p:strVal val="#ppt_h"/>
                                          </p:val>
                                        </p:tav>
                                      </p:tavLst>
                                    </p:anim>
                                    <p:animEffect transition="in" filter="fade">
                                      <p:cBhvr>
                                        <p:cTn id="97" dur="500"/>
                                        <p:tgtEl>
                                          <p:spTgt spid="43"/>
                                        </p:tgtEl>
                                      </p:cBhvr>
                                    </p:animEffect>
                                  </p:childTnLst>
                                </p:cTn>
                              </p:par>
                            </p:childTnLst>
                          </p:cTn>
                        </p:par>
                        <p:par>
                          <p:cTn id="98" fill="hold">
                            <p:stCondLst>
                              <p:cond delay="5000"/>
                            </p:stCondLst>
                            <p:childTnLst>
                              <p:par>
                                <p:cTn id="99" presetID="22" presetClass="entr" presetSubtype="2"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right)">
                                      <p:cBhvr>
                                        <p:cTn id="101" dur="500"/>
                                        <p:tgtEl>
                                          <p:spTgt spid="29"/>
                                        </p:tgtEl>
                                      </p:cBhvr>
                                    </p:animEffect>
                                  </p:childTnLst>
                                </p:cTn>
                              </p:par>
                            </p:childTnLst>
                          </p:cTn>
                        </p:par>
                        <p:par>
                          <p:cTn id="102" fill="hold">
                            <p:stCondLst>
                              <p:cond delay="5500"/>
                            </p:stCondLst>
                            <p:childTnLst>
                              <p:par>
                                <p:cTn id="103" presetID="22" presetClass="entr" presetSubtype="8"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wipe(left)">
                                      <p:cBhvr>
                                        <p:cTn id="105" dur="500"/>
                                        <p:tgtEl>
                                          <p:spTgt spid="31"/>
                                        </p:tgtEl>
                                      </p:cBhvr>
                                    </p:animEffect>
                                  </p:childTnLst>
                                </p:cTn>
                              </p:par>
                            </p:childTnLst>
                          </p:cTn>
                        </p:par>
                        <p:par>
                          <p:cTn id="106" fill="hold">
                            <p:stCondLst>
                              <p:cond delay="6000"/>
                            </p:stCondLst>
                            <p:childTnLst>
                              <p:par>
                                <p:cTn id="107" presetID="53" presetClass="entr" presetSubtype="16"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p:cTn id="109" dur="500" fill="hold"/>
                                        <p:tgtEl>
                                          <p:spTgt spid="53"/>
                                        </p:tgtEl>
                                        <p:attrNameLst>
                                          <p:attrName>ppt_w</p:attrName>
                                        </p:attrNameLst>
                                      </p:cBhvr>
                                      <p:tavLst>
                                        <p:tav tm="0">
                                          <p:val>
                                            <p:fltVal val="0"/>
                                          </p:val>
                                        </p:tav>
                                        <p:tav tm="100000">
                                          <p:val>
                                            <p:strVal val="#ppt_w"/>
                                          </p:val>
                                        </p:tav>
                                      </p:tavLst>
                                    </p:anim>
                                    <p:anim calcmode="lin" valueType="num">
                                      <p:cBhvr>
                                        <p:cTn id="110" dur="500" fill="hold"/>
                                        <p:tgtEl>
                                          <p:spTgt spid="53"/>
                                        </p:tgtEl>
                                        <p:attrNameLst>
                                          <p:attrName>ppt_h</p:attrName>
                                        </p:attrNameLst>
                                      </p:cBhvr>
                                      <p:tavLst>
                                        <p:tav tm="0">
                                          <p:val>
                                            <p:fltVal val="0"/>
                                          </p:val>
                                        </p:tav>
                                        <p:tav tm="100000">
                                          <p:val>
                                            <p:strVal val="#ppt_h"/>
                                          </p:val>
                                        </p:tav>
                                      </p:tavLst>
                                    </p:anim>
                                    <p:animEffect transition="in" filter="fade">
                                      <p:cBhvr>
                                        <p:cTn id="111" dur="500"/>
                                        <p:tgtEl>
                                          <p:spTgt spid="53"/>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anim calcmode="lin" valueType="num">
                                      <p:cBhvr>
                                        <p:cTn id="114" dur="500" fill="hold"/>
                                        <p:tgtEl>
                                          <p:spTgt spid="48"/>
                                        </p:tgtEl>
                                        <p:attrNameLst>
                                          <p:attrName>ppt_w</p:attrName>
                                        </p:attrNameLst>
                                      </p:cBhvr>
                                      <p:tavLst>
                                        <p:tav tm="0">
                                          <p:val>
                                            <p:fltVal val="0"/>
                                          </p:val>
                                        </p:tav>
                                        <p:tav tm="100000">
                                          <p:val>
                                            <p:strVal val="#ppt_w"/>
                                          </p:val>
                                        </p:tav>
                                      </p:tavLst>
                                    </p:anim>
                                    <p:anim calcmode="lin" valueType="num">
                                      <p:cBhvr>
                                        <p:cTn id="115" dur="500" fill="hold"/>
                                        <p:tgtEl>
                                          <p:spTgt spid="48"/>
                                        </p:tgtEl>
                                        <p:attrNameLst>
                                          <p:attrName>ppt_h</p:attrName>
                                        </p:attrNameLst>
                                      </p:cBhvr>
                                      <p:tavLst>
                                        <p:tav tm="0">
                                          <p:val>
                                            <p:fltVal val="0"/>
                                          </p:val>
                                        </p:tav>
                                        <p:tav tm="100000">
                                          <p:val>
                                            <p:strVal val="#ppt_h"/>
                                          </p:val>
                                        </p:tav>
                                      </p:tavLst>
                                    </p:anim>
                                    <p:animEffect transition="in" filter="fade">
                                      <p:cBhvr>
                                        <p:cTn id="116" dur="500"/>
                                        <p:tgtEl>
                                          <p:spTgt spid="48"/>
                                        </p:tgtEl>
                                      </p:cBhvr>
                                    </p:animEffect>
                                  </p:childTnLst>
                                </p:cTn>
                              </p:par>
                            </p:childTnLst>
                          </p:cTn>
                        </p:par>
                        <p:par>
                          <p:cTn id="117" fill="hold">
                            <p:stCondLst>
                              <p:cond delay="6500"/>
                            </p:stCondLst>
                            <p:childTnLst>
                              <p:par>
                                <p:cTn id="118" presetID="22" presetClass="entr" presetSubtype="8"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left)">
                                      <p:cBhvr>
                                        <p:cTn id="1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2" grpId="0"/>
      <p:bldP spid="23" grpId="0"/>
      <p:bldP spid="29" grpId="0"/>
      <p:bldP spid="30" grpId="0"/>
      <p:bldP spid="31" grpId="0" animBg="1"/>
      <p:bldP spid="32"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8719" y="119422"/>
            <a:ext cx="876863" cy="876863"/>
            <a:chOff x="3289886" y="2073422"/>
            <a:chExt cx="2828230" cy="2828230"/>
          </a:xfrm>
        </p:grpSpPr>
        <p:sp>
          <p:nvSpPr>
            <p:cNvPr id="12" name="椭圆 11"/>
            <p:cNvSpPr/>
            <p:nvPr/>
          </p:nvSpPr>
          <p:spPr>
            <a:xfrm>
              <a:off x="3289886" y="2073422"/>
              <a:ext cx="2828230" cy="2828230"/>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665893" y="3019772"/>
              <a:ext cx="2076216" cy="1075753"/>
              <a:chOff x="1149297" y="2695264"/>
              <a:chExt cx="1779843" cy="922193"/>
            </a:xfrm>
          </p:grpSpPr>
          <p:sp>
            <p:nvSpPr>
              <p:cNvPr id="14" name="Freeform 21"/>
              <p:cNvSpPr/>
              <p:nvPr/>
            </p:nvSpPr>
            <p:spPr bwMode="auto">
              <a:xfrm>
                <a:off x="1700378" y="2908746"/>
                <a:ext cx="872545" cy="621828"/>
              </a:xfrm>
              <a:custGeom>
                <a:avLst/>
                <a:gdLst>
                  <a:gd name="T0" fmla="*/ 163 w 201"/>
                  <a:gd name="T1" fmla="*/ 0 h 143"/>
                  <a:gd name="T2" fmla="*/ 82 w 201"/>
                  <a:gd name="T3" fmla="*/ 23 h 143"/>
                  <a:gd name="T4" fmla="*/ 0 w 201"/>
                  <a:gd name="T5" fmla="*/ 47 h 143"/>
                  <a:gd name="T6" fmla="*/ 13 w 201"/>
                  <a:gd name="T7" fmla="*/ 138 h 143"/>
                  <a:gd name="T8" fmla="*/ 116 w 201"/>
                  <a:gd name="T9" fmla="*/ 143 h 143"/>
                  <a:gd name="T10" fmla="*/ 201 w 201"/>
                  <a:gd name="T11" fmla="*/ 83 h 143"/>
                  <a:gd name="T12" fmla="*/ 163 w 201"/>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201" h="143">
                    <a:moveTo>
                      <a:pt x="163" y="0"/>
                    </a:moveTo>
                    <a:cubicBezTo>
                      <a:pt x="82" y="23"/>
                      <a:pt x="82" y="23"/>
                      <a:pt x="82" y="23"/>
                    </a:cubicBezTo>
                    <a:cubicBezTo>
                      <a:pt x="0" y="47"/>
                      <a:pt x="0" y="47"/>
                      <a:pt x="0" y="47"/>
                    </a:cubicBezTo>
                    <a:cubicBezTo>
                      <a:pt x="13" y="138"/>
                      <a:pt x="13" y="138"/>
                      <a:pt x="13" y="138"/>
                    </a:cubicBezTo>
                    <a:cubicBezTo>
                      <a:pt x="13" y="138"/>
                      <a:pt x="73" y="130"/>
                      <a:pt x="116" y="143"/>
                    </a:cubicBezTo>
                    <a:cubicBezTo>
                      <a:pt x="146" y="109"/>
                      <a:pt x="201" y="83"/>
                      <a:pt x="201" y="83"/>
                    </a:cubicBezTo>
                    <a:lnTo>
                      <a:pt x="16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2"/>
              <p:cNvSpPr/>
              <p:nvPr/>
            </p:nvSpPr>
            <p:spPr bwMode="auto">
              <a:xfrm>
                <a:off x="1149297" y="2695264"/>
                <a:ext cx="1779843" cy="512605"/>
              </a:xfrm>
              <a:custGeom>
                <a:avLst/>
                <a:gdLst>
                  <a:gd name="T0" fmla="*/ 665 w 1434"/>
                  <a:gd name="T1" fmla="*/ 32 h 413"/>
                  <a:gd name="T2" fmla="*/ 0 w 1434"/>
                  <a:gd name="T3" fmla="*/ 413 h 413"/>
                  <a:gd name="T4" fmla="*/ 773 w 1434"/>
                  <a:gd name="T5" fmla="*/ 399 h 413"/>
                  <a:gd name="T6" fmla="*/ 1434 w 1434"/>
                  <a:gd name="T7" fmla="*/ 0 h 413"/>
                  <a:gd name="T8" fmla="*/ 665 w 1434"/>
                  <a:gd name="T9" fmla="*/ 32 h 413"/>
                </a:gdLst>
                <a:ahLst/>
                <a:cxnLst>
                  <a:cxn ang="0">
                    <a:pos x="T0" y="T1"/>
                  </a:cxn>
                  <a:cxn ang="0">
                    <a:pos x="T2" y="T3"/>
                  </a:cxn>
                  <a:cxn ang="0">
                    <a:pos x="T4" y="T5"/>
                  </a:cxn>
                  <a:cxn ang="0">
                    <a:pos x="T6" y="T7"/>
                  </a:cxn>
                  <a:cxn ang="0">
                    <a:pos x="T8" y="T9"/>
                  </a:cxn>
                </a:cxnLst>
                <a:rect l="0" t="0" r="r" b="b"/>
                <a:pathLst>
                  <a:path w="1434" h="413">
                    <a:moveTo>
                      <a:pt x="665" y="32"/>
                    </a:moveTo>
                    <a:lnTo>
                      <a:pt x="0" y="413"/>
                    </a:lnTo>
                    <a:lnTo>
                      <a:pt x="773" y="399"/>
                    </a:lnTo>
                    <a:lnTo>
                      <a:pt x="1434" y="0"/>
                    </a:lnTo>
                    <a:lnTo>
                      <a:pt x="665" y="3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3"/>
              <p:cNvSpPr/>
              <p:nvPr/>
            </p:nvSpPr>
            <p:spPr bwMode="auto">
              <a:xfrm>
                <a:off x="1457108" y="2952187"/>
                <a:ext cx="595763" cy="561011"/>
              </a:xfrm>
              <a:custGeom>
                <a:avLst/>
                <a:gdLst>
                  <a:gd name="T0" fmla="*/ 23 w 137"/>
                  <a:gd name="T1" fmla="*/ 129 h 129"/>
                  <a:gd name="T2" fmla="*/ 20 w 137"/>
                  <a:gd name="T3" fmla="*/ 128 h 129"/>
                  <a:gd name="T4" fmla="*/ 6 w 137"/>
                  <a:gd name="T5" fmla="*/ 57 h 129"/>
                  <a:gd name="T6" fmla="*/ 134 w 137"/>
                  <a:gd name="T7" fmla="*/ 0 h 129"/>
                  <a:gd name="T8" fmla="*/ 136 w 137"/>
                  <a:gd name="T9" fmla="*/ 1 h 129"/>
                  <a:gd name="T10" fmla="*/ 135 w 137"/>
                  <a:gd name="T11" fmla="*/ 4 h 129"/>
                  <a:gd name="T12" fmla="*/ 9 w 137"/>
                  <a:gd name="T13" fmla="*/ 59 h 129"/>
                  <a:gd name="T14" fmla="*/ 24 w 137"/>
                  <a:gd name="T15" fmla="*/ 127 h 129"/>
                  <a:gd name="T16" fmla="*/ 23 w 137"/>
                  <a:gd name="T17" fmla="*/ 129 h 129"/>
                  <a:gd name="T18" fmla="*/ 23 w 13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29">
                    <a:moveTo>
                      <a:pt x="23" y="129"/>
                    </a:moveTo>
                    <a:cubicBezTo>
                      <a:pt x="22" y="129"/>
                      <a:pt x="21" y="129"/>
                      <a:pt x="20" y="128"/>
                    </a:cubicBezTo>
                    <a:cubicBezTo>
                      <a:pt x="17" y="117"/>
                      <a:pt x="0" y="64"/>
                      <a:pt x="6" y="57"/>
                    </a:cubicBezTo>
                    <a:cubicBezTo>
                      <a:pt x="11" y="49"/>
                      <a:pt x="113" y="8"/>
                      <a:pt x="134" y="0"/>
                    </a:cubicBezTo>
                    <a:cubicBezTo>
                      <a:pt x="135" y="0"/>
                      <a:pt x="136" y="0"/>
                      <a:pt x="136" y="1"/>
                    </a:cubicBezTo>
                    <a:cubicBezTo>
                      <a:pt x="137" y="2"/>
                      <a:pt x="136" y="4"/>
                      <a:pt x="135" y="4"/>
                    </a:cubicBezTo>
                    <a:cubicBezTo>
                      <a:pt x="89" y="22"/>
                      <a:pt x="13" y="54"/>
                      <a:pt x="9" y="59"/>
                    </a:cubicBezTo>
                    <a:cubicBezTo>
                      <a:pt x="6" y="63"/>
                      <a:pt x="14" y="97"/>
                      <a:pt x="24" y="127"/>
                    </a:cubicBezTo>
                    <a:cubicBezTo>
                      <a:pt x="25" y="128"/>
                      <a:pt x="24" y="129"/>
                      <a:pt x="23" y="129"/>
                    </a:cubicBezTo>
                    <a:cubicBezTo>
                      <a:pt x="23" y="129"/>
                      <a:pt x="23" y="129"/>
                      <a:pt x="23" y="129"/>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7" name="Freeform 24"/>
              <p:cNvSpPr/>
              <p:nvPr/>
            </p:nvSpPr>
            <p:spPr bwMode="auto">
              <a:xfrm>
                <a:off x="1496826" y="3430039"/>
                <a:ext cx="90606" cy="112947"/>
              </a:xfrm>
              <a:custGeom>
                <a:avLst/>
                <a:gdLst>
                  <a:gd name="T0" fmla="*/ 9 w 21"/>
                  <a:gd name="T1" fmla="*/ 25 h 26"/>
                  <a:gd name="T2" fmla="*/ 8 w 21"/>
                  <a:gd name="T3" fmla="*/ 3 h 26"/>
                  <a:gd name="T4" fmla="*/ 21 w 21"/>
                  <a:gd name="T5" fmla="*/ 21 h 26"/>
                  <a:gd name="T6" fmla="*/ 9 w 21"/>
                  <a:gd name="T7" fmla="*/ 25 h 26"/>
                </a:gdLst>
                <a:ahLst/>
                <a:cxnLst>
                  <a:cxn ang="0">
                    <a:pos x="T0" y="T1"/>
                  </a:cxn>
                  <a:cxn ang="0">
                    <a:pos x="T2" y="T3"/>
                  </a:cxn>
                  <a:cxn ang="0">
                    <a:pos x="T4" y="T5"/>
                  </a:cxn>
                  <a:cxn ang="0">
                    <a:pos x="T6" y="T7"/>
                  </a:cxn>
                </a:cxnLst>
                <a:rect l="0" t="0" r="r" b="b"/>
                <a:pathLst>
                  <a:path w="21" h="26">
                    <a:moveTo>
                      <a:pt x="9" y="25"/>
                    </a:moveTo>
                    <a:cubicBezTo>
                      <a:pt x="9" y="25"/>
                      <a:pt x="0" y="5"/>
                      <a:pt x="8" y="3"/>
                    </a:cubicBezTo>
                    <a:cubicBezTo>
                      <a:pt x="16" y="0"/>
                      <a:pt x="21" y="21"/>
                      <a:pt x="21" y="21"/>
                    </a:cubicBezTo>
                    <a:cubicBezTo>
                      <a:pt x="21" y="21"/>
                      <a:pt x="16" y="26"/>
                      <a:pt x="9" y="25"/>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5"/>
              <p:cNvSpPr/>
              <p:nvPr/>
            </p:nvSpPr>
            <p:spPr bwMode="auto">
              <a:xfrm>
                <a:off x="1531578" y="3513198"/>
                <a:ext cx="38476" cy="104259"/>
              </a:xfrm>
              <a:custGeom>
                <a:avLst/>
                <a:gdLst>
                  <a:gd name="T0" fmla="*/ 8 w 9"/>
                  <a:gd name="T1" fmla="*/ 24 h 24"/>
                  <a:gd name="T2" fmla="*/ 7 w 9"/>
                  <a:gd name="T3" fmla="*/ 23 h 24"/>
                  <a:gd name="T4" fmla="*/ 0 w 9"/>
                  <a:gd name="T5" fmla="*/ 2 h 24"/>
                  <a:gd name="T6" fmla="*/ 1 w 9"/>
                  <a:gd name="T7" fmla="*/ 1 h 24"/>
                  <a:gd name="T8" fmla="*/ 2 w 9"/>
                  <a:gd name="T9" fmla="*/ 1 h 24"/>
                  <a:gd name="T10" fmla="*/ 9 w 9"/>
                  <a:gd name="T11" fmla="*/ 23 h 24"/>
                  <a:gd name="T12" fmla="*/ 8 w 9"/>
                  <a:gd name="T13" fmla="*/ 24 h 24"/>
                  <a:gd name="T14" fmla="*/ 8 w 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4">
                    <a:moveTo>
                      <a:pt x="8" y="24"/>
                    </a:moveTo>
                    <a:cubicBezTo>
                      <a:pt x="8" y="24"/>
                      <a:pt x="7" y="24"/>
                      <a:pt x="7" y="23"/>
                    </a:cubicBezTo>
                    <a:cubicBezTo>
                      <a:pt x="0" y="2"/>
                      <a:pt x="0" y="2"/>
                      <a:pt x="0" y="2"/>
                    </a:cubicBezTo>
                    <a:cubicBezTo>
                      <a:pt x="0" y="1"/>
                      <a:pt x="0" y="1"/>
                      <a:pt x="1" y="1"/>
                    </a:cubicBezTo>
                    <a:cubicBezTo>
                      <a:pt x="1" y="0"/>
                      <a:pt x="2" y="1"/>
                      <a:pt x="2" y="1"/>
                    </a:cubicBezTo>
                    <a:cubicBezTo>
                      <a:pt x="9" y="23"/>
                      <a:pt x="9" y="23"/>
                      <a:pt x="9" y="23"/>
                    </a:cubicBezTo>
                    <a:cubicBezTo>
                      <a:pt x="9" y="23"/>
                      <a:pt x="9" y="24"/>
                      <a:pt x="8" y="24"/>
                    </a:cubicBezTo>
                    <a:cubicBezTo>
                      <a:pt x="8" y="24"/>
                      <a:pt x="8" y="24"/>
                      <a:pt x="8" y="24"/>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6"/>
              <p:cNvSpPr/>
              <p:nvPr/>
            </p:nvSpPr>
            <p:spPr bwMode="auto">
              <a:xfrm>
                <a:off x="1543990" y="3513198"/>
                <a:ext cx="39718" cy="99294"/>
              </a:xfrm>
              <a:custGeom>
                <a:avLst/>
                <a:gdLst>
                  <a:gd name="T0" fmla="*/ 8 w 9"/>
                  <a:gd name="T1" fmla="*/ 23 h 23"/>
                  <a:gd name="T2" fmla="*/ 7 w 9"/>
                  <a:gd name="T3" fmla="*/ 22 h 23"/>
                  <a:gd name="T4" fmla="*/ 0 w 9"/>
                  <a:gd name="T5" fmla="*/ 1 h 23"/>
                  <a:gd name="T6" fmla="*/ 0 w 9"/>
                  <a:gd name="T7" fmla="*/ 0 h 23"/>
                  <a:gd name="T8" fmla="*/ 2 w 9"/>
                  <a:gd name="T9" fmla="*/ 0 h 23"/>
                  <a:gd name="T10" fmla="*/ 9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2"/>
                    </a:cubicBezTo>
                    <a:cubicBezTo>
                      <a:pt x="0" y="1"/>
                      <a:pt x="0" y="1"/>
                      <a:pt x="0" y="1"/>
                    </a:cubicBezTo>
                    <a:cubicBezTo>
                      <a:pt x="0" y="1"/>
                      <a:pt x="0" y="0"/>
                      <a:pt x="0" y="0"/>
                    </a:cubicBezTo>
                    <a:cubicBezTo>
                      <a:pt x="1" y="0"/>
                      <a:pt x="2" y="0"/>
                      <a:pt x="2" y="0"/>
                    </a:cubicBezTo>
                    <a:cubicBezTo>
                      <a:pt x="9" y="22"/>
                      <a:pt x="9" y="22"/>
                      <a:pt x="9"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7"/>
              <p:cNvSpPr/>
              <p:nvPr/>
            </p:nvSpPr>
            <p:spPr bwMode="auto">
              <a:xfrm>
                <a:off x="1557643" y="3508233"/>
                <a:ext cx="38476" cy="100535"/>
              </a:xfrm>
              <a:custGeom>
                <a:avLst/>
                <a:gdLst>
                  <a:gd name="T0" fmla="*/ 8 w 9"/>
                  <a:gd name="T1" fmla="*/ 23 h 23"/>
                  <a:gd name="T2" fmla="*/ 7 w 9"/>
                  <a:gd name="T3" fmla="*/ 23 h 23"/>
                  <a:gd name="T4" fmla="*/ 0 w 9"/>
                  <a:gd name="T5" fmla="*/ 1 h 23"/>
                  <a:gd name="T6" fmla="*/ 0 w 9"/>
                  <a:gd name="T7" fmla="*/ 0 h 23"/>
                  <a:gd name="T8" fmla="*/ 2 w 9"/>
                  <a:gd name="T9" fmla="*/ 1 h 23"/>
                  <a:gd name="T10" fmla="*/ 8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3"/>
                    </a:cubicBezTo>
                    <a:cubicBezTo>
                      <a:pt x="0" y="1"/>
                      <a:pt x="0" y="1"/>
                      <a:pt x="0" y="1"/>
                    </a:cubicBezTo>
                    <a:cubicBezTo>
                      <a:pt x="0" y="1"/>
                      <a:pt x="0" y="0"/>
                      <a:pt x="0" y="0"/>
                    </a:cubicBezTo>
                    <a:cubicBezTo>
                      <a:pt x="1" y="0"/>
                      <a:pt x="1" y="0"/>
                      <a:pt x="2" y="1"/>
                    </a:cubicBezTo>
                    <a:cubicBezTo>
                      <a:pt x="8" y="22"/>
                      <a:pt x="8" y="22"/>
                      <a:pt x="8"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8"/>
              <p:cNvSpPr/>
              <p:nvPr/>
            </p:nvSpPr>
            <p:spPr bwMode="auto">
              <a:xfrm>
                <a:off x="1566331" y="3504510"/>
                <a:ext cx="38476" cy="99294"/>
              </a:xfrm>
              <a:custGeom>
                <a:avLst/>
                <a:gdLst>
                  <a:gd name="T0" fmla="*/ 9 w 9"/>
                  <a:gd name="T1" fmla="*/ 23 h 23"/>
                  <a:gd name="T2" fmla="*/ 7 w 9"/>
                  <a:gd name="T3" fmla="*/ 23 h 23"/>
                  <a:gd name="T4" fmla="*/ 1 w 9"/>
                  <a:gd name="T5" fmla="*/ 1 h 23"/>
                  <a:gd name="T6" fmla="*/ 1 w 9"/>
                  <a:gd name="T7" fmla="*/ 0 h 23"/>
                  <a:gd name="T8" fmla="*/ 2 w 9"/>
                  <a:gd name="T9" fmla="*/ 1 h 23"/>
                  <a:gd name="T10" fmla="*/ 9 w 9"/>
                  <a:gd name="T11" fmla="*/ 22 h 23"/>
                  <a:gd name="T12" fmla="*/ 9 w 9"/>
                  <a:gd name="T13" fmla="*/ 23 h 23"/>
                  <a:gd name="T14" fmla="*/ 9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9" y="23"/>
                    </a:moveTo>
                    <a:cubicBezTo>
                      <a:pt x="8" y="23"/>
                      <a:pt x="8" y="23"/>
                      <a:pt x="7" y="23"/>
                    </a:cubicBezTo>
                    <a:cubicBezTo>
                      <a:pt x="1" y="1"/>
                      <a:pt x="1" y="1"/>
                      <a:pt x="1" y="1"/>
                    </a:cubicBezTo>
                    <a:cubicBezTo>
                      <a:pt x="0" y="1"/>
                      <a:pt x="1" y="0"/>
                      <a:pt x="1" y="0"/>
                    </a:cubicBezTo>
                    <a:cubicBezTo>
                      <a:pt x="2" y="0"/>
                      <a:pt x="2" y="0"/>
                      <a:pt x="2" y="1"/>
                    </a:cubicBezTo>
                    <a:cubicBezTo>
                      <a:pt x="9" y="22"/>
                      <a:pt x="9" y="22"/>
                      <a:pt x="9" y="22"/>
                    </a:cubicBezTo>
                    <a:cubicBezTo>
                      <a:pt x="9" y="23"/>
                      <a:pt x="9" y="23"/>
                      <a:pt x="9" y="23"/>
                    </a:cubicBezTo>
                    <a:cubicBezTo>
                      <a:pt x="9" y="23"/>
                      <a:pt x="9" y="23"/>
                      <a:pt x="9"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 name="圆角矩形 2"/>
          <p:cNvSpPr/>
          <p:nvPr/>
        </p:nvSpPr>
        <p:spPr>
          <a:xfrm>
            <a:off x="1353840" y="279461"/>
            <a:ext cx="4096233" cy="530336"/>
          </a:xfrm>
          <a:prstGeom prst="roundRect">
            <a:avLst>
              <a:gd name="adj" fmla="val 50000"/>
            </a:avLst>
          </a:pr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5"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选题背景与意义</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任意多边形 21"/>
          <p:cNvSpPr/>
          <p:nvPr/>
        </p:nvSpPr>
        <p:spPr>
          <a:xfrm>
            <a:off x="3295650" y="2118362"/>
            <a:ext cx="904875" cy="838200"/>
          </a:xfrm>
          <a:custGeom>
            <a:avLst/>
            <a:gdLst>
              <a:gd name="connsiteX0" fmla="*/ 904875 w 904875"/>
              <a:gd name="connsiteY0" fmla="*/ 838200 h 838200"/>
              <a:gd name="connsiteX1" fmla="*/ 590550 w 904875"/>
              <a:gd name="connsiteY1" fmla="*/ 0 h 838200"/>
              <a:gd name="connsiteX2" fmla="*/ 0 w 904875"/>
              <a:gd name="connsiteY2" fmla="*/ 0 h 838200"/>
            </a:gdLst>
            <a:ahLst/>
            <a:cxnLst>
              <a:cxn ang="0">
                <a:pos x="connsiteX0" y="connsiteY0"/>
              </a:cxn>
              <a:cxn ang="0">
                <a:pos x="connsiteX1" y="connsiteY1"/>
              </a:cxn>
              <a:cxn ang="0">
                <a:pos x="connsiteX2" y="connsiteY2"/>
              </a:cxn>
            </a:cxnLst>
            <a:rect l="l" t="t" r="r" b="b"/>
            <a:pathLst>
              <a:path w="904875" h="838200">
                <a:moveTo>
                  <a:pt x="904875" y="838200"/>
                </a:moveTo>
                <a:lnTo>
                  <a:pt x="590550" y="0"/>
                </a:ln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flipV="1">
            <a:off x="3871469" y="4680585"/>
            <a:ext cx="1329745" cy="1238252"/>
          </a:xfrm>
          <a:custGeom>
            <a:avLst/>
            <a:gdLst>
              <a:gd name="connsiteX0" fmla="*/ 904875 w 904875"/>
              <a:gd name="connsiteY0" fmla="*/ 838200 h 838200"/>
              <a:gd name="connsiteX1" fmla="*/ 590550 w 904875"/>
              <a:gd name="connsiteY1" fmla="*/ 0 h 838200"/>
              <a:gd name="connsiteX2" fmla="*/ 0 w 904875"/>
              <a:gd name="connsiteY2" fmla="*/ 0 h 838200"/>
            </a:gdLst>
            <a:ahLst/>
            <a:cxnLst>
              <a:cxn ang="0">
                <a:pos x="connsiteX0" y="connsiteY0"/>
              </a:cxn>
              <a:cxn ang="0">
                <a:pos x="connsiteX1" y="connsiteY1"/>
              </a:cxn>
              <a:cxn ang="0">
                <a:pos x="connsiteX2" y="connsiteY2"/>
              </a:cxn>
            </a:cxnLst>
            <a:rect l="l" t="t" r="r" b="b"/>
            <a:pathLst>
              <a:path w="904875" h="838200">
                <a:moveTo>
                  <a:pt x="904875" y="838200"/>
                </a:moveTo>
                <a:lnTo>
                  <a:pt x="590550" y="0"/>
                </a:ln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flipH="1">
            <a:off x="7154884" y="1722604"/>
            <a:ext cx="904875" cy="838200"/>
          </a:xfrm>
          <a:custGeom>
            <a:avLst/>
            <a:gdLst>
              <a:gd name="connsiteX0" fmla="*/ 904875 w 904875"/>
              <a:gd name="connsiteY0" fmla="*/ 838200 h 838200"/>
              <a:gd name="connsiteX1" fmla="*/ 590550 w 904875"/>
              <a:gd name="connsiteY1" fmla="*/ 0 h 838200"/>
              <a:gd name="connsiteX2" fmla="*/ 0 w 904875"/>
              <a:gd name="connsiteY2" fmla="*/ 0 h 838200"/>
            </a:gdLst>
            <a:ahLst/>
            <a:cxnLst>
              <a:cxn ang="0">
                <a:pos x="connsiteX0" y="connsiteY0"/>
              </a:cxn>
              <a:cxn ang="0">
                <a:pos x="connsiteX1" y="connsiteY1"/>
              </a:cxn>
              <a:cxn ang="0">
                <a:pos x="connsiteX2" y="connsiteY2"/>
              </a:cxn>
            </a:cxnLst>
            <a:rect l="l" t="t" r="r" b="b"/>
            <a:pathLst>
              <a:path w="904875" h="838200">
                <a:moveTo>
                  <a:pt x="904875" y="838200"/>
                </a:moveTo>
                <a:lnTo>
                  <a:pt x="590550" y="0"/>
                </a:ln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flipH="1" flipV="1">
            <a:off x="6202944" y="4902983"/>
            <a:ext cx="2074280" cy="1015854"/>
          </a:xfrm>
          <a:custGeom>
            <a:avLst/>
            <a:gdLst>
              <a:gd name="connsiteX0" fmla="*/ 904875 w 904875"/>
              <a:gd name="connsiteY0" fmla="*/ 838200 h 838200"/>
              <a:gd name="connsiteX1" fmla="*/ 590550 w 904875"/>
              <a:gd name="connsiteY1" fmla="*/ 0 h 838200"/>
              <a:gd name="connsiteX2" fmla="*/ 0 w 904875"/>
              <a:gd name="connsiteY2" fmla="*/ 0 h 838200"/>
            </a:gdLst>
            <a:ahLst/>
            <a:cxnLst>
              <a:cxn ang="0">
                <a:pos x="connsiteX0" y="connsiteY0"/>
              </a:cxn>
              <a:cxn ang="0">
                <a:pos x="connsiteX1" y="connsiteY1"/>
              </a:cxn>
              <a:cxn ang="0">
                <a:pos x="connsiteX2" y="connsiteY2"/>
              </a:cxn>
            </a:cxnLst>
            <a:rect l="l" t="t" r="r" b="b"/>
            <a:pathLst>
              <a:path w="904875" h="838200">
                <a:moveTo>
                  <a:pt x="904875" y="838200"/>
                </a:moveTo>
                <a:lnTo>
                  <a:pt x="590550" y="0"/>
                </a:ln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上箭头 30"/>
          <p:cNvSpPr/>
          <p:nvPr/>
        </p:nvSpPr>
        <p:spPr>
          <a:xfrm rot="5400000">
            <a:off x="5507716" y="-254931"/>
            <a:ext cx="1724027" cy="7943853"/>
          </a:xfrm>
          <a:prstGeom prst="upArrow">
            <a:avLst>
              <a:gd name="adj1" fmla="val 50000"/>
              <a:gd name="adj2" fmla="val 80909"/>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3205064" y="3516341"/>
            <a:ext cx="5428554" cy="404247"/>
            <a:chOff x="3205064" y="3531579"/>
            <a:chExt cx="5428554" cy="404247"/>
          </a:xfrm>
        </p:grpSpPr>
        <p:pic>
          <p:nvPicPr>
            <p:cNvPr id="33" name="图片 32"/>
            <p:cNvPicPr>
              <a:picLocks noChangeAspect="1"/>
            </p:cNvPicPr>
            <p:nvPr/>
          </p:nvPicPr>
          <p:blipFill rotWithShape="1">
            <a:blip r:embed="rId1">
              <a:biLevel thresh="75000"/>
            </a:blip>
            <a:srcRect t="76775"/>
            <a:stretch>
              <a:fillRect/>
            </a:stretch>
          </p:blipFill>
          <p:spPr>
            <a:xfrm rot="10800000" flipV="1">
              <a:off x="3205065" y="3822723"/>
              <a:ext cx="5428553" cy="113103"/>
            </a:xfrm>
            <a:prstGeom prst="rect">
              <a:avLst/>
            </a:prstGeom>
            <a:effectLst/>
          </p:spPr>
        </p:pic>
        <p:pic>
          <p:nvPicPr>
            <p:cNvPr id="34" name="图片 33"/>
            <p:cNvPicPr>
              <a:picLocks noChangeAspect="1"/>
            </p:cNvPicPr>
            <p:nvPr/>
          </p:nvPicPr>
          <p:blipFill rotWithShape="1">
            <a:blip r:embed="rId1">
              <a:biLevel thresh="75000"/>
            </a:blip>
            <a:srcRect t="76775"/>
            <a:stretch>
              <a:fillRect/>
            </a:stretch>
          </p:blipFill>
          <p:spPr>
            <a:xfrm flipV="1">
              <a:off x="3205064" y="3531579"/>
              <a:ext cx="5428553" cy="113103"/>
            </a:xfrm>
            <a:prstGeom prst="rect">
              <a:avLst/>
            </a:prstGeom>
            <a:effectLst/>
          </p:spPr>
        </p:pic>
      </p:grpSp>
      <p:grpSp>
        <p:nvGrpSpPr>
          <p:cNvPr id="35" name="组合 34"/>
          <p:cNvGrpSpPr/>
          <p:nvPr/>
        </p:nvGrpSpPr>
        <p:grpSpPr>
          <a:xfrm>
            <a:off x="3607477" y="2927985"/>
            <a:ext cx="1219201" cy="704851"/>
            <a:chOff x="3607477" y="2943223"/>
            <a:chExt cx="1219201" cy="704851"/>
          </a:xfrm>
        </p:grpSpPr>
        <p:sp>
          <p:nvSpPr>
            <p:cNvPr id="36" name="平行四边形 35"/>
            <p:cNvSpPr/>
            <p:nvPr/>
          </p:nvSpPr>
          <p:spPr>
            <a:xfrm flipH="1">
              <a:off x="3607477" y="2943223"/>
              <a:ext cx="1219201" cy="704851"/>
            </a:xfrm>
            <a:prstGeom prst="parallelogram">
              <a:avLst>
                <a:gd name="adj" fmla="val 37766"/>
              </a:avLst>
            </a:prstGeom>
            <a:solidFill>
              <a:srgbClr val="7784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788433" y="3134922"/>
              <a:ext cx="890516" cy="461665"/>
            </a:xfrm>
            <a:prstGeom prst="rect">
              <a:avLst/>
            </a:prstGeom>
          </p:spPr>
          <p:txBody>
            <a:bodyPr wrap="square">
              <a:spAutoFit/>
            </a:bodyPr>
            <a:lstStyle/>
            <a:p>
              <a:pPr algn="ctr"/>
              <a:r>
                <a:rPr lang="en-US" altLang="zh-CN" sz="2400" b="1">
                  <a:solidFill>
                    <a:schemeClr val="bg1"/>
                  </a:solidFill>
                  <a:latin typeface="Agency FB" panose="020B0503020202020204" pitchFamily="34" charset="0"/>
                  <a:ea typeface="微软雅黑" panose="020B0503020204020204" pitchFamily="34" charset="-122"/>
                </a:rPr>
                <a:t>01</a:t>
              </a:r>
              <a:endParaRPr lang="zh-CN" altLang="en-US" sz="2400" b="1" dirty="0">
                <a:solidFill>
                  <a:schemeClr val="bg1"/>
                </a:solidFill>
                <a:latin typeface="Agency FB" panose="020B0503020202020204" pitchFamily="34" charset="0"/>
                <a:ea typeface="微软雅黑" panose="020B0503020204020204" pitchFamily="34" charset="-122"/>
              </a:endParaRPr>
            </a:p>
          </p:txBody>
        </p:sp>
      </p:grpSp>
      <p:grpSp>
        <p:nvGrpSpPr>
          <p:cNvPr id="38" name="组合 37"/>
          <p:cNvGrpSpPr/>
          <p:nvPr/>
        </p:nvGrpSpPr>
        <p:grpSpPr>
          <a:xfrm>
            <a:off x="4626654" y="2689861"/>
            <a:ext cx="1292688" cy="942975"/>
            <a:chOff x="4626654" y="2705099"/>
            <a:chExt cx="1292688" cy="942975"/>
          </a:xfrm>
        </p:grpSpPr>
        <p:sp>
          <p:nvSpPr>
            <p:cNvPr id="39" name="平行四边形 38"/>
            <p:cNvSpPr/>
            <p:nvPr/>
          </p:nvSpPr>
          <p:spPr>
            <a:xfrm flipH="1">
              <a:off x="4626654" y="2705099"/>
              <a:ext cx="1292688" cy="942975"/>
            </a:xfrm>
            <a:prstGeom prst="parallelogram">
              <a:avLst>
                <a:gd name="adj" fmla="val 37766"/>
              </a:avLst>
            </a:prstGeom>
            <a:solidFill>
              <a:srgbClr val="ED65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874284" y="3145860"/>
              <a:ext cx="890516" cy="461665"/>
            </a:xfrm>
            <a:prstGeom prst="rect">
              <a:avLst/>
            </a:prstGeom>
          </p:spPr>
          <p:txBody>
            <a:bodyPr wrap="square">
              <a:spAutoFit/>
            </a:bodyPr>
            <a:lstStyle/>
            <a:p>
              <a:pPr algn="ctr"/>
              <a:r>
                <a:rPr lang="en-US" altLang="zh-CN" sz="2400" b="1">
                  <a:solidFill>
                    <a:schemeClr val="bg1"/>
                  </a:solidFill>
                  <a:latin typeface="Agency FB" panose="020B0503020202020204" pitchFamily="34" charset="0"/>
                  <a:ea typeface="微软雅黑" panose="020B0503020204020204" pitchFamily="34" charset="-122"/>
                </a:rPr>
                <a:t>02</a:t>
              </a:r>
              <a:endParaRPr lang="zh-CN" altLang="en-US" sz="2400" b="1" dirty="0">
                <a:solidFill>
                  <a:schemeClr val="bg1"/>
                </a:solidFill>
                <a:latin typeface="Agency FB" panose="020B0503020202020204" pitchFamily="34" charset="0"/>
                <a:ea typeface="微软雅黑" panose="020B0503020204020204" pitchFamily="34" charset="-122"/>
              </a:endParaRPr>
            </a:p>
          </p:txBody>
        </p:sp>
      </p:grpSp>
      <p:grpSp>
        <p:nvGrpSpPr>
          <p:cNvPr id="41" name="组合 40"/>
          <p:cNvGrpSpPr/>
          <p:nvPr/>
        </p:nvGrpSpPr>
        <p:grpSpPr>
          <a:xfrm>
            <a:off x="5655354" y="2442211"/>
            <a:ext cx="1375705" cy="1190625"/>
            <a:chOff x="5655354" y="2457449"/>
            <a:chExt cx="1375705" cy="1190625"/>
          </a:xfrm>
        </p:grpSpPr>
        <p:sp>
          <p:nvSpPr>
            <p:cNvPr id="42" name="平行四边形 41"/>
            <p:cNvSpPr/>
            <p:nvPr/>
          </p:nvSpPr>
          <p:spPr>
            <a:xfrm flipH="1">
              <a:off x="5655354" y="2457449"/>
              <a:ext cx="1375705" cy="1190625"/>
            </a:xfrm>
            <a:prstGeom prst="parallelogram">
              <a:avLst>
                <a:gd name="adj" fmla="val 37766"/>
              </a:avLst>
            </a:prstGeom>
            <a:solidFill>
              <a:srgbClr val="F9B4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023957" y="3126564"/>
              <a:ext cx="890516" cy="461665"/>
            </a:xfrm>
            <a:prstGeom prst="rect">
              <a:avLst/>
            </a:prstGeom>
          </p:spPr>
          <p:txBody>
            <a:bodyPr wrap="square">
              <a:spAutoFit/>
            </a:bodyPr>
            <a:lstStyle/>
            <a:p>
              <a:pPr algn="ctr"/>
              <a:r>
                <a:rPr lang="en-US" altLang="zh-CN" sz="2400" b="1">
                  <a:solidFill>
                    <a:schemeClr val="bg1"/>
                  </a:solidFill>
                  <a:latin typeface="Agency FB" panose="020B0503020202020204" pitchFamily="34" charset="0"/>
                  <a:ea typeface="微软雅黑" panose="020B0503020204020204" pitchFamily="34" charset="-122"/>
                </a:rPr>
                <a:t>03</a:t>
              </a:r>
              <a:endParaRPr lang="zh-CN" altLang="en-US" sz="2400" b="1" dirty="0">
                <a:solidFill>
                  <a:schemeClr val="bg1"/>
                </a:solidFill>
                <a:latin typeface="Agency FB" panose="020B0503020202020204" pitchFamily="34" charset="0"/>
                <a:ea typeface="微软雅黑" panose="020B0503020204020204" pitchFamily="34" charset="-122"/>
              </a:endParaRPr>
            </a:p>
          </p:txBody>
        </p:sp>
      </p:grpSp>
      <p:grpSp>
        <p:nvGrpSpPr>
          <p:cNvPr id="44" name="组合 43"/>
          <p:cNvGrpSpPr/>
          <p:nvPr/>
        </p:nvGrpSpPr>
        <p:grpSpPr>
          <a:xfrm>
            <a:off x="6674527" y="2204087"/>
            <a:ext cx="1495426" cy="1427182"/>
            <a:chOff x="6674527" y="2219325"/>
            <a:chExt cx="1495426" cy="1427182"/>
          </a:xfrm>
        </p:grpSpPr>
        <p:sp>
          <p:nvSpPr>
            <p:cNvPr id="45" name="平行四边形 44"/>
            <p:cNvSpPr/>
            <p:nvPr/>
          </p:nvSpPr>
          <p:spPr>
            <a:xfrm flipH="1">
              <a:off x="6674527" y="2219325"/>
              <a:ext cx="1495426" cy="1427182"/>
            </a:xfrm>
            <a:prstGeom prst="parallelogram">
              <a:avLst>
                <a:gd name="adj" fmla="val 37766"/>
              </a:avLst>
            </a:prstGeom>
            <a:solidFill>
              <a:srgbClr val="5ABE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7066011" y="3106172"/>
              <a:ext cx="890516" cy="461665"/>
            </a:xfrm>
            <a:prstGeom prst="rect">
              <a:avLst/>
            </a:prstGeom>
          </p:spPr>
          <p:txBody>
            <a:bodyPr wrap="square">
              <a:spAutoFit/>
            </a:bodyPr>
            <a:lstStyle/>
            <a:p>
              <a:pPr algn="ctr"/>
              <a:r>
                <a:rPr lang="en-US" altLang="zh-CN" sz="2400" b="1">
                  <a:solidFill>
                    <a:schemeClr val="bg1"/>
                  </a:solidFill>
                  <a:latin typeface="Agency FB" panose="020B0503020202020204" pitchFamily="34" charset="0"/>
                  <a:ea typeface="微软雅黑" panose="020B0503020204020204" pitchFamily="34" charset="-122"/>
                </a:rPr>
                <a:t>04</a:t>
              </a:r>
              <a:endParaRPr lang="zh-CN" altLang="en-US" sz="2400" b="1" dirty="0">
                <a:solidFill>
                  <a:schemeClr val="bg1"/>
                </a:solidFill>
                <a:latin typeface="Agency FB" panose="020B0503020202020204" pitchFamily="34" charset="0"/>
                <a:ea typeface="微软雅黑" panose="020B0503020204020204" pitchFamily="34" charset="-122"/>
              </a:endParaRPr>
            </a:p>
          </p:txBody>
        </p:sp>
      </p:grpSp>
      <p:grpSp>
        <p:nvGrpSpPr>
          <p:cNvPr id="47" name="组合 46"/>
          <p:cNvGrpSpPr/>
          <p:nvPr/>
        </p:nvGrpSpPr>
        <p:grpSpPr>
          <a:xfrm>
            <a:off x="3588427" y="3804285"/>
            <a:ext cx="1219201" cy="704851"/>
            <a:chOff x="3588427" y="3819523"/>
            <a:chExt cx="1219201" cy="704851"/>
          </a:xfrm>
        </p:grpSpPr>
        <p:sp>
          <p:nvSpPr>
            <p:cNvPr id="48" name="平行四边形 47"/>
            <p:cNvSpPr/>
            <p:nvPr/>
          </p:nvSpPr>
          <p:spPr>
            <a:xfrm flipH="1" flipV="1">
              <a:off x="3588427" y="3819523"/>
              <a:ext cx="1219201" cy="704851"/>
            </a:xfrm>
            <a:prstGeom prst="parallelogram">
              <a:avLst>
                <a:gd name="adj" fmla="val 37766"/>
              </a:avLst>
            </a:prstGeom>
            <a:solidFill>
              <a:srgbClr val="7784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4"/>
            <p:cNvSpPr>
              <a:spLocks noChangeAspect="1" noEditPoints="1"/>
            </p:cNvSpPr>
            <p:nvPr/>
          </p:nvSpPr>
          <p:spPr bwMode="auto">
            <a:xfrm>
              <a:off x="4048428" y="3996444"/>
              <a:ext cx="303347" cy="302125"/>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0" name="组合 49"/>
          <p:cNvGrpSpPr/>
          <p:nvPr/>
        </p:nvGrpSpPr>
        <p:grpSpPr>
          <a:xfrm>
            <a:off x="4626654" y="3804285"/>
            <a:ext cx="1292688" cy="942975"/>
            <a:chOff x="4626654" y="3819523"/>
            <a:chExt cx="1292688" cy="942975"/>
          </a:xfrm>
        </p:grpSpPr>
        <p:sp>
          <p:nvSpPr>
            <p:cNvPr id="51" name="平行四边形 50"/>
            <p:cNvSpPr/>
            <p:nvPr/>
          </p:nvSpPr>
          <p:spPr>
            <a:xfrm flipH="1" flipV="1">
              <a:off x="4626654" y="3819523"/>
              <a:ext cx="1292688" cy="942975"/>
            </a:xfrm>
            <a:prstGeom prst="parallelogram">
              <a:avLst>
                <a:gd name="adj" fmla="val 37766"/>
              </a:avLst>
            </a:prstGeom>
            <a:solidFill>
              <a:srgbClr val="ED65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26"/>
            <p:cNvSpPr>
              <a:spLocks noEditPoints="1"/>
            </p:cNvSpPr>
            <p:nvPr/>
          </p:nvSpPr>
          <p:spPr bwMode="auto">
            <a:xfrm>
              <a:off x="5208108" y="4029221"/>
              <a:ext cx="256825" cy="26982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3" name="组合 52"/>
          <p:cNvGrpSpPr/>
          <p:nvPr/>
        </p:nvGrpSpPr>
        <p:grpSpPr>
          <a:xfrm>
            <a:off x="6674527" y="3804285"/>
            <a:ext cx="1495426" cy="1427182"/>
            <a:chOff x="6674527" y="3819523"/>
            <a:chExt cx="1495426" cy="1427182"/>
          </a:xfrm>
        </p:grpSpPr>
        <p:sp>
          <p:nvSpPr>
            <p:cNvPr id="54" name="平行四边形 53"/>
            <p:cNvSpPr/>
            <p:nvPr/>
          </p:nvSpPr>
          <p:spPr>
            <a:xfrm flipH="1" flipV="1">
              <a:off x="6674527" y="3819523"/>
              <a:ext cx="1495426" cy="1427182"/>
            </a:xfrm>
            <a:prstGeom prst="parallelogram">
              <a:avLst>
                <a:gd name="adj" fmla="val 37766"/>
              </a:avLst>
            </a:prstGeom>
            <a:solidFill>
              <a:srgbClr val="5ABE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33"/>
            <p:cNvSpPr>
              <a:spLocks noEditPoints="1"/>
            </p:cNvSpPr>
            <p:nvPr/>
          </p:nvSpPr>
          <p:spPr bwMode="auto">
            <a:xfrm>
              <a:off x="7438400" y="4016820"/>
              <a:ext cx="300510" cy="282230"/>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6" name="组合 55"/>
          <p:cNvGrpSpPr/>
          <p:nvPr/>
        </p:nvGrpSpPr>
        <p:grpSpPr>
          <a:xfrm>
            <a:off x="5664879" y="3805853"/>
            <a:ext cx="1366180" cy="1179531"/>
            <a:chOff x="5664879" y="3821091"/>
            <a:chExt cx="1366180" cy="1179531"/>
          </a:xfrm>
        </p:grpSpPr>
        <p:sp>
          <p:nvSpPr>
            <p:cNvPr id="57" name="平行四边形 56"/>
            <p:cNvSpPr/>
            <p:nvPr/>
          </p:nvSpPr>
          <p:spPr>
            <a:xfrm flipH="1" flipV="1">
              <a:off x="5664879" y="3821091"/>
              <a:ext cx="1366180" cy="1179531"/>
            </a:xfrm>
            <a:prstGeom prst="parallelogram">
              <a:avLst>
                <a:gd name="adj" fmla="val 37766"/>
              </a:avLst>
            </a:prstGeom>
            <a:solidFill>
              <a:srgbClr val="F9B4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22"/>
            <p:cNvSpPr>
              <a:spLocks noChangeAspect="1" noEditPoints="1"/>
            </p:cNvSpPr>
            <p:nvPr/>
          </p:nvSpPr>
          <p:spPr bwMode="auto">
            <a:xfrm>
              <a:off x="6279680" y="3990217"/>
              <a:ext cx="275770" cy="323849"/>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sp>
        <p:nvSpPr>
          <p:cNvPr id="59" name="文本框 58"/>
          <p:cNvSpPr txBox="1"/>
          <p:nvPr/>
        </p:nvSpPr>
        <p:spPr>
          <a:xfrm>
            <a:off x="8633617" y="5562289"/>
            <a:ext cx="3416320" cy="1415772"/>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659459" y="1694678"/>
            <a:ext cx="3416320" cy="1415772"/>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1263335" y="5531512"/>
            <a:ext cx="3057247" cy="1384995"/>
          </a:xfrm>
          <a:prstGeom prst="rect">
            <a:avLst/>
          </a:prstGeom>
          <a:noFill/>
          <a:effectLst/>
        </p:spPr>
        <p:txBody>
          <a:bodyPr wrap="none" rtlCol="0">
            <a:spAutoFit/>
          </a:bodyPr>
          <a:lstStyle/>
          <a:p>
            <a:r>
              <a:rPr lang="zh-CN" altLang="en-US" sz="1600">
                <a:solidFill>
                  <a:srgbClr val="004C80"/>
                </a:solidFill>
                <a:latin typeface="微软雅黑" panose="020B0503020204020204" pitchFamily="34" charset="-122"/>
                <a:ea typeface="微软雅黑" panose="020B0503020204020204" pitchFamily="34" charset="-122"/>
              </a:rPr>
              <a:t> 单击此处输入标题</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r>
              <a:rPr lang="zh-CN" altLang="en-US" sz="1600">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sz="1600">
              <a:solidFill>
                <a:srgbClr val="004C80"/>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8485888" y="1343626"/>
            <a:ext cx="3416320" cy="1415772"/>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0-#ppt_w/2"/>
                                          </p:val>
                                        </p:tav>
                                        <p:tav tm="100000">
                                          <p:val>
                                            <p:strVal val="#ppt_x"/>
                                          </p:val>
                                        </p:tav>
                                      </p:tavLst>
                                    </p:anim>
                                    <p:anim calcmode="lin" valueType="num">
                                      <p:cBhvr additive="base">
                                        <p:cTn id="28" dur="750" fill="hold"/>
                                        <p:tgtEl>
                                          <p:spTgt spid="3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37"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outVertical)">
                                      <p:cBhvr>
                                        <p:cTn id="32" dur="500"/>
                                        <p:tgtEl>
                                          <p:spTgt spid="32"/>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par>
                                <p:cTn id="37" presetID="22" presetClass="entr" presetSubtype="1"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up)">
                                      <p:cBhvr>
                                        <p:cTn id="39" dur="500"/>
                                        <p:tgtEl>
                                          <p:spTgt spid="47"/>
                                        </p:tgtEl>
                                      </p:cBhvr>
                                    </p:animEffect>
                                  </p:childTnLst>
                                </p:cTn>
                              </p:par>
                            </p:childTnLst>
                          </p:cTn>
                        </p:par>
                        <p:par>
                          <p:cTn id="40" fill="hold">
                            <p:stCondLst>
                              <p:cond delay="1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par>
                                <p:cTn id="44" presetID="22" presetClass="entr" presetSubtype="1"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2000"/>
                            </p:stCondLst>
                            <p:childTnLst>
                              <p:par>
                                <p:cTn id="48" presetID="22" presetClass="entr" presetSubtype="4"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down)">
                                      <p:cBhvr>
                                        <p:cTn id="50" dur="500"/>
                                        <p:tgtEl>
                                          <p:spTgt spid="41"/>
                                        </p:tgtEl>
                                      </p:cBhvr>
                                    </p:animEffect>
                                  </p:childTnLst>
                                </p:cTn>
                              </p:par>
                              <p:par>
                                <p:cTn id="51" presetID="22" presetClass="entr" presetSubtype="1"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up)">
                                      <p:cBhvr>
                                        <p:cTn id="53" dur="500"/>
                                        <p:tgtEl>
                                          <p:spTgt spid="56"/>
                                        </p:tgtEl>
                                      </p:cBhvr>
                                    </p:animEffect>
                                  </p:childTnLst>
                                </p:cTn>
                              </p:par>
                            </p:childTnLst>
                          </p:cTn>
                        </p:par>
                        <p:par>
                          <p:cTn id="54" fill="hold">
                            <p:stCondLst>
                              <p:cond delay="2500"/>
                            </p:stCondLst>
                            <p:childTnLst>
                              <p:par>
                                <p:cTn id="55" presetID="22" presetClass="entr" presetSubtype="4"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par>
                                <p:cTn id="58" presetID="22" presetClass="entr" presetSubtype="1"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up)">
                                      <p:cBhvr>
                                        <p:cTn id="60" dur="500"/>
                                        <p:tgtEl>
                                          <p:spTgt spid="53"/>
                                        </p:tgtEl>
                                      </p:cBhvr>
                                    </p:animEffect>
                                  </p:childTnLst>
                                </p:cTn>
                              </p:par>
                            </p:childTnLst>
                          </p:cTn>
                        </p:par>
                        <p:par>
                          <p:cTn id="61" fill="hold">
                            <p:stCondLst>
                              <p:cond delay="300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3500"/>
                            </p:stCondLst>
                            <p:childTnLst>
                              <p:par>
                                <p:cTn id="75" presetID="10" presetClass="entr" presetSubtype="0"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500"/>
                                        <p:tgtEl>
                                          <p:spTgt spid="60"/>
                                        </p:tgtEl>
                                      </p:cBhvr>
                                    </p:animEffect>
                                  </p:childTnLst>
                                </p:cTn>
                              </p:par>
                              <p:par>
                                <p:cTn id="78" presetID="10" presetClass="entr" presetSubtype="0" fill="hold" grpId="0" nodeType="withEffect">
                                  <p:stCondLst>
                                    <p:cond delay="25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par>
                                <p:cTn id="81" presetID="10" presetClass="entr" presetSubtype="0" fill="hold" grpId="0" nodeType="withEffect">
                                  <p:stCondLst>
                                    <p:cond delay="50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10" presetClass="entr" presetSubtype="0" fill="hold" grpId="0" nodeType="withEffect">
                                  <p:stCondLst>
                                    <p:cond delay="75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2" grpId="0" animBg="1"/>
      <p:bldP spid="23" grpId="0" animBg="1"/>
      <p:bldP spid="29" grpId="0" animBg="1"/>
      <p:bldP spid="30" grpId="0" animBg="1"/>
      <p:bldP spid="31"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8719" y="119422"/>
            <a:ext cx="876863" cy="876863"/>
            <a:chOff x="3289886" y="2073422"/>
            <a:chExt cx="2828230" cy="2828230"/>
          </a:xfrm>
        </p:grpSpPr>
        <p:sp>
          <p:nvSpPr>
            <p:cNvPr id="12" name="椭圆 11"/>
            <p:cNvSpPr/>
            <p:nvPr/>
          </p:nvSpPr>
          <p:spPr>
            <a:xfrm>
              <a:off x="3289886" y="2073422"/>
              <a:ext cx="2828230" cy="2828230"/>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665893" y="3019772"/>
              <a:ext cx="2076216" cy="1075753"/>
              <a:chOff x="1149297" y="2695264"/>
              <a:chExt cx="1779843" cy="922193"/>
            </a:xfrm>
          </p:grpSpPr>
          <p:sp>
            <p:nvSpPr>
              <p:cNvPr id="14" name="Freeform 21"/>
              <p:cNvSpPr/>
              <p:nvPr/>
            </p:nvSpPr>
            <p:spPr bwMode="auto">
              <a:xfrm>
                <a:off x="1700378" y="2908746"/>
                <a:ext cx="872545" cy="621828"/>
              </a:xfrm>
              <a:custGeom>
                <a:avLst/>
                <a:gdLst>
                  <a:gd name="T0" fmla="*/ 163 w 201"/>
                  <a:gd name="T1" fmla="*/ 0 h 143"/>
                  <a:gd name="T2" fmla="*/ 82 w 201"/>
                  <a:gd name="T3" fmla="*/ 23 h 143"/>
                  <a:gd name="T4" fmla="*/ 0 w 201"/>
                  <a:gd name="T5" fmla="*/ 47 h 143"/>
                  <a:gd name="T6" fmla="*/ 13 w 201"/>
                  <a:gd name="T7" fmla="*/ 138 h 143"/>
                  <a:gd name="T8" fmla="*/ 116 w 201"/>
                  <a:gd name="T9" fmla="*/ 143 h 143"/>
                  <a:gd name="T10" fmla="*/ 201 w 201"/>
                  <a:gd name="T11" fmla="*/ 83 h 143"/>
                  <a:gd name="T12" fmla="*/ 163 w 201"/>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201" h="143">
                    <a:moveTo>
                      <a:pt x="163" y="0"/>
                    </a:moveTo>
                    <a:cubicBezTo>
                      <a:pt x="82" y="23"/>
                      <a:pt x="82" y="23"/>
                      <a:pt x="82" y="23"/>
                    </a:cubicBezTo>
                    <a:cubicBezTo>
                      <a:pt x="0" y="47"/>
                      <a:pt x="0" y="47"/>
                      <a:pt x="0" y="47"/>
                    </a:cubicBezTo>
                    <a:cubicBezTo>
                      <a:pt x="13" y="138"/>
                      <a:pt x="13" y="138"/>
                      <a:pt x="13" y="138"/>
                    </a:cubicBezTo>
                    <a:cubicBezTo>
                      <a:pt x="13" y="138"/>
                      <a:pt x="73" y="130"/>
                      <a:pt x="116" y="143"/>
                    </a:cubicBezTo>
                    <a:cubicBezTo>
                      <a:pt x="146" y="109"/>
                      <a:pt x="201" y="83"/>
                      <a:pt x="201" y="83"/>
                    </a:cubicBezTo>
                    <a:lnTo>
                      <a:pt x="16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2"/>
              <p:cNvSpPr/>
              <p:nvPr/>
            </p:nvSpPr>
            <p:spPr bwMode="auto">
              <a:xfrm>
                <a:off x="1149297" y="2695264"/>
                <a:ext cx="1779843" cy="512605"/>
              </a:xfrm>
              <a:custGeom>
                <a:avLst/>
                <a:gdLst>
                  <a:gd name="T0" fmla="*/ 665 w 1434"/>
                  <a:gd name="T1" fmla="*/ 32 h 413"/>
                  <a:gd name="T2" fmla="*/ 0 w 1434"/>
                  <a:gd name="T3" fmla="*/ 413 h 413"/>
                  <a:gd name="T4" fmla="*/ 773 w 1434"/>
                  <a:gd name="T5" fmla="*/ 399 h 413"/>
                  <a:gd name="T6" fmla="*/ 1434 w 1434"/>
                  <a:gd name="T7" fmla="*/ 0 h 413"/>
                  <a:gd name="T8" fmla="*/ 665 w 1434"/>
                  <a:gd name="T9" fmla="*/ 32 h 413"/>
                </a:gdLst>
                <a:ahLst/>
                <a:cxnLst>
                  <a:cxn ang="0">
                    <a:pos x="T0" y="T1"/>
                  </a:cxn>
                  <a:cxn ang="0">
                    <a:pos x="T2" y="T3"/>
                  </a:cxn>
                  <a:cxn ang="0">
                    <a:pos x="T4" y="T5"/>
                  </a:cxn>
                  <a:cxn ang="0">
                    <a:pos x="T6" y="T7"/>
                  </a:cxn>
                  <a:cxn ang="0">
                    <a:pos x="T8" y="T9"/>
                  </a:cxn>
                </a:cxnLst>
                <a:rect l="0" t="0" r="r" b="b"/>
                <a:pathLst>
                  <a:path w="1434" h="413">
                    <a:moveTo>
                      <a:pt x="665" y="32"/>
                    </a:moveTo>
                    <a:lnTo>
                      <a:pt x="0" y="413"/>
                    </a:lnTo>
                    <a:lnTo>
                      <a:pt x="773" y="399"/>
                    </a:lnTo>
                    <a:lnTo>
                      <a:pt x="1434" y="0"/>
                    </a:lnTo>
                    <a:lnTo>
                      <a:pt x="665" y="3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3"/>
              <p:cNvSpPr/>
              <p:nvPr/>
            </p:nvSpPr>
            <p:spPr bwMode="auto">
              <a:xfrm>
                <a:off x="1457108" y="2952187"/>
                <a:ext cx="595763" cy="561011"/>
              </a:xfrm>
              <a:custGeom>
                <a:avLst/>
                <a:gdLst>
                  <a:gd name="T0" fmla="*/ 23 w 137"/>
                  <a:gd name="T1" fmla="*/ 129 h 129"/>
                  <a:gd name="T2" fmla="*/ 20 w 137"/>
                  <a:gd name="T3" fmla="*/ 128 h 129"/>
                  <a:gd name="T4" fmla="*/ 6 w 137"/>
                  <a:gd name="T5" fmla="*/ 57 h 129"/>
                  <a:gd name="T6" fmla="*/ 134 w 137"/>
                  <a:gd name="T7" fmla="*/ 0 h 129"/>
                  <a:gd name="T8" fmla="*/ 136 w 137"/>
                  <a:gd name="T9" fmla="*/ 1 h 129"/>
                  <a:gd name="T10" fmla="*/ 135 w 137"/>
                  <a:gd name="T11" fmla="*/ 4 h 129"/>
                  <a:gd name="T12" fmla="*/ 9 w 137"/>
                  <a:gd name="T13" fmla="*/ 59 h 129"/>
                  <a:gd name="T14" fmla="*/ 24 w 137"/>
                  <a:gd name="T15" fmla="*/ 127 h 129"/>
                  <a:gd name="T16" fmla="*/ 23 w 137"/>
                  <a:gd name="T17" fmla="*/ 129 h 129"/>
                  <a:gd name="T18" fmla="*/ 23 w 13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29">
                    <a:moveTo>
                      <a:pt x="23" y="129"/>
                    </a:moveTo>
                    <a:cubicBezTo>
                      <a:pt x="22" y="129"/>
                      <a:pt x="21" y="129"/>
                      <a:pt x="20" y="128"/>
                    </a:cubicBezTo>
                    <a:cubicBezTo>
                      <a:pt x="17" y="117"/>
                      <a:pt x="0" y="64"/>
                      <a:pt x="6" y="57"/>
                    </a:cubicBezTo>
                    <a:cubicBezTo>
                      <a:pt x="11" y="49"/>
                      <a:pt x="113" y="8"/>
                      <a:pt x="134" y="0"/>
                    </a:cubicBezTo>
                    <a:cubicBezTo>
                      <a:pt x="135" y="0"/>
                      <a:pt x="136" y="0"/>
                      <a:pt x="136" y="1"/>
                    </a:cubicBezTo>
                    <a:cubicBezTo>
                      <a:pt x="137" y="2"/>
                      <a:pt x="136" y="4"/>
                      <a:pt x="135" y="4"/>
                    </a:cubicBezTo>
                    <a:cubicBezTo>
                      <a:pt x="89" y="22"/>
                      <a:pt x="13" y="54"/>
                      <a:pt x="9" y="59"/>
                    </a:cubicBezTo>
                    <a:cubicBezTo>
                      <a:pt x="6" y="63"/>
                      <a:pt x="14" y="97"/>
                      <a:pt x="24" y="127"/>
                    </a:cubicBezTo>
                    <a:cubicBezTo>
                      <a:pt x="25" y="128"/>
                      <a:pt x="24" y="129"/>
                      <a:pt x="23" y="129"/>
                    </a:cubicBezTo>
                    <a:cubicBezTo>
                      <a:pt x="23" y="129"/>
                      <a:pt x="23" y="129"/>
                      <a:pt x="23" y="129"/>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7" name="Freeform 24"/>
              <p:cNvSpPr/>
              <p:nvPr/>
            </p:nvSpPr>
            <p:spPr bwMode="auto">
              <a:xfrm>
                <a:off x="1496826" y="3430039"/>
                <a:ext cx="90606" cy="112947"/>
              </a:xfrm>
              <a:custGeom>
                <a:avLst/>
                <a:gdLst>
                  <a:gd name="T0" fmla="*/ 9 w 21"/>
                  <a:gd name="T1" fmla="*/ 25 h 26"/>
                  <a:gd name="T2" fmla="*/ 8 w 21"/>
                  <a:gd name="T3" fmla="*/ 3 h 26"/>
                  <a:gd name="T4" fmla="*/ 21 w 21"/>
                  <a:gd name="T5" fmla="*/ 21 h 26"/>
                  <a:gd name="T6" fmla="*/ 9 w 21"/>
                  <a:gd name="T7" fmla="*/ 25 h 26"/>
                </a:gdLst>
                <a:ahLst/>
                <a:cxnLst>
                  <a:cxn ang="0">
                    <a:pos x="T0" y="T1"/>
                  </a:cxn>
                  <a:cxn ang="0">
                    <a:pos x="T2" y="T3"/>
                  </a:cxn>
                  <a:cxn ang="0">
                    <a:pos x="T4" y="T5"/>
                  </a:cxn>
                  <a:cxn ang="0">
                    <a:pos x="T6" y="T7"/>
                  </a:cxn>
                </a:cxnLst>
                <a:rect l="0" t="0" r="r" b="b"/>
                <a:pathLst>
                  <a:path w="21" h="26">
                    <a:moveTo>
                      <a:pt x="9" y="25"/>
                    </a:moveTo>
                    <a:cubicBezTo>
                      <a:pt x="9" y="25"/>
                      <a:pt x="0" y="5"/>
                      <a:pt x="8" y="3"/>
                    </a:cubicBezTo>
                    <a:cubicBezTo>
                      <a:pt x="16" y="0"/>
                      <a:pt x="21" y="21"/>
                      <a:pt x="21" y="21"/>
                    </a:cubicBezTo>
                    <a:cubicBezTo>
                      <a:pt x="21" y="21"/>
                      <a:pt x="16" y="26"/>
                      <a:pt x="9" y="25"/>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5"/>
              <p:cNvSpPr/>
              <p:nvPr/>
            </p:nvSpPr>
            <p:spPr bwMode="auto">
              <a:xfrm>
                <a:off x="1531578" y="3513198"/>
                <a:ext cx="38476" cy="104259"/>
              </a:xfrm>
              <a:custGeom>
                <a:avLst/>
                <a:gdLst>
                  <a:gd name="T0" fmla="*/ 8 w 9"/>
                  <a:gd name="T1" fmla="*/ 24 h 24"/>
                  <a:gd name="T2" fmla="*/ 7 w 9"/>
                  <a:gd name="T3" fmla="*/ 23 h 24"/>
                  <a:gd name="T4" fmla="*/ 0 w 9"/>
                  <a:gd name="T5" fmla="*/ 2 h 24"/>
                  <a:gd name="T6" fmla="*/ 1 w 9"/>
                  <a:gd name="T7" fmla="*/ 1 h 24"/>
                  <a:gd name="T8" fmla="*/ 2 w 9"/>
                  <a:gd name="T9" fmla="*/ 1 h 24"/>
                  <a:gd name="T10" fmla="*/ 9 w 9"/>
                  <a:gd name="T11" fmla="*/ 23 h 24"/>
                  <a:gd name="T12" fmla="*/ 8 w 9"/>
                  <a:gd name="T13" fmla="*/ 24 h 24"/>
                  <a:gd name="T14" fmla="*/ 8 w 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4">
                    <a:moveTo>
                      <a:pt x="8" y="24"/>
                    </a:moveTo>
                    <a:cubicBezTo>
                      <a:pt x="8" y="24"/>
                      <a:pt x="7" y="24"/>
                      <a:pt x="7" y="23"/>
                    </a:cubicBezTo>
                    <a:cubicBezTo>
                      <a:pt x="0" y="2"/>
                      <a:pt x="0" y="2"/>
                      <a:pt x="0" y="2"/>
                    </a:cubicBezTo>
                    <a:cubicBezTo>
                      <a:pt x="0" y="1"/>
                      <a:pt x="0" y="1"/>
                      <a:pt x="1" y="1"/>
                    </a:cubicBezTo>
                    <a:cubicBezTo>
                      <a:pt x="1" y="0"/>
                      <a:pt x="2" y="1"/>
                      <a:pt x="2" y="1"/>
                    </a:cubicBezTo>
                    <a:cubicBezTo>
                      <a:pt x="9" y="23"/>
                      <a:pt x="9" y="23"/>
                      <a:pt x="9" y="23"/>
                    </a:cubicBezTo>
                    <a:cubicBezTo>
                      <a:pt x="9" y="23"/>
                      <a:pt x="9" y="24"/>
                      <a:pt x="8" y="24"/>
                    </a:cubicBezTo>
                    <a:cubicBezTo>
                      <a:pt x="8" y="24"/>
                      <a:pt x="8" y="24"/>
                      <a:pt x="8" y="24"/>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6"/>
              <p:cNvSpPr/>
              <p:nvPr/>
            </p:nvSpPr>
            <p:spPr bwMode="auto">
              <a:xfrm>
                <a:off x="1543990" y="3513198"/>
                <a:ext cx="39718" cy="99294"/>
              </a:xfrm>
              <a:custGeom>
                <a:avLst/>
                <a:gdLst>
                  <a:gd name="T0" fmla="*/ 8 w 9"/>
                  <a:gd name="T1" fmla="*/ 23 h 23"/>
                  <a:gd name="T2" fmla="*/ 7 w 9"/>
                  <a:gd name="T3" fmla="*/ 22 h 23"/>
                  <a:gd name="T4" fmla="*/ 0 w 9"/>
                  <a:gd name="T5" fmla="*/ 1 h 23"/>
                  <a:gd name="T6" fmla="*/ 0 w 9"/>
                  <a:gd name="T7" fmla="*/ 0 h 23"/>
                  <a:gd name="T8" fmla="*/ 2 w 9"/>
                  <a:gd name="T9" fmla="*/ 0 h 23"/>
                  <a:gd name="T10" fmla="*/ 9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2"/>
                    </a:cubicBezTo>
                    <a:cubicBezTo>
                      <a:pt x="0" y="1"/>
                      <a:pt x="0" y="1"/>
                      <a:pt x="0" y="1"/>
                    </a:cubicBezTo>
                    <a:cubicBezTo>
                      <a:pt x="0" y="1"/>
                      <a:pt x="0" y="0"/>
                      <a:pt x="0" y="0"/>
                    </a:cubicBezTo>
                    <a:cubicBezTo>
                      <a:pt x="1" y="0"/>
                      <a:pt x="2" y="0"/>
                      <a:pt x="2" y="0"/>
                    </a:cubicBezTo>
                    <a:cubicBezTo>
                      <a:pt x="9" y="22"/>
                      <a:pt x="9" y="22"/>
                      <a:pt x="9"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7"/>
              <p:cNvSpPr/>
              <p:nvPr/>
            </p:nvSpPr>
            <p:spPr bwMode="auto">
              <a:xfrm>
                <a:off x="1557643" y="3508233"/>
                <a:ext cx="38476" cy="100535"/>
              </a:xfrm>
              <a:custGeom>
                <a:avLst/>
                <a:gdLst>
                  <a:gd name="T0" fmla="*/ 8 w 9"/>
                  <a:gd name="T1" fmla="*/ 23 h 23"/>
                  <a:gd name="T2" fmla="*/ 7 w 9"/>
                  <a:gd name="T3" fmla="*/ 23 h 23"/>
                  <a:gd name="T4" fmla="*/ 0 w 9"/>
                  <a:gd name="T5" fmla="*/ 1 h 23"/>
                  <a:gd name="T6" fmla="*/ 0 w 9"/>
                  <a:gd name="T7" fmla="*/ 0 h 23"/>
                  <a:gd name="T8" fmla="*/ 2 w 9"/>
                  <a:gd name="T9" fmla="*/ 1 h 23"/>
                  <a:gd name="T10" fmla="*/ 8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3"/>
                    </a:cubicBezTo>
                    <a:cubicBezTo>
                      <a:pt x="0" y="1"/>
                      <a:pt x="0" y="1"/>
                      <a:pt x="0" y="1"/>
                    </a:cubicBezTo>
                    <a:cubicBezTo>
                      <a:pt x="0" y="1"/>
                      <a:pt x="0" y="0"/>
                      <a:pt x="0" y="0"/>
                    </a:cubicBezTo>
                    <a:cubicBezTo>
                      <a:pt x="1" y="0"/>
                      <a:pt x="1" y="0"/>
                      <a:pt x="2" y="1"/>
                    </a:cubicBezTo>
                    <a:cubicBezTo>
                      <a:pt x="8" y="22"/>
                      <a:pt x="8" y="22"/>
                      <a:pt x="8"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8"/>
              <p:cNvSpPr/>
              <p:nvPr/>
            </p:nvSpPr>
            <p:spPr bwMode="auto">
              <a:xfrm>
                <a:off x="1566331" y="3504510"/>
                <a:ext cx="38476" cy="99294"/>
              </a:xfrm>
              <a:custGeom>
                <a:avLst/>
                <a:gdLst>
                  <a:gd name="T0" fmla="*/ 9 w 9"/>
                  <a:gd name="T1" fmla="*/ 23 h 23"/>
                  <a:gd name="T2" fmla="*/ 7 w 9"/>
                  <a:gd name="T3" fmla="*/ 23 h 23"/>
                  <a:gd name="T4" fmla="*/ 1 w 9"/>
                  <a:gd name="T5" fmla="*/ 1 h 23"/>
                  <a:gd name="T6" fmla="*/ 1 w 9"/>
                  <a:gd name="T7" fmla="*/ 0 h 23"/>
                  <a:gd name="T8" fmla="*/ 2 w 9"/>
                  <a:gd name="T9" fmla="*/ 1 h 23"/>
                  <a:gd name="T10" fmla="*/ 9 w 9"/>
                  <a:gd name="T11" fmla="*/ 22 h 23"/>
                  <a:gd name="T12" fmla="*/ 9 w 9"/>
                  <a:gd name="T13" fmla="*/ 23 h 23"/>
                  <a:gd name="T14" fmla="*/ 9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9" y="23"/>
                    </a:moveTo>
                    <a:cubicBezTo>
                      <a:pt x="8" y="23"/>
                      <a:pt x="8" y="23"/>
                      <a:pt x="7" y="23"/>
                    </a:cubicBezTo>
                    <a:cubicBezTo>
                      <a:pt x="1" y="1"/>
                      <a:pt x="1" y="1"/>
                      <a:pt x="1" y="1"/>
                    </a:cubicBezTo>
                    <a:cubicBezTo>
                      <a:pt x="0" y="1"/>
                      <a:pt x="1" y="0"/>
                      <a:pt x="1" y="0"/>
                    </a:cubicBezTo>
                    <a:cubicBezTo>
                      <a:pt x="2" y="0"/>
                      <a:pt x="2" y="0"/>
                      <a:pt x="2" y="1"/>
                    </a:cubicBezTo>
                    <a:cubicBezTo>
                      <a:pt x="9" y="22"/>
                      <a:pt x="9" y="22"/>
                      <a:pt x="9" y="22"/>
                    </a:cubicBezTo>
                    <a:cubicBezTo>
                      <a:pt x="9" y="23"/>
                      <a:pt x="9" y="23"/>
                      <a:pt x="9" y="23"/>
                    </a:cubicBezTo>
                    <a:cubicBezTo>
                      <a:pt x="9" y="23"/>
                      <a:pt x="9" y="23"/>
                      <a:pt x="9"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 name="圆角矩形 2"/>
          <p:cNvSpPr/>
          <p:nvPr/>
        </p:nvSpPr>
        <p:spPr>
          <a:xfrm>
            <a:off x="1353840" y="279461"/>
            <a:ext cx="4096233" cy="530336"/>
          </a:xfrm>
          <a:prstGeom prst="roundRect">
            <a:avLst>
              <a:gd name="adj" fmla="val 50000"/>
            </a:avLst>
          </a:pr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5"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选题背景与意义</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3" name="Group 9"/>
          <p:cNvGrpSpPr/>
          <p:nvPr/>
        </p:nvGrpSpPr>
        <p:grpSpPr>
          <a:xfrm flipV="1">
            <a:off x="7131172" y="4321544"/>
            <a:ext cx="716156" cy="1080452"/>
            <a:chOff x="7258929" y="1631852"/>
            <a:chExt cx="1674056" cy="464234"/>
          </a:xfrm>
        </p:grpSpPr>
        <p:cxnSp>
          <p:nvCxnSpPr>
            <p:cNvPr id="64" name="Straight Connector 10"/>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11"/>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6" name="Group 46"/>
          <p:cNvGrpSpPr/>
          <p:nvPr/>
        </p:nvGrpSpPr>
        <p:grpSpPr>
          <a:xfrm>
            <a:off x="7111003" y="2245920"/>
            <a:ext cx="1472650" cy="1708274"/>
            <a:chOff x="6878987" y="2245920"/>
            <a:chExt cx="1472650" cy="1708274"/>
          </a:xfrm>
        </p:grpSpPr>
        <p:sp>
          <p:nvSpPr>
            <p:cNvPr id="67" name="Hexagon 3"/>
            <p:cNvSpPr/>
            <p:nvPr/>
          </p:nvSpPr>
          <p:spPr>
            <a:xfrm rot="16200000">
              <a:off x="6761175" y="2363732"/>
              <a:ext cx="1708274" cy="1472650"/>
            </a:xfrm>
            <a:prstGeom prst="hexagon">
              <a:avLst/>
            </a:pr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8" name="Freeform 15"/>
            <p:cNvSpPr>
              <a:spLocks noEditPoints="1"/>
            </p:cNvSpPr>
            <p:nvPr/>
          </p:nvSpPr>
          <p:spPr bwMode="auto">
            <a:xfrm>
              <a:off x="7356447" y="2808713"/>
              <a:ext cx="516319" cy="583933"/>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69" name="Group 45"/>
          <p:cNvGrpSpPr/>
          <p:nvPr/>
        </p:nvGrpSpPr>
        <p:grpSpPr>
          <a:xfrm>
            <a:off x="5939165" y="2342500"/>
            <a:ext cx="1106424" cy="1283451"/>
            <a:chOff x="5707149" y="2342500"/>
            <a:chExt cx="1106424" cy="1283451"/>
          </a:xfrm>
        </p:grpSpPr>
        <p:sp>
          <p:nvSpPr>
            <p:cNvPr id="70" name="Hexagon 6"/>
            <p:cNvSpPr/>
            <p:nvPr/>
          </p:nvSpPr>
          <p:spPr>
            <a:xfrm rot="16200000">
              <a:off x="5618635" y="2431014"/>
              <a:ext cx="1283451" cy="1106424"/>
            </a:xfrm>
            <a:prstGeom prst="hexagon">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71" name="Freeform 16"/>
            <p:cNvSpPr>
              <a:spLocks noEditPoints="1"/>
            </p:cNvSpPr>
            <p:nvPr/>
          </p:nvSpPr>
          <p:spPr bwMode="auto">
            <a:xfrm>
              <a:off x="6054264" y="2758092"/>
              <a:ext cx="412192" cy="452267"/>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rgbClr val="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72" name="Group 47"/>
          <p:cNvGrpSpPr/>
          <p:nvPr/>
        </p:nvGrpSpPr>
        <p:grpSpPr>
          <a:xfrm>
            <a:off x="7988238" y="3679819"/>
            <a:ext cx="1106424" cy="1283451"/>
            <a:chOff x="7756222" y="3679819"/>
            <a:chExt cx="1106424" cy="1283451"/>
          </a:xfrm>
        </p:grpSpPr>
        <p:sp>
          <p:nvSpPr>
            <p:cNvPr id="73" name="Hexagon 5"/>
            <p:cNvSpPr/>
            <p:nvPr/>
          </p:nvSpPr>
          <p:spPr>
            <a:xfrm rot="16200000">
              <a:off x="7667708" y="3768333"/>
              <a:ext cx="1283451" cy="1106424"/>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74" name="Freeform 17"/>
            <p:cNvSpPr>
              <a:spLocks noEditPoints="1"/>
            </p:cNvSpPr>
            <p:nvPr/>
          </p:nvSpPr>
          <p:spPr bwMode="auto">
            <a:xfrm>
              <a:off x="8107833" y="4106652"/>
              <a:ext cx="403032" cy="428221"/>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75" name="Group 44"/>
          <p:cNvGrpSpPr/>
          <p:nvPr/>
        </p:nvGrpSpPr>
        <p:grpSpPr>
          <a:xfrm>
            <a:off x="5121432" y="3362177"/>
            <a:ext cx="1338773" cy="1552976"/>
            <a:chOff x="4889416" y="3362177"/>
            <a:chExt cx="1338773" cy="1552976"/>
          </a:xfrm>
        </p:grpSpPr>
        <p:sp>
          <p:nvSpPr>
            <p:cNvPr id="76" name="Hexagon 7"/>
            <p:cNvSpPr/>
            <p:nvPr/>
          </p:nvSpPr>
          <p:spPr>
            <a:xfrm rot="16200000">
              <a:off x="4782315" y="3469278"/>
              <a:ext cx="1552976" cy="1338773"/>
            </a:xfrm>
            <a:prstGeom prst="hexagon">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77" name="Freeform 18"/>
            <p:cNvSpPr>
              <a:spLocks noEditPoints="1"/>
            </p:cNvSpPr>
            <p:nvPr/>
          </p:nvSpPr>
          <p:spPr bwMode="auto">
            <a:xfrm>
              <a:off x="5260360" y="3842689"/>
              <a:ext cx="596885" cy="48258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78" name="Group 4"/>
          <p:cNvGrpSpPr/>
          <p:nvPr/>
        </p:nvGrpSpPr>
        <p:grpSpPr>
          <a:xfrm>
            <a:off x="4153223" y="3748989"/>
            <a:ext cx="914400" cy="1060704"/>
            <a:chOff x="3921207" y="3748989"/>
            <a:chExt cx="914400" cy="1060704"/>
          </a:xfrm>
        </p:grpSpPr>
        <p:sp>
          <p:nvSpPr>
            <p:cNvPr id="79" name="Hexagon 8"/>
            <p:cNvSpPr/>
            <p:nvPr/>
          </p:nvSpPr>
          <p:spPr>
            <a:xfrm rot="16200000">
              <a:off x="3848055" y="3822141"/>
              <a:ext cx="1060704" cy="9144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0" name="Freeform 19"/>
            <p:cNvSpPr>
              <a:spLocks noEditPoints="1"/>
            </p:cNvSpPr>
            <p:nvPr/>
          </p:nvSpPr>
          <p:spPr bwMode="auto">
            <a:xfrm>
              <a:off x="4185601" y="4086602"/>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rgbClr val="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81" name="Group 20"/>
          <p:cNvGrpSpPr/>
          <p:nvPr/>
        </p:nvGrpSpPr>
        <p:grpSpPr>
          <a:xfrm flipV="1">
            <a:off x="7846622" y="1896302"/>
            <a:ext cx="896259" cy="237438"/>
            <a:chOff x="7258929" y="1631852"/>
            <a:chExt cx="1674056" cy="464234"/>
          </a:xfrm>
        </p:grpSpPr>
        <p:cxnSp>
          <p:nvCxnSpPr>
            <p:cNvPr id="82" name="Straight Connector 21"/>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22"/>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4" name="Group 26"/>
          <p:cNvGrpSpPr/>
          <p:nvPr/>
        </p:nvGrpSpPr>
        <p:grpSpPr>
          <a:xfrm flipH="1" flipV="1">
            <a:off x="5338590" y="1896302"/>
            <a:ext cx="1121614" cy="349618"/>
            <a:chOff x="7258929" y="1631852"/>
            <a:chExt cx="1674056" cy="464234"/>
          </a:xfrm>
        </p:grpSpPr>
        <p:cxnSp>
          <p:nvCxnSpPr>
            <p:cNvPr id="85" name="Straight Connector 27"/>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28"/>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7" name="Group 32"/>
          <p:cNvGrpSpPr/>
          <p:nvPr/>
        </p:nvGrpSpPr>
        <p:grpSpPr>
          <a:xfrm rot="5400000" flipH="1" flipV="1">
            <a:off x="4937910" y="4816374"/>
            <a:ext cx="625364" cy="1080452"/>
            <a:chOff x="7258929" y="1631852"/>
            <a:chExt cx="1674056" cy="464234"/>
          </a:xfrm>
        </p:grpSpPr>
        <p:cxnSp>
          <p:nvCxnSpPr>
            <p:cNvPr id="88" name="Straight Connector 33"/>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34"/>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0" name="Group 38"/>
          <p:cNvGrpSpPr/>
          <p:nvPr/>
        </p:nvGrpSpPr>
        <p:grpSpPr>
          <a:xfrm>
            <a:off x="1160480" y="3887333"/>
            <a:ext cx="2817161" cy="450787"/>
            <a:chOff x="7258929" y="1631852"/>
            <a:chExt cx="1674056" cy="464234"/>
          </a:xfrm>
        </p:grpSpPr>
        <p:cxnSp>
          <p:nvCxnSpPr>
            <p:cNvPr id="91" name="Straight Connector 39"/>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40"/>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93" name="文本框 92"/>
          <p:cNvSpPr txBox="1"/>
          <p:nvPr/>
        </p:nvSpPr>
        <p:spPr>
          <a:xfrm>
            <a:off x="2961866" y="1564353"/>
            <a:ext cx="3416320" cy="1354217"/>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878643" y="2943036"/>
            <a:ext cx="3416320" cy="1354217"/>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2288892" y="5356600"/>
            <a:ext cx="3416320" cy="1354217"/>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6052726" y="5621264"/>
            <a:ext cx="3416320" cy="1354217"/>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8890288" y="1564353"/>
            <a:ext cx="3416320" cy="1354217"/>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单击此处输入标题</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r>
              <a:rPr lang="zh-CN" altLang="en-US">
                <a:solidFill>
                  <a:srgbClr val="004C80"/>
                </a:solidFill>
                <a:latin typeface="微软雅黑" panose="020B0503020204020204" pitchFamily="34" charset="-122"/>
                <a:ea typeface="微软雅黑" panose="020B0503020204020204" pitchFamily="34" charset="-122"/>
              </a:rPr>
              <a:t>请在这里输入您的主要叙述内容</a:t>
            </a:r>
            <a:endParaRPr lang="zh-CN" altLang="en-US">
              <a:solidFill>
                <a:srgbClr val="004C80"/>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p:cTn id="33" dur="500" fill="hold"/>
                                        <p:tgtEl>
                                          <p:spTgt spid="66"/>
                                        </p:tgtEl>
                                        <p:attrNameLst>
                                          <p:attrName>ppt_w</p:attrName>
                                        </p:attrNameLst>
                                      </p:cBhvr>
                                      <p:tavLst>
                                        <p:tav tm="0">
                                          <p:val>
                                            <p:fltVal val="0"/>
                                          </p:val>
                                        </p:tav>
                                        <p:tav tm="100000">
                                          <p:val>
                                            <p:strVal val="#ppt_w"/>
                                          </p:val>
                                        </p:tav>
                                      </p:tavLst>
                                    </p:anim>
                                    <p:anim calcmode="lin" valueType="num">
                                      <p:cBhvr>
                                        <p:cTn id="34" dur="500" fill="hold"/>
                                        <p:tgtEl>
                                          <p:spTgt spid="66"/>
                                        </p:tgtEl>
                                        <p:attrNameLst>
                                          <p:attrName>ppt_h</p:attrName>
                                        </p:attrNameLst>
                                      </p:cBhvr>
                                      <p:tavLst>
                                        <p:tav tm="0">
                                          <p:val>
                                            <p:fltVal val="0"/>
                                          </p:val>
                                        </p:tav>
                                        <p:tav tm="100000">
                                          <p:val>
                                            <p:strVal val="#ppt_h"/>
                                          </p:val>
                                        </p:tav>
                                      </p:tavLst>
                                    </p:anim>
                                    <p:animEffect transition="in" filter="fade">
                                      <p:cBhvr>
                                        <p:cTn id="35" dur="500"/>
                                        <p:tgtEl>
                                          <p:spTgt spid="66"/>
                                        </p:tgtEl>
                                      </p:cBhvr>
                                    </p:animEffect>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p:cTn id="39" dur="500" fill="hold"/>
                                        <p:tgtEl>
                                          <p:spTgt spid="69"/>
                                        </p:tgtEl>
                                        <p:attrNameLst>
                                          <p:attrName>ppt_w</p:attrName>
                                        </p:attrNameLst>
                                      </p:cBhvr>
                                      <p:tavLst>
                                        <p:tav tm="0">
                                          <p:val>
                                            <p:fltVal val="0"/>
                                          </p:val>
                                        </p:tav>
                                        <p:tav tm="100000">
                                          <p:val>
                                            <p:strVal val="#ppt_w"/>
                                          </p:val>
                                        </p:tav>
                                      </p:tavLst>
                                    </p:anim>
                                    <p:anim calcmode="lin" valueType="num">
                                      <p:cBhvr>
                                        <p:cTn id="40" dur="500" fill="hold"/>
                                        <p:tgtEl>
                                          <p:spTgt spid="69"/>
                                        </p:tgtEl>
                                        <p:attrNameLst>
                                          <p:attrName>ppt_h</p:attrName>
                                        </p:attrNameLst>
                                      </p:cBhvr>
                                      <p:tavLst>
                                        <p:tav tm="0">
                                          <p:val>
                                            <p:fltVal val="0"/>
                                          </p:val>
                                        </p:tav>
                                        <p:tav tm="100000">
                                          <p:val>
                                            <p:strVal val="#ppt_h"/>
                                          </p:val>
                                        </p:tav>
                                      </p:tavLst>
                                    </p:anim>
                                    <p:animEffect transition="in" filter="fade">
                                      <p:cBhvr>
                                        <p:cTn id="41" dur="500"/>
                                        <p:tgtEl>
                                          <p:spTgt spid="69"/>
                                        </p:tgtEl>
                                      </p:cBhvr>
                                    </p:animEffect>
                                  </p:childTnLst>
                                </p:cTn>
                              </p:par>
                            </p:childTnLst>
                          </p:cTn>
                        </p:par>
                        <p:par>
                          <p:cTn id="42" fill="hold">
                            <p:stCondLst>
                              <p:cond delay="1500"/>
                            </p:stCondLst>
                            <p:childTnLst>
                              <p:par>
                                <p:cTn id="43" presetID="53" presetClass="entr" presetSubtype="16" fill="hold"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2000"/>
                            </p:stCondLst>
                            <p:childTnLst>
                              <p:par>
                                <p:cTn id="49" presetID="53" presetClass="entr" presetSubtype="16"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ppt_w</p:attrName>
                                        </p:attrNameLst>
                                      </p:cBhvr>
                                      <p:tavLst>
                                        <p:tav tm="0">
                                          <p:val>
                                            <p:fltVal val="0"/>
                                          </p:val>
                                        </p:tav>
                                        <p:tav tm="100000">
                                          <p:val>
                                            <p:strVal val="#ppt_w"/>
                                          </p:val>
                                        </p:tav>
                                      </p:tavLst>
                                    </p:anim>
                                    <p:anim calcmode="lin" valueType="num">
                                      <p:cBhvr>
                                        <p:cTn id="52" dur="500" fill="hold"/>
                                        <p:tgtEl>
                                          <p:spTgt spid="78"/>
                                        </p:tgtEl>
                                        <p:attrNameLst>
                                          <p:attrName>ppt_h</p:attrName>
                                        </p:attrNameLst>
                                      </p:cBhvr>
                                      <p:tavLst>
                                        <p:tav tm="0">
                                          <p:val>
                                            <p:fltVal val="0"/>
                                          </p:val>
                                        </p:tav>
                                        <p:tav tm="100000">
                                          <p:val>
                                            <p:strVal val="#ppt_h"/>
                                          </p:val>
                                        </p:tav>
                                      </p:tavLst>
                                    </p:anim>
                                    <p:animEffect transition="in" filter="fade">
                                      <p:cBhvr>
                                        <p:cTn id="53" dur="500"/>
                                        <p:tgtEl>
                                          <p:spTgt spid="78"/>
                                        </p:tgtEl>
                                      </p:cBhvr>
                                    </p:animEffect>
                                  </p:childTnLst>
                                </p:cTn>
                              </p:par>
                            </p:childTnLst>
                          </p:cTn>
                        </p:par>
                        <p:par>
                          <p:cTn id="54" fill="hold">
                            <p:stCondLst>
                              <p:cond delay="2500"/>
                            </p:stCondLst>
                            <p:childTnLst>
                              <p:par>
                                <p:cTn id="55" presetID="22" presetClass="entr" presetSubtype="2"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right)">
                                      <p:cBhvr>
                                        <p:cTn id="57" dur="500"/>
                                        <p:tgtEl>
                                          <p:spTgt spid="63"/>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500"/>
                                        <p:tgtEl>
                                          <p:spTgt spid="96"/>
                                        </p:tgtEl>
                                      </p:cBhvr>
                                    </p:animEffect>
                                  </p:childTnLst>
                                </p:cTn>
                              </p:par>
                            </p:childTnLst>
                          </p:cTn>
                        </p:par>
                        <p:par>
                          <p:cTn id="62" fill="hold">
                            <p:stCondLst>
                              <p:cond delay="3500"/>
                            </p:stCondLst>
                            <p:childTnLst>
                              <p:par>
                                <p:cTn id="63" presetID="22" presetClass="entr" presetSubtype="2" fill="hold" nodeType="after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wipe(right)">
                                      <p:cBhvr>
                                        <p:cTn id="65" dur="500"/>
                                        <p:tgtEl>
                                          <p:spTgt spid="81"/>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fade">
                                      <p:cBhvr>
                                        <p:cTn id="69" dur="500"/>
                                        <p:tgtEl>
                                          <p:spTgt spid="97"/>
                                        </p:tgtEl>
                                      </p:cBhvr>
                                    </p:animEffect>
                                  </p:childTnLst>
                                </p:cTn>
                              </p:par>
                            </p:childTnLst>
                          </p:cTn>
                        </p:par>
                        <p:par>
                          <p:cTn id="70" fill="hold">
                            <p:stCondLst>
                              <p:cond delay="4500"/>
                            </p:stCondLst>
                            <p:childTnLst>
                              <p:par>
                                <p:cTn id="71" presetID="22" presetClass="entr" presetSubtype="2" fill="hold" nodeType="after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wipe(right)">
                                      <p:cBhvr>
                                        <p:cTn id="73" dur="500"/>
                                        <p:tgtEl>
                                          <p:spTgt spid="84"/>
                                        </p:tgtEl>
                                      </p:cBhvr>
                                    </p:animEffect>
                                  </p:childTnLst>
                                </p:cTn>
                              </p:par>
                            </p:childTnLst>
                          </p:cTn>
                        </p:par>
                        <p:par>
                          <p:cTn id="74" fill="hold">
                            <p:stCondLst>
                              <p:cond delay="5000"/>
                            </p:stCondLst>
                            <p:childTnLst>
                              <p:par>
                                <p:cTn id="75" presetID="10" presetClass="entr" presetSubtype="0" fill="hold" grpId="0"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fade">
                                      <p:cBhvr>
                                        <p:cTn id="77" dur="500"/>
                                        <p:tgtEl>
                                          <p:spTgt spid="93"/>
                                        </p:tgtEl>
                                      </p:cBhvr>
                                    </p:animEffect>
                                  </p:childTnLst>
                                </p:cTn>
                              </p:par>
                            </p:childTnLst>
                          </p:cTn>
                        </p:par>
                        <p:par>
                          <p:cTn id="78" fill="hold">
                            <p:stCondLst>
                              <p:cond delay="5500"/>
                            </p:stCondLst>
                            <p:childTnLst>
                              <p:par>
                                <p:cTn id="79" presetID="22" presetClass="entr" presetSubtype="2" fill="hold" nodeType="after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wipe(right)">
                                      <p:cBhvr>
                                        <p:cTn id="81" dur="500"/>
                                        <p:tgtEl>
                                          <p:spTgt spid="87"/>
                                        </p:tgtEl>
                                      </p:cBhvr>
                                    </p:animEffect>
                                  </p:childTnLst>
                                </p:cTn>
                              </p:par>
                            </p:childTnLst>
                          </p:cTn>
                        </p:par>
                        <p:par>
                          <p:cTn id="82" fill="hold">
                            <p:stCondLst>
                              <p:cond delay="6000"/>
                            </p:stCondLst>
                            <p:childTnLst>
                              <p:par>
                                <p:cTn id="83" presetID="10" presetClass="entr" presetSubtype="0"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Effect transition="in" filter="fade">
                                      <p:cBhvr>
                                        <p:cTn id="85" dur="500"/>
                                        <p:tgtEl>
                                          <p:spTgt spid="95"/>
                                        </p:tgtEl>
                                      </p:cBhvr>
                                    </p:animEffect>
                                  </p:childTnLst>
                                </p:cTn>
                              </p:par>
                            </p:childTnLst>
                          </p:cTn>
                        </p:par>
                        <p:par>
                          <p:cTn id="86" fill="hold">
                            <p:stCondLst>
                              <p:cond delay="6500"/>
                            </p:stCondLst>
                            <p:childTnLst>
                              <p:par>
                                <p:cTn id="87" presetID="22" presetClass="entr" presetSubtype="2" fill="hold"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wipe(right)">
                                      <p:cBhvr>
                                        <p:cTn id="89" dur="500"/>
                                        <p:tgtEl>
                                          <p:spTgt spid="90"/>
                                        </p:tgtEl>
                                      </p:cBhvr>
                                    </p:animEffect>
                                  </p:childTnLst>
                                </p:cTn>
                              </p:par>
                            </p:childTnLst>
                          </p:cTn>
                        </p:par>
                        <p:par>
                          <p:cTn id="90" fill="hold">
                            <p:stCondLst>
                              <p:cond delay="7000"/>
                            </p:stCondLst>
                            <p:childTnLst>
                              <p:par>
                                <p:cTn id="91" presetID="10" presetClass="entr" presetSubtype="0" fill="hold" grpId="0" nodeType="afterEffect">
                                  <p:stCondLst>
                                    <p:cond delay="0"/>
                                  </p:stCondLst>
                                  <p:childTnLst>
                                    <p:set>
                                      <p:cBhvr>
                                        <p:cTn id="92" dur="1" fill="hold">
                                          <p:stCondLst>
                                            <p:cond delay="0"/>
                                          </p:stCondLst>
                                        </p:cTn>
                                        <p:tgtEl>
                                          <p:spTgt spid="94"/>
                                        </p:tgtEl>
                                        <p:attrNameLst>
                                          <p:attrName>style.visibility</p:attrName>
                                        </p:attrNameLst>
                                      </p:cBhvr>
                                      <p:to>
                                        <p:strVal val="visible"/>
                                      </p:to>
                                    </p:set>
                                    <p:animEffect transition="in" filter="fade">
                                      <p:cBhvr>
                                        <p:cTn id="9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93" grpId="0"/>
      <p:bldP spid="94" grpId="0"/>
      <p:bldP spid="95" grpId="0"/>
      <p:bldP spid="96" grpId="0"/>
      <p:bldP spid="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8719" y="119422"/>
            <a:ext cx="876863" cy="876863"/>
            <a:chOff x="3289886" y="2073422"/>
            <a:chExt cx="2828230" cy="2828230"/>
          </a:xfrm>
        </p:grpSpPr>
        <p:sp>
          <p:nvSpPr>
            <p:cNvPr id="12" name="椭圆 11"/>
            <p:cNvSpPr/>
            <p:nvPr/>
          </p:nvSpPr>
          <p:spPr>
            <a:xfrm>
              <a:off x="3289886" y="2073422"/>
              <a:ext cx="2828230" cy="2828230"/>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665893" y="3019772"/>
              <a:ext cx="2076216" cy="1075753"/>
              <a:chOff x="1149297" y="2695264"/>
              <a:chExt cx="1779843" cy="922193"/>
            </a:xfrm>
          </p:grpSpPr>
          <p:sp>
            <p:nvSpPr>
              <p:cNvPr id="14" name="Freeform 21"/>
              <p:cNvSpPr/>
              <p:nvPr/>
            </p:nvSpPr>
            <p:spPr bwMode="auto">
              <a:xfrm>
                <a:off x="1700378" y="2908746"/>
                <a:ext cx="872545" cy="621828"/>
              </a:xfrm>
              <a:custGeom>
                <a:avLst/>
                <a:gdLst>
                  <a:gd name="T0" fmla="*/ 163 w 201"/>
                  <a:gd name="T1" fmla="*/ 0 h 143"/>
                  <a:gd name="T2" fmla="*/ 82 w 201"/>
                  <a:gd name="T3" fmla="*/ 23 h 143"/>
                  <a:gd name="T4" fmla="*/ 0 w 201"/>
                  <a:gd name="T5" fmla="*/ 47 h 143"/>
                  <a:gd name="T6" fmla="*/ 13 w 201"/>
                  <a:gd name="T7" fmla="*/ 138 h 143"/>
                  <a:gd name="T8" fmla="*/ 116 w 201"/>
                  <a:gd name="T9" fmla="*/ 143 h 143"/>
                  <a:gd name="T10" fmla="*/ 201 w 201"/>
                  <a:gd name="T11" fmla="*/ 83 h 143"/>
                  <a:gd name="T12" fmla="*/ 163 w 201"/>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201" h="143">
                    <a:moveTo>
                      <a:pt x="163" y="0"/>
                    </a:moveTo>
                    <a:cubicBezTo>
                      <a:pt x="82" y="23"/>
                      <a:pt x="82" y="23"/>
                      <a:pt x="82" y="23"/>
                    </a:cubicBezTo>
                    <a:cubicBezTo>
                      <a:pt x="0" y="47"/>
                      <a:pt x="0" y="47"/>
                      <a:pt x="0" y="47"/>
                    </a:cubicBezTo>
                    <a:cubicBezTo>
                      <a:pt x="13" y="138"/>
                      <a:pt x="13" y="138"/>
                      <a:pt x="13" y="138"/>
                    </a:cubicBezTo>
                    <a:cubicBezTo>
                      <a:pt x="13" y="138"/>
                      <a:pt x="73" y="130"/>
                      <a:pt x="116" y="143"/>
                    </a:cubicBezTo>
                    <a:cubicBezTo>
                      <a:pt x="146" y="109"/>
                      <a:pt x="201" y="83"/>
                      <a:pt x="201" y="83"/>
                    </a:cubicBezTo>
                    <a:lnTo>
                      <a:pt x="16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2"/>
              <p:cNvSpPr/>
              <p:nvPr/>
            </p:nvSpPr>
            <p:spPr bwMode="auto">
              <a:xfrm>
                <a:off x="1149297" y="2695264"/>
                <a:ext cx="1779843" cy="512605"/>
              </a:xfrm>
              <a:custGeom>
                <a:avLst/>
                <a:gdLst>
                  <a:gd name="T0" fmla="*/ 665 w 1434"/>
                  <a:gd name="T1" fmla="*/ 32 h 413"/>
                  <a:gd name="T2" fmla="*/ 0 w 1434"/>
                  <a:gd name="T3" fmla="*/ 413 h 413"/>
                  <a:gd name="T4" fmla="*/ 773 w 1434"/>
                  <a:gd name="T5" fmla="*/ 399 h 413"/>
                  <a:gd name="T6" fmla="*/ 1434 w 1434"/>
                  <a:gd name="T7" fmla="*/ 0 h 413"/>
                  <a:gd name="T8" fmla="*/ 665 w 1434"/>
                  <a:gd name="T9" fmla="*/ 32 h 413"/>
                </a:gdLst>
                <a:ahLst/>
                <a:cxnLst>
                  <a:cxn ang="0">
                    <a:pos x="T0" y="T1"/>
                  </a:cxn>
                  <a:cxn ang="0">
                    <a:pos x="T2" y="T3"/>
                  </a:cxn>
                  <a:cxn ang="0">
                    <a:pos x="T4" y="T5"/>
                  </a:cxn>
                  <a:cxn ang="0">
                    <a:pos x="T6" y="T7"/>
                  </a:cxn>
                  <a:cxn ang="0">
                    <a:pos x="T8" y="T9"/>
                  </a:cxn>
                </a:cxnLst>
                <a:rect l="0" t="0" r="r" b="b"/>
                <a:pathLst>
                  <a:path w="1434" h="413">
                    <a:moveTo>
                      <a:pt x="665" y="32"/>
                    </a:moveTo>
                    <a:lnTo>
                      <a:pt x="0" y="413"/>
                    </a:lnTo>
                    <a:lnTo>
                      <a:pt x="773" y="399"/>
                    </a:lnTo>
                    <a:lnTo>
                      <a:pt x="1434" y="0"/>
                    </a:lnTo>
                    <a:lnTo>
                      <a:pt x="665" y="3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3"/>
              <p:cNvSpPr/>
              <p:nvPr/>
            </p:nvSpPr>
            <p:spPr bwMode="auto">
              <a:xfrm>
                <a:off x="1457108" y="2952187"/>
                <a:ext cx="595763" cy="561011"/>
              </a:xfrm>
              <a:custGeom>
                <a:avLst/>
                <a:gdLst>
                  <a:gd name="T0" fmla="*/ 23 w 137"/>
                  <a:gd name="T1" fmla="*/ 129 h 129"/>
                  <a:gd name="T2" fmla="*/ 20 w 137"/>
                  <a:gd name="T3" fmla="*/ 128 h 129"/>
                  <a:gd name="T4" fmla="*/ 6 w 137"/>
                  <a:gd name="T5" fmla="*/ 57 h 129"/>
                  <a:gd name="T6" fmla="*/ 134 w 137"/>
                  <a:gd name="T7" fmla="*/ 0 h 129"/>
                  <a:gd name="T8" fmla="*/ 136 w 137"/>
                  <a:gd name="T9" fmla="*/ 1 h 129"/>
                  <a:gd name="T10" fmla="*/ 135 w 137"/>
                  <a:gd name="T11" fmla="*/ 4 h 129"/>
                  <a:gd name="T12" fmla="*/ 9 w 137"/>
                  <a:gd name="T13" fmla="*/ 59 h 129"/>
                  <a:gd name="T14" fmla="*/ 24 w 137"/>
                  <a:gd name="T15" fmla="*/ 127 h 129"/>
                  <a:gd name="T16" fmla="*/ 23 w 137"/>
                  <a:gd name="T17" fmla="*/ 129 h 129"/>
                  <a:gd name="T18" fmla="*/ 23 w 13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29">
                    <a:moveTo>
                      <a:pt x="23" y="129"/>
                    </a:moveTo>
                    <a:cubicBezTo>
                      <a:pt x="22" y="129"/>
                      <a:pt x="21" y="129"/>
                      <a:pt x="20" y="128"/>
                    </a:cubicBezTo>
                    <a:cubicBezTo>
                      <a:pt x="17" y="117"/>
                      <a:pt x="0" y="64"/>
                      <a:pt x="6" y="57"/>
                    </a:cubicBezTo>
                    <a:cubicBezTo>
                      <a:pt x="11" y="49"/>
                      <a:pt x="113" y="8"/>
                      <a:pt x="134" y="0"/>
                    </a:cubicBezTo>
                    <a:cubicBezTo>
                      <a:pt x="135" y="0"/>
                      <a:pt x="136" y="0"/>
                      <a:pt x="136" y="1"/>
                    </a:cubicBezTo>
                    <a:cubicBezTo>
                      <a:pt x="137" y="2"/>
                      <a:pt x="136" y="4"/>
                      <a:pt x="135" y="4"/>
                    </a:cubicBezTo>
                    <a:cubicBezTo>
                      <a:pt x="89" y="22"/>
                      <a:pt x="13" y="54"/>
                      <a:pt x="9" y="59"/>
                    </a:cubicBezTo>
                    <a:cubicBezTo>
                      <a:pt x="6" y="63"/>
                      <a:pt x="14" y="97"/>
                      <a:pt x="24" y="127"/>
                    </a:cubicBezTo>
                    <a:cubicBezTo>
                      <a:pt x="25" y="128"/>
                      <a:pt x="24" y="129"/>
                      <a:pt x="23" y="129"/>
                    </a:cubicBezTo>
                    <a:cubicBezTo>
                      <a:pt x="23" y="129"/>
                      <a:pt x="23" y="129"/>
                      <a:pt x="23" y="129"/>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7" name="Freeform 24"/>
              <p:cNvSpPr/>
              <p:nvPr/>
            </p:nvSpPr>
            <p:spPr bwMode="auto">
              <a:xfrm>
                <a:off x="1496826" y="3430039"/>
                <a:ext cx="90606" cy="112947"/>
              </a:xfrm>
              <a:custGeom>
                <a:avLst/>
                <a:gdLst>
                  <a:gd name="T0" fmla="*/ 9 w 21"/>
                  <a:gd name="T1" fmla="*/ 25 h 26"/>
                  <a:gd name="T2" fmla="*/ 8 w 21"/>
                  <a:gd name="T3" fmla="*/ 3 h 26"/>
                  <a:gd name="T4" fmla="*/ 21 w 21"/>
                  <a:gd name="T5" fmla="*/ 21 h 26"/>
                  <a:gd name="T6" fmla="*/ 9 w 21"/>
                  <a:gd name="T7" fmla="*/ 25 h 26"/>
                </a:gdLst>
                <a:ahLst/>
                <a:cxnLst>
                  <a:cxn ang="0">
                    <a:pos x="T0" y="T1"/>
                  </a:cxn>
                  <a:cxn ang="0">
                    <a:pos x="T2" y="T3"/>
                  </a:cxn>
                  <a:cxn ang="0">
                    <a:pos x="T4" y="T5"/>
                  </a:cxn>
                  <a:cxn ang="0">
                    <a:pos x="T6" y="T7"/>
                  </a:cxn>
                </a:cxnLst>
                <a:rect l="0" t="0" r="r" b="b"/>
                <a:pathLst>
                  <a:path w="21" h="26">
                    <a:moveTo>
                      <a:pt x="9" y="25"/>
                    </a:moveTo>
                    <a:cubicBezTo>
                      <a:pt x="9" y="25"/>
                      <a:pt x="0" y="5"/>
                      <a:pt x="8" y="3"/>
                    </a:cubicBezTo>
                    <a:cubicBezTo>
                      <a:pt x="16" y="0"/>
                      <a:pt x="21" y="21"/>
                      <a:pt x="21" y="21"/>
                    </a:cubicBezTo>
                    <a:cubicBezTo>
                      <a:pt x="21" y="21"/>
                      <a:pt x="16" y="26"/>
                      <a:pt x="9" y="25"/>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5"/>
              <p:cNvSpPr/>
              <p:nvPr/>
            </p:nvSpPr>
            <p:spPr bwMode="auto">
              <a:xfrm>
                <a:off x="1531578" y="3513198"/>
                <a:ext cx="38476" cy="104259"/>
              </a:xfrm>
              <a:custGeom>
                <a:avLst/>
                <a:gdLst>
                  <a:gd name="T0" fmla="*/ 8 w 9"/>
                  <a:gd name="T1" fmla="*/ 24 h 24"/>
                  <a:gd name="T2" fmla="*/ 7 w 9"/>
                  <a:gd name="T3" fmla="*/ 23 h 24"/>
                  <a:gd name="T4" fmla="*/ 0 w 9"/>
                  <a:gd name="T5" fmla="*/ 2 h 24"/>
                  <a:gd name="T6" fmla="*/ 1 w 9"/>
                  <a:gd name="T7" fmla="*/ 1 h 24"/>
                  <a:gd name="T8" fmla="*/ 2 w 9"/>
                  <a:gd name="T9" fmla="*/ 1 h 24"/>
                  <a:gd name="T10" fmla="*/ 9 w 9"/>
                  <a:gd name="T11" fmla="*/ 23 h 24"/>
                  <a:gd name="T12" fmla="*/ 8 w 9"/>
                  <a:gd name="T13" fmla="*/ 24 h 24"/>
                  <a:gd name="T14" fmla="*/ 8 w 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4">
                    <a:moveTo>
                      <a:pt x="8" y="24"/>
                    </a:moveTo>
                    <a:cubicBezTo>
                      <a:pt x="8" y="24"/>
                      <a:pt x="7" y="24"/>
                      <a:pt x="7" y="23"/>
                    </a:cubicBezTo>
                    <a:cubicBezTo>
                      <a:pt x="0" y="2"/>
                      <a:pt x="0" y="2"/>
                      <a:pt x="0" y="2"/>
                    </a:cubicBezTo>
                    <a:cubicBezTo>
                      <a:pt x="0" y="1"/>
                      <a:pt x="0" y="1"/>
                      <a:pt x="1" y="1"/>
                    </a:cubicBezTo>
                    <a:cubicBezTo>
                      <a:pt x="1" y="0"/>
                      <a:pt x="2" y="1"/>
                      <a:pt x="2" y="1"/>
                    </a:cubicBezTo>
                    <a:cubicBezTo>
                      <a:pt x="9" y="23"/>
                      <a:pt x="9" y="23"/>
                      <a:pt x="9" y="23"/>
                    </a:cubicBezTo>
                    <a:cubicBezTo>
                      <a:pt x="9" y="23"/>
                      <a:pt x="9" y="24"/>
                      <a:pt x="8" y="24"/>
                    </a:cubicBezTo>
                    <a:cubicBezTo>
                      <a:pt x="8" y="24"/>
                      <a:pt x="8" y="24"/>
                      <a:pt x="8" y="24"/>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6"/>
              <p:cNvSpPr/>
              <p:nvPr/>
            </p:nvSpPr>
            <p:spPr bwMode="auto">
              <a:xfrm>
                <a:off x="1543990" y="3513198"/>
                <a:ext cx="39718" cy="99294"/>
              </a:xfrm>
              <a:custGeom>
                <a:avLst/>
                <a:gdLst>
                  <a:gd name="T0" fmla="*/ 8 w 9"/>
                  <a:gd name="T1" fmla="*/ 23 h 23"/>
                  <a:gd name="T2" fmla="*/ 7 w 9"/>
                  <a:gd name="T3" fmla="*/ 22 h 23"/>
                  <a:gd name="T4" fmla="*/ 0 w 9"/>
                  <a:gd name="T5" fmla="*/ 1 h 23"/>
                  <a:gd name="T6" fmla="*/ 0 w 9"/>
                  <a:gd name="T7" fmla="*/ 0 h 23"/>
                  <a:gd name="T8" fmla="*/ 2 w 9"/>
                  <a:gd name="T9" fmla="*/ 0 h 23"/>
                  <a:gd name="T10" fmla="*/ 9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2"/>
                    </a:cubicBezTo>
                    <a:cubicBezTo>
                      <a:pt x="0" y="1"/>
                      <a:pt x="0" y="1"/>
                      <a:pt x="0" y="1"/>
                    </a:cubicBezTo>
                    <a:cubicBezTo>
                      <a:pt x="0" y="1"/>
                      <a:pt x="0" y="0"/>
                      <a:pt x="0" y="0"/>
                    </a:cubicBezTo>
                    <a:cubicBezTo>
                      <a:pt x="1" y="0"/>
                      <a:pt x="2" y="0"/>
                      <a:pt x="2" y="0"/>
                    </a:cubicBezTo>
                    <a:cubicBezTo>
                      <a:pt x="9" y="22"/>
                      <a:pt x="9" y="22"/>
                      <a:pt x="9"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7"/>
              <p:cNvSpPr/>
              <p:nvPr/>
            </p:nvSpPr>
            <p:spPr bwMode="auto">
              <a:xfrm>
                <a:off x="1557643" y="3508233"/>
                <a:ext cx="38476" cy="100535"/>
              </a:xfrm>
              <a:custGeom>
                <a:avLst/>
                <a:gdLst>
                  <a:gd name="T0" fmla="*/ 8 w 9"/>
                  <a:gd name="T1" fmla="*/ 23 h 23"/>
                  <a:gd name="T2" fmla="*/ 7 w 9"/>
                  <a:gd name="T3" fmla="*/ 23 h 23"/>
                  <a:gd name="T4" fmla="*/ 0 w 9"/>
                  <a:gd name="T5" fmla="*/ 1 h 23"/>
                  <a:gd name="T6" fmla="*/ 0 w 9"/>
                  <a:gd name="T7" fmla="*/ 0 h 23"/>
                  <a:gd name="T8" fmla="*/ 2 w 9"/>
                  <a:gd name="T9" fmla="*/ 1 h 23"/>
                  <a:gd name="T10" fmla="*/ 8 w 9"/>
                  <a:gd name="T11" fmla="*/ 22 h 23"/>
                  <a:gd name="T12" fmla="*/ 8 w 9"/>
                  <a:gd name="T13" fmla="*/ 23 h 23"/>
                  <a:gd name="T14" fmla="*/ 8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23"/>
                    </a:moveTo>
                    <a:cubicBezTo>
                      <a:pt x="7" y="23"/>
                      <a:pt x="7" y="23"/>
                      <a:pt x="7" y="23"/>
                    </a:cubicBezTo>
                    <a:cubicBezTo>
                      <a:pt x="0" y="1"/>
                      <a:pt x="0" y="1"/>
                      <a:pt x="0" y="1"/>
                    </a:cubicBezTo>
                    <a:cubicBezTo>
                      <a:pt x="0" y="1"/>
                      <a:pt x="0" y="0"/>
                      <a:pt x="0" y="0"/>
                    </a:cubicBezTo>
                    <a:cubicBezTo>
                      <a:pt x="1" y="0"/>
                      <a:pt x="1" y="0"/>
                      <a:pt x="2" y="1"/>
                    </a:cubicBezTo>
                    <a:cubicBezTo>
                      <a:pt x="8" y="22"/>
                      <a:pt x="8" y="22"/>
                      <a:pt x="8" y="22"/>
                    </a:cubicBezTo>
                    <a:cubicBezTo>
                      <a:pt x="9" y="22"/>
                      <a:pt x="8" y="23"/>
                      <a:pt x="8" y="23"/>
                    </a:cubicBezTo>
                    <a:cubicBezTo>
                      <a:pt x="8" y="23"/>
                      <a:pt x="8" y="23"/>
                      <a:pt x="8"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8"/>
              <p:cNvSpPr/>
              <p:nvPr/>
            </p:nvSpPr>
            <p:spPr bwMode="auto">
              <a:xfrm>
                <a:off x="1566331" y="3504510"/>
                <a:ext cx="38476" cy="99294"/>
              </a:xfrm>
              <a:custGeom>
                <a:avLst/>
                <a:gdLst>
                  <a:gd name="T0" fmla="*/ 9 w 9"/>
                  <a:gd name="T1" fmla="*/ 23 h 23"/>
                  <a:gd name="T2" fmla="*/ 7 w 9"/>
                  <a:gd name="T3" fmla="*/ 23 h 23"/>
                  <a:gd name="T4" fmla="*/ 1 w 9"/>
                  <a:gd name="T5" fmla="*/ 1 h 23"/>
                  <a:gd name="T6" fmla="*/ 1 w 9"/>
                  <a:gd name="T7" fmla="*/ 0 h 23"/>
                  <a:gd name="T8" fmla="*/ 2 w 9"/>
                  <a:gd name="T9" fmla="*/ 1 h 23"/>
                  <a:gd name="T10" fmla="*/ 9 w 9"/>
                  <a:gd name="T11" fmla="*/ 22 h 23"/>
                  <a:gd name="T12" fmla="*/ 9 w 9"/>
                  <a:gd name="T13" fmla="*/ 23 h 23"/>
                  <a:gd name="T14" fmla="*/ 9 w 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9" y="23"/>
                    </a:moveTo>
                    <a:cubicBezTo>
                      <a:pt x="8" y="23"/>
                      <a:pt x="8" y="23"/>
                      <a:pt x="7" y="23"/>
                    </a:cubicBezTo>
                    <a:cubicBezTo>
                      <a:pt x="1" y="1"/>
                      <a:pt x="1" y="1"/>
                      <a:pt x="1" y="1"/>
                    </a:cubicBezTo>
                    <a:cubicBezTo>
                      <a:pt x="0" y="1"/>
                      <a:pt x="1" y="0"/>
                      <a:pt x="1" y="0"/>
                    </a:cubicBezTo>
                    <a:cubicBezTo>
                      <a:pt x="2" y="0"/>
                      <a:pt x="2" y="0"/>
                      <a:pt x="2" y="1"/>
                    </a:cubicBezTo>
                    <a:cubicBezTo>
                      <a:pt x="9" y="22"/>
                      <a:pt x="9" y="22"/>
                      <a:pt x="9" y="22"/>
                    </a:cubicBezTo>
                    <a:cubicBezTo>
                      <a:pt x="9" y="23"/>
                      <a:pt x="9" y="23"/>
                      <a:pt x="9" y="23"/>
                    </a:cubicBezTo>
                    <a:cubicBezTo>
                      <a:pt x="9" y="23"/>
                      <a:pt x="9" y="23"/>
                      <a:pt x="9" y="23"/>
                    </a:cubicBez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 name="圆角矩形 2"/>
          <p:cNvSpPr/>
          <p:nvPr/>
        </p:nvSpPr>
        <p:spPr>
          <a:xfrm>
            <a:off x="1353840" y="279461"/>
            <a:ext cx="4096233" cy="530336"/>
          </a:xfrm>
          <a:prstGeom prst="roundRect">
            <a:avLst>
              <a:gd name="adj" fmla="val 50000"/>
            </a:avLst>
          </a:pr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065915" y="251853"/>
            <a:ext cx="2672080" cy="521970"/>
          </a:xfrm>
          <a:prstGeom prst="rect">
            <a:avLst/>
          </a:prstGeom>
          <a:noFill/>
          <a:effectLst/>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选题背景与意义</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任意多边形: 形状 7"/>
          <p:cNvSpPr/>
          <p:nvPr/>
        </p:nvSpPr>
        <p:spPr>
          <a:xfrm rot="10800000">
            <a:off x="-1138245" y="124985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p:cNvSpPr/>
          <p:nvPr/>
        </p:nvSpPr>
        <p:spPr>
          <a:xfrm rot="10800000">
            <a:off x="-1141572" y="227893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15"/>
          <p:cNvSpPr/>
          <p:nvPr/>
        </p:nvSpPr>
        <p:spPr>
          <a:xfrm rot="10800000">
            <a:off x="-1160539" y="3308019"/>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6"/>
          <p:cNvSpPr/>
          <p:nvPr/>
        </p:nvSpPr>
        <p:spPr>
          <a:xfrm rot="10800000">
            <a:off x="-1160539" y="4331474"/>
            <a:ext cx="984648" cy="86186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Freeform 874"/>
          <p:cNvSpPr>
            <a:spLocks noChangeAspect="1"/>
          </p:cNvSpPr>
          <p:nvPr/>
        </p:nvSpPr>
        <p:spPr bwMode="auto">
          <a:xfrm>
            <a:off x="5342209" y="1895697"/>
            <a:ext cx="2129143" cy="1800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5ABE9E"/>
          </a:solidFill>
          <a:ln>
            <a:noFill/>
          </a:ln>
        </p:spPr>
        <p:txBody>
          <a:bodyPr vert="horz" wrap="square" lIns="91440" tIns="45720" rIns="91440" bIns="45720" numCol="1" anchor="t" anchorCtr="0" compatLnSpc="1"/>
          <a:lstStyle/>
          <a:p>
            <a:endParaRPr lang="en-US"/>
          </a:p>
        </p:txBody>
      </p:sp>
      <p:sp>
        <p:nvSpPr>
          <p:cNvPr id="23" name="Freeform 874"/>
          <p:cNvSpPr>
            <a:spLocks noChangeAspect="1"/>
          </p:cNvSpPr>
          <p:nvPr/>
        </p:nvSpPr>
        <p:spPr bwMode="auto">
          <a:xfrm flipH="1" flipV="1">
            <a:off x="4652695" y="3695697"/>
            <a:ext cx="2129143" cy="1800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F9B46A"/>
          </a:solidFill>
          <a:ln>
            <a:noFill/>
          </a:ln>
        </p:spPr>
        <p:txBody>
          <a:bodyPr vert="horz" wrap="square" lIns="91440" tIns="45720" rIns="91440" bIns="45720" numCol="1" anchor="t" anchorCtr="0" compatLnSpc="1"/>
          <a:lstStyle/>
          <a:p>
            <a:endParaRPr lang="en-US"/>
          </a:p>
        </p:txBody>
      </p:sp>
      <p:sp>
        <p:nvSpPr>
          <p:cNvPr id="29" name="TextBox 17"/>
          <p:cNvSpPr txBox="1"/>
          <p:nvPr/>
        </p:nvSpPr>
        <p:spPr>
          <a:xfrm>
            <a:off x="7977612" y="2100931"/>
            <a:ext cx="2189055" cy="615549"/>
          </a:xfrm>
          <a:prstGeom prst="rect">
            <a:avLst/>
          </a:prstGeom>
          <a:solidFill>
            <a:srgbClr val="778495"/>
          </a:solidFill>
        </p:spPr>
        <p:txBody>
          <a:bodyPr wrap="none" lIns="121917" tIns="60958" rIns="121917" bIns="60958" rtlCol="0">
            <a:spAutoFit/>
          </a:bodyPr>
          <a:lstStyle/>
          <a:p>
            <a:r>
              <a:rPr lang="zh-CN" altLang="en-US" sz="3200" b="1">
                <a:solidFill>
                  <a:schemeClr val="bg1"/>
                </a:solidFill>
              </a:rPr>
              <a:t>国          外</a:t>
            </a:r>
            <a:endParaRPr lang="en-US" sz="3200" b="1" dirty="0">
              <a:solidFill>
                <a:schemeClr val="bg1"/>
              </a:solidFill>
            </a:endParaRPr>
          </a:p>
        </p:txBody>
      </p:sp>
      <p:sp>
        <p:nvSpPr>
          <p:cNvPr id="30" name="TextBox 17"/>
          <p:cNvSpPr txBox="1"/>
          <p:nvPr/>
        </p:nvSpPr>
        <p:spPr>
          <a:xfrm>
            <a:off x="2156798" y="2100931"/>
            <a:ext cx="2189056" cy="615549"/>
          </a:xfrm>
          <a:prstGeom prst="rect">
            <a:avLst/>
          </a:prstGeom>
          <a:solidFill>
            <a:srgbClr val="ED6568"/>
          </a:solidFill>
        </p:spPr>
        <p:txBody>
          <a:bodyPr wrap="none" lIns="121917" tIns="60958" rIns="121917" bIns="60958" rtlCol="0">
            <a:spAutoFit/>
          </a:bodyPr>
          <a:lstStyle/>
          <a:p>
            <a:pPr algn="r"/>
            <a:r>
              <a:rPr lang="zh-CN" altLang="en-US" sz="3200" b="1">
                <a:solidFill>
                  <a:schemeClr val="bg1"/>
                </a:solidFill>
              </a:rPr>
              <a:t>国          内</a:t>
            </a:r>
            <a:endParaRPr lang="en-US" sz="3200" b="1" dirty="0">
              <a:solidFill>
                <a:schemeClr val="bg1"/>
              </a:solidFill>
            </a:endParaRPr>
          </a:p>
        </p:txBody>
      </p:sp>
      <p:sp>
        <p:nvSpPr>
          <p:cNvPr id="31" name="矩形 30"/>
          <p:cNvSpPr/>
          <p:nvPr/>
        </p:nvSpPr>
        <p:spPr>
          <a:xfrm>
            <a:off x="1631851" y="2953836"/>
            <a:ext cx="3189958" cy="3000821"/>
          </a:xfrm>
          <a:prstGeom prst="rect">
            <a:avLst/>
          </a:prstGeom>
        </p:spPr>
        <p:txBody>
          <a:bodyPr wrap="square">
            <a:spAutoFit/>
          </a:bodyPr>
          <a:lstStyle/>
          <a:p>
            <a:pPr algn="just">
              <a:lnSpc>
                <a:spcPct val="150000"/>
              </a:lnSpc>
            </a:pPr>
            <a:r>
              <a:rPr lang="zh-CN" altLang="en-US">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dirty="0">
              <a:latin typeface="微软雅黑 Light" panose="020B0502040204020203" pitchFamily="34" charset="-122"/>
              <a:ea typeface="微软雅黑 Light" panose="020B0502040204020203" pitchFamily="34" charset="-122"/>
            </a:endParaRPr>
          </a:p>
        </p:txBody>
      </p:sp>
      <p:sp>
        <p:nvSpPr>
          <p:cNvPr id="32" name="矩形 31"/>
          <p:cNvSpPr/>
          <p:nvPr/>
        </p:nvSpPr>
        <p:spPr>
          <a:xfrm>
            <a:off x="7582958" y="2948171"/>
            <a:ext cx="3189958" cy="3000821"/>
          </a:xfrm>
          <a:prstGeom prst="rect">
            <a:avLst/>
          </a:prstGeom>
        </p:spPr>
        <p:txBody>
          <a:bodyPr wrap="square">
            <a:spAutoFit/>
          </a:bodyPr>
          <a:lstStyle/>
          <a:p>
            <a:pPr algn="just">
              <a:lnSpc>
                <a:spcPct val="150000"/>
              </a:lnSpc>
            </a:pPr>
            <a:r>
              <a:rPr lang="zh-CN" altLang="en-US">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dirty="0">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par>
                          <p:cTn id="31" fill="hold">
                            <p:stCondLst>
                              <p:cond delay="500"/>
                            </p:stCondLst>
                            <p:childTnLst>
                              <p:par>
                                <p:cTn id="32" presetID="37"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900" decel="100000" fill="hold"/>
                                        <p:tgtEl>
                                          <p:spTgt spid="3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1500"/>
                            </p:stCondLst>
                            <p:childTnLst>
                              <p:par>
                                <p:cTn id="45" presetID="22" presetClass="entr" presetSubtype="1"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up)">
                                      <p:cBhvr>
                                        <p:cTn id="47" dur="500"/>
                                        <p:tgtEl>
                                          <p:spTgt spid="3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up)">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2" grpId="0" animBg="1"/>
      <p:bldP spid="23" grpId="0" animBg="1"/>
      <p:bldP spid="29" grpId="0" animBg="1"/>
      <p:bldP spid="30" grpId="0" animBg="1"/>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5802295" y="2383497"/>
            <a:ext cx="6430649" cy="2208080"/>
          </a:xfrm>
          <a:custGeom>
            <a:avLst/>
            <a:gdLst>
              <a:gd name="connsiteX0" fmla="*/ 6430649 w 6430649"/>
              <a:gd name="connsiteY0" fmla="*/ 0 h 2208080"/>
              <a:gd name="connsiteX1" fmla="*/ 0 w 6430649"/>
              <a:gd name="connsiteY1" fmla="*/ 0 h 2208080"/>
              <a:gd name="connsiteX2" fmla="*/ 0 w 6430649"/>
              <a:gd name="connsiteY2" fmla="*/ 2208080 h 2208080"/>
              <a:gd name="connsiteX3" fmla="*/ 6429663 w 6430649"/>
              <a:gd name="connsiteY3" fmla="*/ 2208080 h 2208080"/>
              <a:gd name="connsiteX4" fmla="*/ 6404680 w 6430649"/>
              <a:gd name="connsiteY4" fmla="*/ 2185335 h 2208080"/>
              <a:gd name="connsiteX5" fmla="*/ 5957750 w 6430649"/>
              <a:gd name="connsiteY5" fmla="*/ 1104489 h 2208080"/>
              <a:gd name="connsiteX6" fmla="*/ 6404680 w 6430649"/>
              <a:gd name="connsiteY6" fmla="*/ 23643 h 220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0649" h="2208080">
                <a:moveTo>
                  <a:pt x="6430649" y="0"/>
                </a:moveTo>
                <a:lnTo>
                  <a:pt x="0" y="0"/>
                </a:lnTo>
                <a:lnTo>
                  <a:pt x="0" y="2208080"/>
                </a:lnTo>
                <a:lnTo>
                  <a:pt x="6429663" y="2208080"/>
                </a:lnTo>
                <a:lnTo>
                  <a:pt x="6404680" y="2185335"/>
                </a:lnTo>
                <a:cubicBezTo>
                  <a:pt x="6128544" y="1908723"/>
                  <a:pt x="5957750" y="1526586"/>
                  <a:pt x="5957750" y="1104489"/>
                </a:cubicBezTo>
                <a:cubicBezTo>
                  <a:pt x="5957750" y="682393"/>
                  <a:pt x="6128544" y="300256"/>
                  <a:pt x="6404680" y="23643"/>
                </a:cubicBezTo>
                <a:close/>
              </a:path>
            </a:pathLst>
          </a:cu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任意多边形 2"/>
          <p:cNvSpPr/>
          <p:nvPr/>
        </p:nvSpPr>
        <p:spPr>
          <a:xfrm>
            <a:off x="-40944" y="2383497"/>
            <a:ext cx="3646650" cy="2208080"/>
          </a:xfrm>
          <a:custGeom>
            <a:avLst/>
            <a:gdLst>
              <a:gd name="connsiteX0" fmla="*/ 3646650 w 3646650"/>
              <a:gd name="connsiteY0" fmla="*/ 0 h 2208080"/>
              <a:gd name="connsiteX1" fmla="*/ 0 w 3646650"/>
              <a:gd name="connsiteY1" fmla="*/ 0 h 2208080"/>
              <a:gd name="connsiteX2" fmla="*/ 0 w 3646650"/>
              <a:gd name="connsiteY2" fmla="*/ 2208080 h 2208080"/>
              <a:gd name="connsiteX3" fmla="*/ 3645664 w 3646650"/>
              <a:gd name="connsiteY3" fmla="*/ 2208080 h 2208080"/>
              <a:gd name="connsiteX4" fmla="*/ 3620681 w 3646650"/>
              <a:gd name="connsiteY4" fmla="*/ 2185335 h 2208080"/>
              <a:gd name="connsiteX5" fmla="*/ 3173751 w 3646650"/>
              <a:gd name="connsiteY5" fmla="*/ 1104489 h 2208080"/>
              <a:gd name="connsiteX6" fmla="*/ 3620681 w 3646650"/>
              <a:gd name="connsiteY6" fmla="*/ 23643 h 220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650" h="2208080">
                <a:moveTo>
                  <a:pt x="3646650" y="0"/>
                </a:moveTo>
                <a:lnTo>
                  <a:pt x="0" y="0"/>
                </a:lnTo>
                <a:lnTo>
                  <a:pt x="0" y="2208080"/>
                </a:lnTo>
                <a:lnTo>
                  <a:pt x="3645664" y="2208080"/>
                </a:lnTo>
                <a:lnTo>
                  <a:pt x="3620681" y="2185335"/>
                </a:lnTo>
                <a:cubicBezTo>
                  <a:pt x="3344545" y="1908723"/>
                  <a:pt x="3173751" y="1526586"/>
                  <a:pt x="3173751" y="1104489"/>
                </a:cubicBezTo>
                <a:cubicBezTo>
                  <a:pt x="3173751" y="682393"/>
                  <a:pt x="3344545" y="300256"/>
                  <a:pt x="3620681" y="23643"/>
                </a:cubicBezTo>
                <a:close/>
              </a:path>
            </a:pathLst>
          </a:cu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文本框 3"/>
          <p:cNvSpPr txBox="1"/>
          <p:nvPr/>
        </p:nvSpPr>
        <p:spPr>
          <a:xfrm>
            <a:off x="644981" y="2318176"/>
            <a:ext cx="1790875" cy="2215991"/>
          </a:xfrm>
          <a:prstGeom prst="rect">
            <a:avLst/>
          </a:prstGeom>
          <a:noFill/>
        </p:spPr>
        <p:txBody>
          <a:bodyPr wrap="none" rtlCol="0">
            <a:spAutoFit/>
          </a:bodyPr>
          <a:lstStyle/>
          <a:p>
            <a:r>
              <a:rPr lang="en-US" altLang="zh-CN" sz="13800" b="1">
                <a:solidFill>
                  <a:schemeClr val="bg1"/>
                </a:solidFill>
                <a:latin typeface="Agency FB" panose="020B0503020202020204" pitchFamily="34" charset="0"/>
                <a:ea typeface="微软雅黑" panose="020B0503020204020204" pitchFamily="34" charset="-122"/>
              </a:rPr>
              <a:t>02</a:t>
            </a:r>
            <a:endParaRPr lang="zh-CN" altLang="en-US" sz="13800" b="1" dirty="0">
              <a:solidFill>
                <a:schemeClr val="bg1"/>
              </a:solidFill>
              <a:latin typeface="Agency FB" panose="020B0503020202020204" pitchFamily="34" charset="0"/>
              <a:ea typeface="微软雅黑" panose="020B0503020204020204" pitchFamily="34" charset="-122"/>
            </a:endParaRPr>
          </a:p>
        </p:txBody>
      </p:sp>
      <p:sp>
        <p:nvSpPr>
          <p:cNvPr id="5" name="文本框 4"/>
          <p:cNvSpPr txBox="1"/>
          <p:nvPr/>
        </p:nvSpPr>
        <p:spPr>
          <a:xfrm>
            <a:off x="6748230" y="2964506"/>
            <a:ext cx="4983480" cy="922020"/>
          </a:xfrm>
          <a:prstGeom prst="rect">
            <a:avLst/>
          </a:prstGeom>
          <a:noFill/>
        </p:spPr>
        <p:txBody>
          <a:bodyPr wrap="none" rtlCol="0">
            <a:spAutoFit/>
          </a:bodyPr>
          <a:lstStyle/>
          <a:p>
            <a:pPr algn="ctr"/>
            <a:r>
              <a:rPr lang="zh-CN" altLang="en-US" sz="5400" b="1">
                <a:solidFill>
                  <a:schemeClr val="bg1"/>
                </a:solidFill>
                <a:latin typeface="微软雅黑" panose="020B0503020204020204" pitchFamily="34" charset="-122"/>
                <a:ea typeface="微软雅黑" panose="020B0503020204020204" pitchFamily="34" charset="-122"/>
              </a:rPr>
              <a:t>研究思路与方法</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3289886" y="2073422"/>
            <a:ext cx="2828230" cy="2828230"/>
          </a:xfrm>
          <a:prstGeom prst="ellipse">
            <a:avLst/>
          </a:prstGeom>
          <a:solidFill>
            <a:schemeClr val="bg1">
              <a:lumMod val="8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3551456" y="2770497"/>
            <a:ext cx="2048770" cy="1338046"/>
            <a:chOff x="1404979" y="1483879"/>
            <a:chExt cx="1402526" cy="915986"/>
          </a:xfrm>
        </p:grpSpPr>
        <p:sp>
          <p:nvSpPr>
            <p:cNvPr id="29" name="Freeform 62"/>
            <p:cNvSpPr>
              <a:spLocks noEditPoints="1"/>
            </p:cNvSpPr>
            <p:nvPr/>
          </p:nvSpPr>
          <p:spPr bwMode="auto">
            <a:xfrm>
              <a:off x="1404979" y="1483879"/>
              <a:ext cx="1402526" cy="915986"/>
            </a:xfrm>
            <a:custGeom>
              <a:avLst/>
              <a:gdLst>
                <a:gd name="T0" fmla="*/ 0 w 1130"/>
                <a:gd name="T1" fmla="*/ 430 h 738"/>
                <a:gd name="T2" fmla="*/ 868 w 1130"/>
                <a:gd name="T3" fmla="*/ 738 h 738"/>
                <a:gd name="T4" fmla="*/ 1130 w 1130"/>
                <a:gd name="T5" fmla="*/ 0 h 738"/>
                <a:gd name="T6" fmla="*/ 0 w 1130"/>
                <a:gd name="T7" fmla="*/ 430 h 738"/>
                <a:gd name="T8" fmla="*/ 784 w 1130"/>
                <a:gd name="T9" fmla="*/ 602 h 738"/>
                <a:gd name="T10" fmla="*/ 301 w 1130"/>
                <a:gd name="T11" fmla="*/ 430 h 738"/>
                <a:gd name="T12" fmla="*/ 931 w 1130"/>
                <a:gd name="T13" fmla="*/ 189 h 738"/>
                <a:gd name="T14" fmla="*/ 784 w 1130"/>
                <a:gd name="T15" fmla="*/ 602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738">
                  <a:moveTo>
                    <a:pt x="0" y="430"/>
                  </a:moveTo>
                  <a:lnTo>
                    <a:pt x="868" y="738"/>
                  </a:lnTo>
                  <a:lnTo>
                    <a:pt x="1130" y="0"/>
                  </a:lnTo>
                  <a:lnTo>
                    <a:pt x="0" y="430"/>
                  </a:lnTo>
                  <a:close/>
                  <a:moveTo>
                    <a:pt x="784" y="602"/>
                  </a:moveTo>
                  <a:lnTo>
                    <a:pt x="301" y="430"/>
                  </a:lnTo>
                  <a:lnTo>
                    <a:pt x="931" y="189"/>
                  </a:lnTo>
                  <a:lnTo>
                    <a:pt x="784" y="60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30" name="Freeform 63"/>
            <p:cNvSpPr/>
            <p:nvPr/>
          </p:nvSpPr>
          <p:spPr bwMode="auto">
            <a:xfrm>
              <a:off x="1618461" y="2013860"/>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4"/>
            <p:cNvSpPr/>
            <p:nvPr/>
          </p:nvSpPr>
          <p:spPr bwMode="auto">
            <a:xfrm>
              <a:off x="1691690" y="2039925"/>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5"/>
            <p:cNvSpPr/>
            <p:nvPr/>
          </p:nvSpPr>
          <p:spPr bwMode="auto">
            <a:xfrm>
              <a:off x="1766160" y="206598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6"/>
            <p:cNvSpPr/>
            <p:nvPr/>
          </p:nvSpPr>
          <p:spPr bwMode="auto">
            <a:xfrm>
              <a:off x="1839389" y="2092054"/>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7"/>
            <p:cNvSpPr/>
            <p:nvPr/>
          </p:nvSpPr>
          <p:spPr bwMode="auto">
            <a:xfrm>
              <a:off x="1913860" y="2118119"/>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8"/>
            <p:cNvSpPr/>
            <p:nvPr/>
          </p:nvSpPr>
          <p:spPr bwMode="auto">
            <a:xfrm>
              <a:off x="1987089" y="214418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9"/>
            <p:cNvSpPr/>
            <p:nvPr/>
          </p:nvSpPr>
          <p:spPr bwMode="auto">
            <a:xfrm>
              <a:off x="2061559" y="2170248"/>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0"/>
            <p:cNvSpPr/>
            <p:nvPr/>
          </p:nvSpPr>
          <p:spPr bwMode="auto">
            <a:xfrm>
              <a:off x="2134789" y="2196313"/>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1"/>
            <p:cNvSpPr/>
            <p:nvPr/>
          </p:nvSpPr>
          <p:spPr bwMode="auto">
            <a:xfrm>
              <a:off x="2208018" y="222237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2"/>
            <p:cNvSpPr/>
            <p:nvPr/>
          </p:nvSpPr>
          <p:spPr bwMode="auto">
            <a:xfrm>
              <a:off x="2282488" y="2248442"/>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3"/>
            <p:cNvSpPr/>
            <p:nvPr/>
          </p:nvSpPr>
          <p:spPr bwMode="auto">
            <a:xfrm>
              <a:off x="2355718" y="2274507"/>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4"/>
            <p:cNvSpPr/>
            <p:nvPr/>
          </p:nvSpPr>
          <p:spPr bwMode="auto">
            <a:xfrm>
              <a:off x="2430188" y="2300571"/>
              <a:ext cx="26065" cy="52129"/>
            </a:xfrm>
            <a:custGeom>
              <a:avLst/>
              <a:gdLst>
                <a:gd name="T0" fmla="*/ 7 w 21"/>
                <a:gd name="T1" fmla="*/ 42 h 42"/>
                <a:gd name="T2" fmla="*/ 0 w 21"/>
                <a:gd name="T3" fmla="*/ 38 h 42"/>
                <a:gd name="T4" fmla="*/ 14 w 21"/>
                <a:gd name="T5" fmla="*/ 0 h 42"/>
                <a:gd name="T6" fmla="*/ 21 w 21"/>
                <a:gd name="T7" fmla="*/ 0 h 42"/>
                <a:gd name="T8" fmla="*/ 7 w 21"/>
                <a:gd name="T9" fmla="*/ 42 h 42"/>
              </a:gdLst>
              <a:ahLst/>
              <a:cxnLst>
                <a:cxn ang="0">
                  <a:pos x="T0" y="T1"/>
                </a:cxn>
                <a:cxn ang="0">
                  <a:pos x="T2" y="T3"/>
                </a:cxn>
                <a:cxn ang="0">
                  <a:pos x="T4" y="T5"/>
                </a:cxn>
                <a:cxn ang="0">
                  <a:pos x="T6" y="T7"/>
                </a:cxn>
                <a:cxn ang="0">
                  <a:pos x="T8" y="T9"/>
                </a:cxn>
              </a:cxnLst>
              <a:rect l="0" t="0" r="r" b="b"/>
              <a:pathLst>
                <a:path w="21" h="42">
                  <a:moveTo>
                    <a:pt x="7" y="42"/>
                  </a:moveTo>
                  <a:lnTo>
                    <a:pt x="0" y="38"/>
                  </a:lnTo>
                  <a:lnTo>
                    <a:pt x="14" y="0"/>
                  </a:lnTo>
                  <a:lnTo>
                    <a:pt x="21" y="0"/>
                  </a:lnTo>
                  <a:lnTo>
                    <a:pt x="7" y="42"/>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5"/>
            <p:cNvSpPr/>
            <p:nvPr/>
          </p:nvSpPr>
          <p:spPr bwMode="auto">
            <a:xfrm>
              <a:off x="2659805" y="1614202"/>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6"/>
            <p:cNvSpPr/>
            <p:nvPr/>
          </p:nvSpPr>
          <p:spPr bwMode="auto">
            <a:xfrm>
              <a:off x="2638705" y="1683708"/>
              <a:ext cx="52129" cy="21100"/>
            </a:xfrm>
            <a:custGeom>
              <a:avLst/>
              <a:gdLst>
                <a:gd name="T0" fmla="*/ 38 w 42"/>
                <a:gd name="T1" fmla="*/ 17 h 17"/>
                <a:gd name="T2" fmla="*/ 0 w 42"/>
                <a:gd name="T3" fmla="*/ 3 h 17"/>
                <a:gd name="T4" fmla="*/ 3 w 42"/>
                <a:gd name="T5" fmla="*/ 0 h 17"/>
                <a:gd name="T6" fmla="*/ 42 w 42"/>
                <a:gd name="T7" fmla="*/ 14 h 17"/>
                <a:gd name="T8" fmla="*/ 38 w 42"/>
                <a:gd name="T9" fmla="*/ 17 h 17"/>
              </a:gdLst>
              <a:ahLst/>
              <a:cxnLst>
                <a:cxn ang="0">
                  <a:pos x="T0" y="T1"/>
                </a:cxn>
                <a:cxn ang="0">
                  <a:pos x="T2" y="T3"/>
                </a:cxn>
                <a:cxn ang="0">
                  <a:pos x="T4" y="T5"/>
                </a:cxn>
                <a:cxn ang="0">
                  <a:pos x="T6" y="T7"/>
                </a:cxn>
                <a:cxn ang="0">
                  <a:pos x="T8" y="T9"/>
                </a:cxn>
              </a:cxnLst>
              <a:rect l="0" t="0" r="r" b="b"/>
              <a:pathLst>
                <a:path w="42" h="17">
                  <a:moveTo>
                    <a:pt x="38" y="17"/>
                  </a:moveTo>
                  <a:lnTo>
                    <a:pt x="0" y="3"/>
                  </a:lnTo>
                  <a:lnTo>
                    <a:pt x="3" y="0"/>
                  </a:lnTo>
                  <a:lnTo>
                    <a:pt x="42" y="14"/>
                  </a:lnTo>
                  <a:lnTo>
                    <a:pt x="38" y="17"/>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7"/>
            <p:cNvSpPr/>
            <p:nvPr/>
          </p:nvSpPr>
          <p:spPr bwMode="auto">
            <a:xfrm>
              <a:off x="2616364" y="174824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8"/>
            <p:cNvSpPr/>
            <p:nvPr/>
          </p:nvSpPr>
          <p:spPr bwMode="auto">
            <a:xfrm>
              <a:off x="2590299" y="181403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9"/>
            <p:cNvSpPr/>
            <p:nvPr/>
          </p:nvSpPr>
          <p:spPr bwMode="auto">
            <a:xfrm>
              <a:off x="2569199" y="1878572"/>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0"/>
            <p:cNvSpPr/>
            <p:nvPr/>
          </p:nvSpPr>
          <p:spPr bwMode="auto">
            <a:xfrm>
              <a:off x="2546858" y="1944354"/>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81"/>
            <p:cNvSpPr/>
            <p:nvPr/>
          </p:nvSpPr>
          <p:spPr bwMode="auto">
            <a:xfrm>
              <a:off x="2520794" y="2008895"/>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2"/>
            <p:cNvSpPr/>
            <p:nvPr/>
          </p:nvSpPr>
          <p:spPr bwMode="auto">
            <a:xfrm>
              <a:off x="2499694" y="2074678"/>
              <a:ext cx="52129" cy="26065"/>
            </a:xfrm>
            <a:custGeom>
              <a:avLst/>
              <a:gdLst>
                <a:gd name="T0" fmla="*/ 38 w 42"/>
                <a:gd name="T1" fmla="*/ 21 h 21"/>
                <a:gd name="T2" fmla="*/ 0 w 42"/>
                <a:gd name="T3" fmla="*/ 7 h 21"/>
                <a:gd name="T4" fmla="*/ 3 w 42"/>
                <a:gd name="T5" fmla="*/ 0 h 21"/>
                <a:gd name="T6" fmla="*/ 42 w 42"/>
                <a:gd name="T7" fmla="*/ 14 h 21"/>
                <a:gd name="T8" fmla="*/ 38 w 42"/>
                <a:gd name="T9" fmla="*/ 21 h 21"/>
              </a:gdLst>
              <a:ahLst/>
              <a:cxnLst>
                <a:cxn ang="0">
                  <a:pos x="T0" y="T1"/>
                </a:cxn>
                <a:cxn ang="0">
                  <a:pos x="T2" y="T3"/>
                </a:cxn>
                <a:cxn ang="0">
                  <a:pos x="T4" y="T5"/>
                </a:cxn>
                <a:cxn ang="0">
                  <a:pos x="T6" y="T7"/>
                </a:cxn>
                <a:cxn ang="0">
                  <a:pos x="T8" y="T9"/>
                </a:cxn>
              </a:cxnLst>
              <a:rect l="0" t="0" r="r" b="b"/>
              <a:pathLst>
                <a:path w="42" h="21">
                  <a:moveTo>
                    <a:pt x="38" y="21"/>
                  </a:moveTo>
                  <a:lnTo>
                    <a:pt x="0" y="7"/>
                  </a:lnTo>
                  <a:lnTo>
                    <a:pt x="3" y="0"/>
                  </a:lnTo>
                  <a:lnTo>
                    <a:pt x="42" y="14"/>
                  </a:lnTo>
                  <a:lnTo>
                    <a:pt x="38"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83"/>
            <p:cNvSpPr/>
            <p:nvPr/>
          </p:nvSpPr>
          <p:spPr bwMode="auto">
            <a:xfrm>
              <a:off x="2477353" y="2139219"/>
              <a:ext cx="52129" cy="26065"/>
            </a:xfrm>
            <a:custGeom>
              <a:avLst/>
              <a:gdLst>
                <a:gd name="T0" fmla="*/ 39 w 42"/>
                <a:gd name="T1" fmla="*/ 21 h 21"/>
                <a:gd name="T2" fmla="*/ 0 w 42"/>
                <a:gd name="T3" fmla="*/ 7 h 21"/>
                <a:gd name="T4" fmla="*/ 0 w 42"/>
                <a:gd name="T5" fmla="*/ 0 h 21"/>
                <a:gd name="T6" fmla="*/ 42 w 42"/>
                <a:gd name="T7" fmla="*/ 14 h 21"/>
                <a:gd name="T8" fmla="*/ 39 w 42"/>
                <a:gd name="T9" fmla="*/ 21 h 21"/>
              </a:gdLst>
              <a:ahLst/>
              <a:cxnLst>
                <a:cxn ang="0">
                  <a:pos x="T0" y="T1"/>
                </a:cxn>
                <a:cxn ang="0">
                  <a:pos x="T2" y="T3"/>
                </a:cxn>
                <a:cxn ang="0">
                  <a:pos x="T4" y="T5"/>
                </a:cxn>
                <a:cxn ang="0">
                  <a:pos x="T6" y="T7"/>
                </a:cxn>
                <a:cxn ang="0">
                  <a:pos x="T8" y="T9"/>
                </a:cxn>
              </a:cxnLst>
              <a:rect l="0" t="0" r="r" b="b"/>
              <a:pathLst>
                <a:path w="42" h="21">
                  <a:moveTo>
                    <a:pt x="39" y="21"/>
                  </a:moveTo>
                  <a:lnTo>
                    <a:pt x="0" y="7"/>
                  </a:lnTo>
                  <a:lnTo>
                    <a:pt x="0" y="0"/>
                  </a:lnTo>
                  <a:lnTo>
                    <a:pt x="42" y="14"/>
                  </a:lnTo>
                  <a:lnTo>
                    <a:pt x="39"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84"/>
            <p:cNvSpPr/>
            <p:nvPr/>
          </p:nvSpPr>
          <p:spPr bwMode="auto">
            <a:xfrm>
              <a:off x="2451288" y="2205001"/>
              <a:ext cx="52129" cy="26065"/>
            </a:xfrm>
            <a:custGeom>
              <a:avLst/>
              <a:gdLst>
                <a:gd name="T0" fmla="*/ 42 w 42"/>
                <a:gd name="T1" fmla="*/ 21 h 21"/>
                <a:gd name="T2" fmla="*/ 0 w 42"/>
                <a:gd name="T3" fmla="*/ 7 h 21"/>
                <a:gd name="T4" fmla="*/ 4 w 42"/>
                <a:gd name="T5" fmla="*/ 0 h 21"/>
                <a:gd name="T6" fmla="*/ 42 w 42"/>
                <a:gd name="T7" fmla="*/ 14 h 21"/>
                <a:gd name="T8" fmla="*/ 42 w 42"/>
                <a:gd name="T9" fmla="*/ 21 h 21"/>
              </a:gdLst>
              <a:ahLst/>
              <a:cxnLst>
                <a:cxn ang="0">
                  <a:pos x="T0" y="T1"/>
                </a:cxn>
                <a:cxn ang="0">
                  <a:pos x="T2" y="T3"/>
                </a:cxn>
                <a:cxn ang="0">
                  <a:pos x="T4" y="T5"/>
                </a:cxn>
                <a:cxn ang="0">
                  <a:pos x="T6" y="T7"/>
                </a:cxn>
                <a:cxn ang="0">
                  <a:pos x="T8" y="T9"/>
                </a:cxn>
              </a:cxnLst>
              <a:rect l="0" t="0" r="r" b="b"/>
              <a:pathLst>
                <a:path w="42" h="21">
                  <a:moveTo>
                    <a:pt x="42" y="21"/>
                  </a:moveTo>
                  <a:lnTo>
                    <a:pt x="0" y="7"/>
                  </a:lnTo>
                  <a:lnTo>
                    <a:pt x="4" y="0"/>
                  </a:lnTo>
                  <a:lnTo>
                    <a:pt x="42" y="14"/>
                  </a:lnTo>
                  <a:lnTo>
                    <a:pt x="42" y="21"/>
                  </a:lnTo>
                  <a:close/>
                </a:path>
              </a:pathLst>
            </a:custGeom>
            <a:solidFill>
              <a:srgbClr val="716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p="http://schemas.openxmlformats.org/presentationml/2006/main">
  <p:tag name="ISPRING_ULTRA_SCORM_COURSE_ID" val="E364D026-7066-4B02-B859-DA6B56F5B5A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LRxy1BQF1AfdgQAABERAAAdAAAAdW5pdmVyc2FsL2NvbW1vbl9tZXNzYWdlcy5sbmetWN1u2zYUvi/QdyAEFNiALW0HtCiGxIEsMTYRmXIlOk72A4GRGJuoJGb6cZtd9Xp7iV3tGXqxpxm699ghJSdxfyApCWADJuXzncNzvvND7R++y1K0EUUpVX5gPd97ZiGRxyqR+erAWrCj719ZqKx4nvBU5eLAypWFDkePH+2nPF/VfCXg9+NHCO1noixhWY706maNZHJgzceR48/mNj2LPH/iR2MysUaOyi55foU8tVK/FN/88PLVu+cvXn67/7SV7AMUzmzP24VCBunFsx5AlAW+FwEa9iKKT5k1+vjhz48f3v/3z1/DhP0F8wjF1qj9MUx6HuATrfqPnqoXQYApi0KPuDgiYUR9ZrziYYZda3SmarTmG4EqhTZSvEXVWkBMK1kIVKYyMQ9iBRt5LbqUuf7MJjQKcMgC4jDiU2sUqqK4+s7A8rpaqwLUlSiRJT9PRWJ0AnvM88tClKCaV8AuBJ9qLeGfKuMy3+tUHdhLQicR830vjDB1tzvWCOcJcguu1QxECewQBwBQ8FIUd5CNDN+MOLLTdBjClEymHnyZNmEqV+sUvtVQO+YYYjAXeZcUcAQHQLEwXPqBq50GqhBHl7ws36oi2eHH7UB1ARPq+EBBh90CZxpjCwwxllBDikLEVRfYDIehPcHR2D8FIlsj6g+R8I8h546HSJzhEFIEh10y1D4hE1sTXqfYlv/b/Iq5pnN6hXgcg5x230aquoQd7VLIApNp5d4wNSF+vYCwEdv7Sho3qOBds1rJjQA7ikQUnYqgyDjY1Sx6vSA/RUc28bAbAa1cfxkxU/y0xoxfoVxViCcbnscCnYuY18D1K3iWyMQ803E2+n+r5e+IV21VedIWJOri0ydD7dmpYV8wqy7BpqoS2WXVpVo7rDX/LlZoTn/VhD5Hv5v+0MHUDoj/MJEpZVanTdW9d3yuLRsao04j7ump/tF6aEvCpraOCRSssVT9JTB0U90/oAGm/aUIPQJF86ZEQw0n+cUAndRvAahCd8U4AVftmHACLhwgv8TjkDAYkJbivJRV59hhsrEJ0JdDG8PEl4pK3CTjubhQMOGkgm+a6QO6kIl0Z0BvDTc7rYIR5oHJFABXDXkAMpUZ2J/0wFzM8NYDTYHfOclS1WlikjeVb0yRB9/Wmfh8bLooVGZ2U15uyds0mcP7WNEcLmiUzge0/+v86x2fW+l39yiF2A6caeTY1MF65Ne5mvYUghTQrvBYGHn2WItDLmS8itfQTC9UnSc9gZqB3cVHNoC1Zw4FL+L1v+//7onxiSXNLmp3fxwEAomtqyC+BvuZqkqUv3aBMHu8K2cWfaTaC85Wrud9hxFg4YPcIXjTWjKVwdZet14geRs0mzHbmc4gD0JDe1UXMLoNQZjZwTHUMjOFW6MZL95AIWRKpYNQjKs1Aath2m/umHWVylwMkb1fK9EHZmQe2a5rbt2QfKmM3zQ9M4EbRdxev1O4fvcFc6Y2hTr7CZ5IZDUQ0LSmbRWCRG/WN2m++bxTXa9K8/Ji/+mtdxn/A1BLAwQUAAIACAC0cctQuxPRJTkDAACQDAAAJwAAAHVuaXZlcnNhbC9mbGFzaF9wdWJsaXNoaW5nX3NldHRpbmdzLnhtbNVX3W7aMBS+5yksT70saTu6diihqgpo1VpAhWnrVWViQ6w6dhY7UHrV6+0ldrVn6MWeZureY8cxUFC7Lv1B2oQQ8fn5zv+J8fcuYoFGLNVcyQBvljcwYjJUlMthgD/0muu7GGlDJCVCSRZgqTDaq5X8JOsLrqMuMwZENQIYqauJCXBkTFL1vPF4XOY6SS1XicwAvi6HKvaSlGkmDUu9RJAJ/JhJwjSeIhQAgG+s5FStVioh5DukY0UzwRCn4LnkNigimoLoCHtOrE/C82GqMkkPlFApSof9AL/a3befmYyDqvOYSZsTXQOiJZsqoZRbL4jo8kuGIsaHEbi7U8FozKmJArxVsSgg7d1FybFd6MSiHCjIgTRT+JgZQokh7ujsGXZh9IzgSHQiSczDHnCQjT/A9d7Zu9NO4+TosPX+rNduH/UOO86JXMdbxvG9ZUM+OKSyNGRzOz4xhoQR+A06AyI0871F0kxsoOSSc/aM+kpA7nMtaKO4z2iLxGyhGt1zLpsguYnRAAIRkwDvp5wIjLghgodzZZ31teEmr3pzURIBFrQnQ8ddfGveZSeMSKrZolszjrY5D2sfVSYomqgMCX7OkFEI4s9ieIoYWiwOGqQqzqnQPgZpwcHiiLMxo3t5TqeAfzJ0CibiDDShVxPBjLPwOeOXqM8GKgVcRkbQ2UDn2uGXHwWcEK1vQcnMx7Xu0WG9cXbYqjc+rdkACR0RGT4SHArO4sSsBJ9MkFRmpgfpCEmmWV4UymnOKxJb+ell0DzOhCvzSxdjAXqFJVmNlccU5q8eFDYbkVE+iHa4cmgYQQ4lcZjACGFdcJmxooAhkUhJMUEkhLWm7ViPuMo0UNwAO2j9dA+dPuIyPw1htYHFlLK0EOTG5tbryvabnd231bL38+r7+oNK04XfEcSacxv/4MGVP1/7d7eh79ktff/SNmn2b+7sm+svN9dXv358K5Lcm+uvxYVPG90iYq12Ean2+yJSJ+5101l41RRyAdbT0I0bLCjBY24Yfclme0LDPOst77ptNQ2zwpifMyT/TcjuNL8wLt0Qfe/eK6zlxFzyGBJhl+P83lvbrmzAnfNeVqkEaMv/Imql31BLAwQUAAIACAC0cctQfh21ZrcCAABQCgAAIQAAAHVuaXZlcnNhbC9mbGFzaF9za2luX3NldHRpbmdzLnhtbJVWbW/aMBD+vl+B2HfSvdJJKRKlTKrUrdVa9buTHImFY0e2Q8e/n8+xGxsIZJwq4bvn8b347miqtpQvPkwmaS6YkM+gNeWlQo3XTWhxM81arQWf5YJr4HrGhawJmy4+/rSfNLHISyyxAzmWsyE59G7m9jOG4nx8m6MMEXJRN4TvH0QpZhnJt6UULS8uhlbtG5CM8q1BXv2Yr9aDDhhV+l5DHcW0vkYZR2kkKAUY0vc1ykUWIxkw7+nKfkZyelfnsz+g7aii2tKWn1CGaA0pIS7y9RJlGM/N7fGrzFHOEzT81Qb65TPKIJSRPcj48ruvKIMM0bTN//RII0WJBY055x/xncMEKcz4YVRXKBcJmBA6uvgKrjw217sA5L6Gc5/iuErBnrCuBwsBHz1jsNCyhTTxp86mKvH22GozH7DYEKYMIFT1oCcT9BNplb8m1vW4P/BGeRGAnKJHvArW1rDq4g2Asb7Hr1a3dlWE8b3rggAl7JwyiLBX9sjfpqxHyEDZI58ZLeCRs/0R/NDScfwT3xL3mOerb6zAiTn6evmTt6KnBxxcFbh2Co+pRQELheG80Brw1dLE6rqQkqOYUk52tCSaCv4LcdneJqPS5MDgOu10X6Waagan2s3GaJZ0+F72HHejs8bt2P0o9Ml154k2O/xmSrQmeVWbHyU1nTieGRJTmGlymoFb0sBB3vONGMmpidyCfBGCjfXChYYQazMbAotusobgaRKUIE1OFzl1l5yqPm/rDOTaPBoF3zWxrsNVtKyY+dOvFN6giAkDxo6pK3MdJ/S9KQOF6wAgMq98y3aHzlK3TFMGO/CDHyhswkOZpcq06FC3LfUDbHTYb04zqiHdnugbJcTFhhOEVxOXiDdOaBjR85pkymYWjb3fwP3N0U72qwxbL9xi9uw6KbrY2I8raJT4n+Q/UEsDBBQAAgAIALRxy1B7Gdv7DAMAAKELAAAmAAAAdW5pdmVyc2FsL2h0bWxfcHVibGlzaGluZ19zZXR0aW5ncy54bWzNVt9OWjEYv+cpmi5eylHnpiMHjBGMRCdEWDavTDktnMae9qztAfHK6+0ldrVn8GJPs7j32NdTQIiOHY0sCyHQ78/v+/+14d5VItCQacOVrOLN8gZGTEaKcjmo4g/dw/VdjIwlkhKhJKtiqTDaq5XCNOsJbuIOsxZEDQIYaSqpreLY2rQSBKPRqMxNqh1XicwCvilHKglSzQyTlukgFWQMP3acMoMnCAUA4JsoOVGrlUoIhR7pvaKZYIhT8FxyFxQRRzYROPBSPRJdDrTKJD1QQmmkB70qfrW77z5TGY9U5wmTLiWmBkRHthVCKXdOENHh1wzFjA9i8HZnG6MRpzau4q1thwLSwUOUHNtHThzKgYIUSDuBT5gllFjij96eZVfWTAmeRMeSJDzqAge58Ku43r04Om83zk6ap8cX3VbrpNtseydynWARJwwWDYXgkMp0xGZ2QmItiWLwG3T6RBgWBvOkqVhfyQXn3Bn1lIDU51oY9cFTMa7ifc2JwIhbIng041qiB8wecgExON3Ncl9afA/o441iog2bNzTlGJfFqPZRZYKiscqQ4JcMWYUgoiyBfzFD8+lGfa2SnCqIscgIThkacjZidC/P0gTwT4bOwUSSgSY0XyqY9RY+Z/wa9VhfacBlZAitCnRuPH75ScApMeYelEx9XOucNOuNi+ZpvfFpzQVI6JDI6IngUEKWpHYl+GSMpLJTPUhHRDLD8qJQTnNekdjKzy+D4UkmfJlfuhhz0CssyWqsPKUwf/WgsNmYDPNBdMOVQ8MIciiJxwRGBOPOZcaKAkZEIiXFGJEIFpVxYz3kKjNA8QPsoc3zPfT6iMv8NICbAyxqynQhyI3Nrdfbb97u7L6rlIOfN9/XlypNVnhbEGfO7/CDpUt8tsgfbsMwcLvz8TVsdfavtvDd7Ze725tfP74VSdfd7dfiwueNThGx01YRqdZxEakzf4G05y6PQi7Awhn4AYKVI3jCLaMv2T7PaIHlN7FvkBdqgRVGsbSR/98g/Gn28Fp4aYXBo0/BEtAXn9W10m9QSwMEFAACAAgAtHHLUP7ZBl2gAQAALQYAAB8AAAB1bml2ZXJzYWwvaHRtbF9za2luX3NldHRpbmdzLmpzjZRNb8IwDIbv/Ioqu06IfcJ2Q4NJSBwmjdu0QyimVKRxlIQOhvjvq8NX06aD+NK8ffo6duVsW1GxWMyi12jrnt3+w987DUizegW3vi4a9Ix0ZkQ6g0magUglsAqSHz89ybszETJm0plON59ka0p+DOnNnAtTxlXAQgc0E9DygPYT0NahxL9eZYeq9hWV2jxdWYuyHaO0IG1bos64Y9jNu1vlAisw5qAvoHMeg2fadauJPDs+dSnKXIyZ4nIzxgTbUx4vE40rOWvKv9go0MUPX+6Bzkv3bejZidTYkYWsmnjYo2gmlQZj4JD3eUgRhAWfgij5dtz6B/WM6wVV6Dw1qT3S/TuKMq14ArUu9foUPiYLr1o3uxR1zsLa7omHewqPEHwDumY1eKTwQFQrdcUPVBoT6kgNrff8hArks1Qmh9QdiiBHhyXbpu6dC3XHHzBvhLAyQovARGZNF8cVU2+Dg2sqWcehmRchMZQXA5oKfZyfRO80tnqN0P4rYtxaHi+y4nYobkbqOJjiGfRIzpGEjOsl6AmiKOr5vnTyavLW7g9QSwMEFAACAAgAtHHLU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HHLUA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HHLU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C0cctQ9tVKNrgMAACDIQAAFwAAAHVuaXZlcnNhbC91bml2ZXJzYWwucG5n7Zr7X5L3HsDxVHZXayszLyxzuZaTtCWaty6WEOW1vOSFPNjcUsBLyCFFW8fNyozUTTNS57LSTJk5JUHArU3WFCgVSIHMTFEQSBmQKHge6Jyd1+uc1+v8AefFD8/zvL7f9/fyuX2/38/reZ7LEWGh69dsXQMCgdbDYSFRINByOAi0DLvKGqjZRi2aAh5WOVGhB0GtXKdpoLA87cDxAyBQG2ntYsoKoLw6ExafAwLZPDZdVmxsYyrQbws85MCJvyUrJMdLUicc2GPzx+ZBBSDqlx4XHbPsQ2J32P10OjXz4fVIOzeryNivYbDM7dvs7OFbVqSELN9wGfPpwZ7qGlX9HGsXoX/PXnxsLE5YbS/fl/ksEMeN5jUpW+u5FF4T84eblbzgpXzNLBtMCVp887gDP0q0ByR6mYf6lCQD8w9MTtBhc7xCY7vzOqD6DfFkYKqHHJatGOnIPQRUXFDRZa5y2Bw/FtnhCJRBTiWy7fayrbcwHwKFnrbGoOwxg24UG/uXfzHaJlMz9hE3K+Cxqmw5cP8gZKNpKDu4iRy0AAuwAAuwAAuwAAuwAAuwAAuwAAuwAAuwAAuwgP8/4Jk/+6v9LhNEuZebaBHM9NLQznU1cN9/yc1Ute1/g1+qXZ9o5MJYCkM7IuuS1iYEzr+uaK4zzKThb41QRlgjvJFRZZb5xeRNkoI+LkOfPTb/GGz8QeiFRyeget8qmdQmL4SLVOUMDzL8MciHFMyW5KapTnSwOkYl41Ym2dTPQsHOMw3F+yZbF+ST1XyfYtnqDhW9v4vC2P6kD8ISK1/WtGrpeQFSzcLoUkFLAnUa6JFEfDtWDJUYdawlomamndfKePuqBNqS5qfqVnPxyIVgw3Q49AGZBemQdGNiRtvbJCyjhuIoKBXhDczaP/ZkX/ILEykH7iASwFIC51u93ZJDnSbDa8EKUKW5YpXN7NZz2p/XQn7M4ZwlY2bi+SjfP1ZvyAstpys8yuvN0kSuJAe//clWsLJWoj9uG/Cm5zj15OkmkfxCtzhPxZCTyKK2q/qRWKcmyvxj2+DFpI+a7LyY9hOhwfpnl79s7uWztyaISnGanMixekEpT9pWo0x7bZeTIWp1SZcUGjyEeoK43oNofUqi81zyG7EFga4lGQ4q5ib6FPLf1LJJMg7FbXbp21YIf4R3m86VYZ4F1rbf//vv++JaSLinw+g9zctmlKBOrtMN22NyZm5XMJfCVOZkNrZ/9PHVISl5W/3FOCJFpl6TMJ7n49r3vLXApbf68CbnyfYgJeBonx/XuRuu3sJdO79uXI0W8VEuwTzE4fKELOsRz7SSYbM0NQQxoyCgCMOMh07aybxw6pqvYNlHxh8WJd0+4pzKW0lzz9rxpCV6tIKjSvq1SP/IAZguqzL0q6sbdn7scxX9+1tCI6iNEAMz5Il02oa6snZuZJ2QN/2FqDTOezT3c0TtXq8hJ4l4j8knXs26N1PJ/i5HodIHjjmrNCO6CFW4a/mtQd/TCgFHBtWosXP+uNNB3JjTBIkOE1LOOR1Rh/36a+9OcC8xV1S3eVuY3sFP5UTH4EeMNaG6/MSDUN0Dx/YijDIe+tlqiRgEcrpHc5t4qjr0sImMF5T6fUObuUvOQbo+8StdJsBIMtQf4GJW9nYkf9DVQVNJFFfdJAb7slS8RNyO6d9I60qT3KioHDUo8QotfWrSGvTS11l/PNpf0g3gbfy6zcpJSTEsO2z8QkcCdOjD993R0V82vFj7fR5kTeXJqv7+lLMF4eU0YmJU9KTOrZqvHc/+1vsFpAHjqNubkRdejg7eLq1BCRUYvBth+k5VjIq5oJSBl96yqx/v/7cedxO478GOQqEgEFv6+7e7FPJfD8kna3EoG4WM36wQ02nostScYZyEcI4k7c697LZpf5h+8D7uZeCL3TnPA/52xkGDa43bzYRqGFu2NbiGEJEf/7X0+t7v4UQnrxSXaN0edvGa99Q3OBFe/oq01x45Q7yJoIVsuuuTwfBghv51RbhRl7GkmpMGL3VJtJ+aDfNF2EjVKZoIYZax65YmfbfcZJtHHoaqTWmSRaBFPR8VyEOefx/ObbLxZf8khftAcFt6z/iQw+jBNveYApwfwiEy9UHzbi8Bf9hxXDtfmhC630HEGaVv+FSm1T/6ZP+QjkFnAJFK421Izh2uQtdPdtOkqKalntYkupaVpj9rIOB3PGmmMGnJsVTsgi2TnAe4F86JXohCUI0N/xIu3zgvlV8YQtObMRgguvuiCpXUQU6wvNdjLMAUaqASeS3pTMilU501fpFVY/19CVgG3xqw+/Ck1n1eQylkXHsfVS0sLSSRasxB5aF53hu1kFkrG+WsB/XMNuqmppLdPe+IigG2M41YuLFseVyiLv9B+8HeqJTvRJ/5fjG8bhdgNYLouKiSo5h8N8zdyixrzmJHE6KMu/UorcsK5GujYuiSF7ZmwSUF/TQvxH3KASpYdMmt5xVNOu7r3+B5e3izlWx9kvQOt7XRN6pqJRoj4gSKxAWdaAc5/Z+yqTfe3hd910VO8KRPm4NVfIX1WXuTiAQwuGbvlBbl+E46pz7kkl6Ya9iNLIhC1MQ/Q8eaQz1F5C3Ag/1NPj5279VvhBdVDWRH0IXxp4ygxFNUMODXAZrh+RG34Vd/tw2KM0xCWfFLvedjqHwaZl1mu3Let3LQeAXRQmmHy8bjaIqjJhfsyUjo1StR90zuGT6Jt+bA36krkT++g1vwAhzRIiKhQ8qPrLi+z44wVV8cw9LzKTG8AHX/es/k7kf6J+EFD18c8fhyEMdjt93K3fEkQlR6JwH5nwL3e8oe3FTOkSu4Pu90DwDONEX6Lx++m6SJaS0pyNhenvEWOFViSAFzv+0rGsJSwucW1TwKtQmdfgyP7CkEppitQssC4TQNWeZNPoURTvioc9XsMJMmOTf1Jf6o6kNw4oNCLAb5Tg0Ky3j+v73mKDtWVre0KEVvmR7q3HuXDnnJAty4aJ8YRn99tzYdRdDwY0Vos30GqyGKpjPJUGNgUK5Zp6R+ZPua7RqVPg5BJZpX/Tiwc6cj/wwyzXM60bcU5k2Q1uAFVc8yvr4+KMaPEpuDjbOkZupoAZnev4vS/ZD54EoFv3qNRH0GLFG3DcW7ofx2fjOUk1F0Qf9IARk7l8Ojebk37YF2rrhUgYGYTdg6GeENkXSat02SXEjBEg35n0uCTJo1shNJDFHx4CW3ivOHBOdtyzmrolZiCxdEowKZmqMJD5j9RTbLBmNtf+5S41IuOOJ4VcRzPLa35yYHRNLRaF5bymL1y7YhdQu9rt4cCneNOS19F2m4jnPUKnPwgjUdw4k0hdmsnubFcCprtXkz2diazBjhskpEm+GYYuVsv0v+m580WJIUFHVPi3U5IUSrfXBbeaTCxXFy57jy6WErzFAgUvssEFx8ftnr2YLt7p9sipJ1DZfW4Uw6I6ZMm2duh0Nl7wBaZF7EBEWHcERYUizgBMp7nUZM2QmXsassda5nma3YLvgoPiLJh7owZlv4HMOuoZT8RdyYx5y5nRfElV0tvUJST0A7hlhyysiMPg1LN7nwQ7Nx6b47rw8NoM37RBYtfz574ebsdRoB4Ifusz7LEfRlWJelupY73fNck3lbOf+QpJx/9OfB9e74AUwRVlegn36lCh/g+AOyDYSCiUNcum1Z6kASJlpo/Kf6ntQuOi7yndXFV6Al9/2AUNIuA9KwGBX/GSM34BsMFzjOI1oTuwa4XZCy1KjC36l54wLW4gRk1DlCKCXL5aUJ8nAr3soX4kDaRz2lNGlfkIzWo/QjwOiJeZ8Hg0C+uQjmZoUpQbEZu04h6q65UV9Bv0M8n6Dex3bP9uovZO65eGvSuKBCGrRUFtq2p6udMT9Jhq6wwvwxWGf8kcicQU1HL8iY6dcwymoDkCNCBLGHzlG2826/sG0gp8eIzqF4t10QUGG8whmO+RW7v+qH9PjzM23sGHtIcgYKdq+zxUtCtFqKFa70nK3LkkiDhC7mBEqykfWjaOLGwtPAlMtIG6UzvNK4fmqjdv5n4uIsW67bMT8BKRw+UjY2L61DYqNFghtKpunTfdgJVpz/UJuhlS0unlmNC0YsZmeqYFGVeqAzdy6Bf8VFY3TDVR8gite5hQdqhvTeRafcrwM9M6H7fmkzMNliKopLvLWz3KlEiCwk4qYH7mjqrGv56I5Wx2VAM3HNf+fwl9YiC+bP0E15+cu4E+CuNxohkrrLRK4d1pStXQISX9G35g//3+t/++rk5rQKc+E+DfaJHBbVBx3NH8Ss+vMHg9HD5aeYBq2IH4sk8m1Mg75lNhojnV8v9Z3VgDcWXtSXzq6tMo0APxwW0nrw9MV/AFBLAwQUAAIACAC0cctQKwvAbUoAAABrAAAAGwAAAHVuaXZlcnNhbC91bml2ZXJzYWwucG5nLnhtbLOxr8jNUShLLSrOzM+zVTLUM1Cyt+PlsikoSi3LTC1XqACKGekZQICSQiUqtzwzpSQDKGRgbowQzEjNTM8osVWyMDCFC+oDzQQAUEsBAgAAFAACAAgAtHHLUFAXUB92BAAAEREAAB0AAAAAAAAAAQAAAAAAAAAAAHVuaXZlcnNhbC9jb21tb25fbWVzc2FnZXMubG5nUEsBAgAAFAACAAgAtHHLULsT0SU5AwAAkAwAACcAAAAAAAAAAQAAAAAAsQQAAHVuaXZlcnNhbC9mbGFzaF9wdWJsaXNoaW5nX3NldHRpbmdzLnhtbFBLAQIAABQAAgAIALRxy1B+HbVmtwIAAFAKAAAhAAAAAAAAAAEAAAAAAC8IAAB1bml2ZXJzYWwvZmxhc2hfc2tpbl9zZXR0aW5ncy54bWxQSwECAAAUAAIACAC0cctQexnb+wwDAAChCwAAJgAAAAAAAAABAAAAAAAlCwAAdW5pdmVyc2FsL2h0bWxfcHVibGlzaGluZ19zZXR0aW5ncy54bWxQSwECAAAUAAIACAC0cctQ/tkGXaABAAAtBgAAHwAAAAAAAAABAAAAAAB1DgAAdW5pdmVyc2FsL2h0bWxfc2tpbl9zZXR0aW5ncy5qc1BLAQIAABQAAgAIALRxy1A9PC/RwQAAAOUBAAAaAAAAAAAAAAEAAAAAAFIQAAB1bml2ZXJzYWwvaTE4bl9wcmVzZXRzLnhtbFBLAQIAABQAAgAIALRxy1AM0rasbgAAAG4AAAAcAAAAAAAAAAEAAAAAAEsRAAB1bml2ZXJzYWwvbG9jYWxfc2V0dGluZ3MueG1sUEsBAgAAFAACAAgARJRXRyO0Tvv7AgAAsAgAABQAAAAAAAAAAQAAAAAA8xEAAHVuaXZlcnNhbC9wbGF5ZXIueG1sUEsBAgAAFAACAAgAtHHLUDXb2a1oAQAA8wIAACkAAAAAAAAAAQAAAAAAIBUAAHVuaXZlcnNhbC9za2luX2N1c3RvbWl6YXRpb25fc2V0dGluZ3MueG1sUEsBAgAAFAACAAgAtHHLUPbVSja4DAAAgyEAABcAAAAAAAAAAAAAAAAAzxYAAHVuaXZlcnNhbC91bml2ZXJzYWwucG5nUEsBAgAAFAACAAgAtHHLUCsLwG1KAAAAawAAABsAAAAAAAAAAQAAAAAAvCMAAHVuaXZlcnNhbC91bml2ZXJzYWwucG5nLnhtbFBLBQYAAAAACwALAEkDAAA/JAAAAAA="/>
  <p:tag name="ISPRING_PRESENTATION_TITLE" val="12567"/>
  <p:tag name="COMMONDATA" val="eyJoZGlkIjoiNzk1ZDY0OTVhNTA1ODYwMmMwZWMxOWU1ZWNkMmJiM2EifQ=="/>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3516</Words>
  <Application>WPS 演示</Application>
  <PresentationFormat>自定义</PresentationFormat>
  <Paragraphs>508</Paragraphs>
  <Slides>25</Slides>
  <Notes>25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微软雅黑</vt:lpstr>
      <vt:lpstr>Franklin Gothic Demi</vt:lpstr>
      <vt:lpstr>BrowalliaUPC</vt:lpstr>
      <vt:lpstr>Microsoft Sans Serif</vt:lpstr>
      <vt:lpstr>幼圆</vt:lpstr>
      <vt:lpstr>Kartika</vt:lpstr>
      <vt:lpstr>方正舒体</vt:lpstr>
      <vt:lpstr>Agency FB</vt:lpstr>
      <vt:lpstr>微软雅黑 Light</vt:lpstr>
      <vt:lpstr>Arial Unicode MS</vt:lpstr>
      <vt:lpstr>等线</vt:lpstr>
      <vt:lpstr>Calibri</vt:lpstr>
      <vt:lpstr>方正姚体</vt:lpstr>
      <vt:lpstr>DejaVu Math TeX Gyre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灰色简约风毕业论文答辩开题报告PPT模板</dc:title>
  <dc:creator>极简办公</dc:creator>
  <cp:keywords>www.jjppt.com</cp:keywords>
  <dc:description>www.jjppt.com</dc:description>
  <dc:subject> </dc:subject>
  <cp:category> </cp:category>
  <cp:lastModifiedBy>彤</cp:lastModifiedBy>
  <cp:revision>5</cp:revision>
  <dcterms:created xsi:type="dcterms:W3CDTF">2017-05-06T02:14:00Z</dcterms:created>
  <dcterms:modified xsi:type="dcterms:W3CDTF">2022-06-03T01:01:34Z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7C1C26B950A8493EA1FFCC0F3E9F9D3A</vt:lpwstr>
  </property>
</Properties>
</file>