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1" r:id="rId3"/>
    <p:sldId id="260" r:id="rId5"/>
    <p:sldId id="259" r:id="rId6"/>
    <p:sldId id="267" r:id="rId7"/>
    <p:sldId id="268" r:id="rId8"/>
    <p:sldId id="269" r:id="rId9"/>
    <p:sldId id="262" r:id="rId10"/>
    <p:sldId id="270" r:id="rId11"/>
    <p:sldId id="271" r:id="rId12"/>
    <p:sldId id="272" r:id="rId13"/>
    <p:sldId id="261" r:id="rId14"/>
    <p:sldId id="273" r:id="rId15"/>
    <p:sldId id="275" r:id="rId16"/>
    <p:sldId id="274" r:id="rId17"/>
    <p:sldId id="263" r:id="rId18"/>
    <p:sldId id="276" r:id="rId19"/>
    <p:sldId id="278" r:id="rId20"/>
    <p:sldId id="277" r:id="rId21"/>
    <p:sldId id="264" r:id="rId22"/>
    <p:sldId id="279" r:id="rId23"/>
    <p:sldId id="280" r:id="rId24"/>
    <p:sldId id="266"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CCDD"/>
    <a:srgbClr val="59888C"/>
    <a:srgbClr val="2D3A4B"/>
    <a:srgbClr val="C83339"/>
    <a:srgbClr val="3B685C"/>
    <a:srgbClr val="A86A38"/>
    <a:srgbClr val="98B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07" autoAdjust="0"/>
    <p:restoredTop sz="94660"/>
  </p:normalViewPr>
  <p:slideViewPr>
    <p:cSldViewPr snapToGrid="0">
      <p:cViewPr varScale="1">
        <p:scale>
          <a:sx n="53" d="100"/>
          <a:sy n="53" d="100"/>
        </p:scale>
        <p:origin x="54" y="72"/>
      </p:cViewPr>
      <p:guideLst>
        <p:guide orient="horz" pos="2154"/>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3.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802BB4-BABB-446B-B4EB-A3C3315D1B1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153DA-6EC5-4880-A9B6-75D7023980C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descr="3eac7e36570c7ea324cd4c3bd18a4bc"/>
          <p:cNvPicPr>
            <a:picLocks noChangeAspect="1"/>
          </p:cNvPicPr>
          <p:nvPr userDrawn="1"/>
        </p:nvPicPr>
        <p:blipFill>
          <a:blip r:embed="rId2"/>
          <a:stretch>
            <a:fillRect/>
          </a:stretch>
        </p:blipFill>
        <p:spPr>
          <a:xfrm>
            <a:off x="-2540" y="0"/>
            <a:ext cx="12192635" cy="6858635"/>
          </a:xfrm>
          <a:prstGeom prst="rect">
            <a:avLst/>
          </a:prstGeom>
        </p:spPr>
      </p:pic>
      <p:pic>
        <p:nvPicPr>
          <p:cNvPr id="27"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1478167" y="562838"/>
            <a:ext cx="770604" cy="5732321"/>
          </a:xfrm>
          <a:prstGeom prst="rect">
            <a:avLst/>
          </a:prstGeom>
        </p:spPr>
      </p:pic>
      <p:pic>
        <p:nvPicPr>
          <p:cNvPr id="28"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290" y="562838"/>
            <a:ext cx="770604" cy="5732321"/>
          </a:xfrm>
          <a:prstGeom prst="rect">
            <a:avLst/>
          </a:prstGeom>
        </p:spPr>
      </p:pic>
      <p:sp>
        <p:nvSpPr>
          <p:cNvPr id="29" name="矩形 28"/>
          <p:cNvSpPr/>
          <p:nvPr userDrawn="1"/>
        </p:nvSpPr>
        <p:spPr>
          <a:xfrm>
            <a:off x="682172" y="562840"/>
            <a:ext cx="10827656" cy="5732321"/>
          </a:xfrm>
          <a:prstGeom prst="rect">
            <a:avLst/>
          </a:prstGeom>
          <a:solidFill>
            <a:schemeClr val="bg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0" name="组合 29"/>
          <p:cNvGrpSpPr/>
          <p:nvPr userDrawn="1"/>
        </p:nvGrpSpPr>
        <p:grpSpPr>
          <a:xfrm>
            <a:off x="-2471" y="-60224"/>
            <a:ext cx="3072930" cy="2701824"/>
            <a:chOff x="-2471" y="705633"/>
            <a:chExt cx="6007545" cy="5282037"/>
          </a:xfrm>
        </p:grpSpPr>
        <p:pic>
          <p:nvPicPr>
            <p:cNvPr id="31" name="图片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1" y="1685923"/>
              <a:ext cx="5448300" cy="4301747"/>
            </a:xfrm>
            <a:prstGeom prst="rect">
              <a:avLst/>
            </a:prstGeom>
          </p:spPr>
        </p:pic>
        <p:pic>
          <p:nvPicPr>
            <p:cNvPr id="32" name="图片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7083" y="705633"/>
              <a:ext cx="2357991" cy="3042453"/>
            </a:xfrm>
            <a:prstGeom prst="rect">
              <a:avLst/>
            </a:prstGeom>
          </p:spPr>
        </p:pic>
      </p:grpSp>
      <p:pic>
        <p:nvPicPr>
          <p:cNvPr id="33" name="图片 3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29022" y="3012660"/>
            <a:ext cx="3040888" cy="40633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59888C"/>
        </a:solidFill>
        <a:effectLst/>
      </p:bgPr>
    </p:bg>
    <p:spTree>
      <p:nvGrpSpPr>
        <p:cNvPr id="1" name=""/>
        <p:cNvGrpSpPr/>
        <p:nvPr/>
      </p:nvGrpSpPr>
      <p:grpSpPr>
        <a:xfrm>
          <a:off x="0" y="0"/>
          <a:ext cx="0" cy="0"/>
          <a:chOff x="0" y="0"/>
          <a:chExt cx="0" cy="0"/>
        </a:xfrm>
      </p:grpSpPr>
      <p:pic>
        <p:nvPicPr>
          <p:cNvPr id="2" name="图片 1" descr="3eac7e36570c7ea324cd4c3bd18a4bc"/>
          <p:cNvPicPr>
            <a:picLocks noChangeAspect="1"/>
          </p:cNvPicPr>
          <p:nvPr userDrawn="1"/>
        </p:nvPicPr>
        <p:blipFill>
          <a:blip r:embed="rId2"/>
          <a:stretch>
            <a:fillRect/>
          </a:stretch>
        </p:blipFill>
        <p:spPr>
          <a:xfrm>
            <a:off x="0" y="0"/>
            <a:ext cx="12192000" cy="6858000"/>
          </a:xfrm>
          <a:prstGeom prst="rect">
            <a:avLst/>
          </a:prstGeom>
        </p:spPr>
      </p:pic>
      <p:sp>
        <p:nvSpPr>
          <p:cNvPr id="8" name="矩形 7"/>
          <p:cNvSpPr/>
          <p:nvPr userDrawn="1"/>
        </p:nvSpPr>
        <p:spPr>
          <a:xfrm>
            <a:off x="730934" y="1333501"/>
            <a:ext cx="10685156" cy="4090381"/>
          </a:xfrm>
          <a:prstGeom prst="rect">
            <a:avLst/>
          </a:prstGeom>
          <a:solidFill>
            <a:schemeClr val="bg1"/>
          </a:solidFill>
          <a:ln>
            <a:noFill/>
          </a:ln>
          <a:effectLst>
            <a:glow>
              <a:schemeClr val="accent1">
                <a:alpha val="60000"/>
              </a:schemeClr>
            </a:glow>
            <a:outerShdw dir="672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71387" y="3518671"/>
            <a:ext cx="1756911" cy="19204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7" name="图片 6" descr="3eac7e36570c7ea324cd4c3bd18a4bc"/>
          <p:cNvPicPr>
            <a:picLocks noChangeAspect="1"/>
          </p:cNvPicPr>
          <p:nvPr userDrawn="1"/>
        </p:nvPicPr>
        <p:blipFill>
          <a:blip r:embed="rId2"/>
          <a:stretch>
            <a:fillRect/>
          </a:stretch>
        </p:blipFill>
        <p:spPr>
          <a:xfrm>
            <a:off x="0" y="-635"/>
            <a:ext cx="12192000" cy="6858000"/>
          </a:xfrm>
          <a:prstGeom prst="rect">
            <a:avLst/>
          </a:prstGeom>
        </p:spPr>
      </p:pic>
      <p:sp>
        <p:nvSpPr>
          <p:cNvPr id="2" name="日期占位符 1"/>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5C227D1-A88A-4A6A-9BFD-CE518610277E}" type="slidenum">
              <a:rPr lang="zh-CN" altLang="en-US" smtClean="0"/>
            </a:fld>
            <a:endParaRPr lang="zh-CN" altLang="en-US"/>
          </a:p>
        </p:txBody>
      </p:sp>
      <p:sp>
        <p:nvSpPr>
          <p:cNvPr id="6" name="矩形 5"/>
          <p:cNvSpPr/>
          <p:nvPr userDrawn="1"/>
        </p:nvSpPr>
        <p:spPr>
          <a:xfrm>
            <a:off x="333829" y="278682"/>
            <a:ext cx="11524342" cy="6300638"/>
          </a:xfrm>
          <a:prstGeom prst="rect">
            <a:avLst/>
          </a:prstGeom>
          <a:solidFill>
            <a:schemeClr val="bg1"/>
          </a:solidFill>
          <a:ln w="635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44895" y="5010706"/>
            <a:ext cx="1495142" cy="1825705"/>
          </a:xfrm>
          <a:prstGeom prst="rect">
            <a:avLst/>
          </a:prstGeom>
        </p:spPr>
      </p:pic>
      <p:pic>
        <p:nvPicPr>
          <p:cNvPr id="10" name="图片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4861" y="107949"/>
            <a:ext cx="1208613" cy="1046961"/>
          </a:xfrm>
          <a:prstGeom prst="rect">
            <a:avLst/>
          </a:prstGeom>
        </p:spPr>
      </p:pic>
      <p:pic>
        <p:nvPicPr>
          <p:cNvPr id="11" name="图片 10"/>
          <p:cNvPicPr>
            <a:picLocks noChangeAspect="1"/>
          </p:cNvPicPr>
          <p:nvPr userDrawn="1"/>
        </p:nvPicPr>
        <p:blipFill>
          <a:blip r:embed="rId5"/>
          <a:stretch>
            <a:fillRect/>
          </a:stretch>
        </p:blipFill>
        <p:spPr>
          <a:xfrm>
            <a:off x="397" y="-822"/>
            <a:ext cx="1335140" cy="104860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33695CB0-E52E-489A-AC5E-3DD66F98FE3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5C227D1-A88A-4A6A-9BFD-CE518610277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a:t>2018/8/16</a:t>
            </a:r>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ltLang="zh-CN"/>
              <a:t>‹#›</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D3A4B"/>
        </a:solidFill>
        <a:effectLst/>
      </p:bgPr>
    </p:bg>
    <p:spTree>
      <p:nvGrpSpPr>
        <p:cNvPr id="1" name=""/>
        <p:cNvGrpSpPr/>
        <p:nvPr/>
      </p:nvGrpSpPr>
      <p:grpSpPr>
        <a:xfrm>
          <a:off x="0" y="0"/>
          <a:ext cx="0" cy="0"/>
          <a:chOff x="0" y="0"/>
          <a:chExt cx="0" cy="0"/>
        </a:xfrm>
      </p:grpSpPr>
      <p:sp>
        <p:nvSpPr>
          <p:cNvPr id="10" name="原创设计师【吴贤】_1"/>
          <p:cNvSpPr txBox="1">
            <a:spLocks noChangeArrowheads="1"/>
          </p:cNvSpPr>
          <p:nvPr/>
        </p:nvSpPr>
        <p:spPr bwMode="auto">
          <a:xfrm>
            <a:off x="1784789" y="2903752"/>
            <a:ext cx="8622422"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sz="1300">
                <a:solidFill>
                  <a:schemeClr val="tx1"/>
                </a:solidFill>
                <a:latin typeface="Nexa Light" pitchFamily="50" charset="0"/>
                <a:ea typeface="微软雅黑" panose="020B0503020204020204" pitchFamily="34" charset="-122"/>
              </a:defRPr>
            </a:lvl1pPr>
            <a:lvl2pPr marL="742950" indent="-285750">
              <a:defRPr sz="1300">
                <a:solidFill>
                  <a:schemeClr val="tx1"/>
                </a:solidFill>
                <a:latin typeface="Nexa Light" pitchFamily="50" charset="0"/>
                <a:ea typeface="微软雅黑" panose="020B0503020204020204" pitchFamily="34" charset="-122"/>
              </a:defRPr>
            </a:lvl2pPr>
            <a:lvl3pPr marL="1143000" indent="-228600">
              <a:defRPr sz="1300">
                <a:solidFill>
                  <a:schemeClr val="tx1"/>
                </a:solidFill>
                <a:latin typeface="Nexa Light" pitchFamily="50" charset="0"/>
                <a:ea typeface="微软雅黑" panose="020B0503020204020204" pitchFamily="34" charset="-122"/>
              </a:defRPr>
            </a:lvl3pPr>
            <a:lvl4pPr marL="1600200" indent="-228600">
              <a:defRPr sz="1300">
                <a:solidFill>
                  <a:schemeClr val="tx1"/>
                </a:solidFill>
                <a:latin typeface="Nexa Light" pitchFamily="50" charset="0"/>
                <a:ea typeface="微软雅黑" panose="020B0503020204020204" pitchFamily="34" charset="-122"/>
              </a:defRPr>
            </a:lvl4pPr>
            <a:lvl5pPr marL="2057400" indent="-228600">
              <a:defRPr sz="1300">
                <a:solidFill>
                  <a:schemeClr val="tx1"/>
                </a:solidFill>
                <a:latin typeface="Nexa Light" pitchFamily="50"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Nexa Light" pitchFamily="50" charset="0"/>
                <a:ea typeface="微软雅黑" panose="020B0503020204020204" pitchFamily="34" charset="-122"/>
              </a:defRPr>
            </a:lvl9pPr>
          </a:lstStyle>
          <a:p>
            <a:pPr algn="ctr" eaLnBrk="1" hangingPunct="1"/>
            <a:r>
              <a:rPr lang="zh-CN" altLang="en-US" sz="7200">
                <a:solidFill>
                  <a:schemeClr val="accent1"/>
                </a:solidFill>
                <a:latin typeface="微软雅黑" panose="020B0503020204020204" pitchFamily="34" charset="-122"/>
              </a:rPr>
              <a:t>毕业答辩</a:t>
            </a:r>
            <a:r>
              <a:rPr lang="en-US" altLang="zh-CN" sz="7200">
                <a:solidFill>
                  <a:schemeClr val="accent1"/>
                </a:solidFill>
                <a:latin typeface="微软雅黑" panose="020B0503020204020204" pitchFamily="34" charset="-122"/>
              </a:rPr>
              <a:t>PPT</a:t>
            </a:r>
            <a:r>
              <a:rPr lang="zh-CN" altLang="en-US" sz="7200">
                <a:solidFill>
                  <a:schemeClr val="accent1"/>
                </a:solidFill>
                <a:latin typeface="微软雅黑" panose="020B0503020204020204" pitchFamily="34" charset="-122"/>
              </a:rPr>
              <a:t>模板</a:t>
            </a:r>
            <a:endParaRPr lang="zh-CN" altLang="en-US" sz="7200">
              <a:solidFill>
                <a:schemeClr val="accent1"/>
              </a:solidFill>
              <a:latin typeface="微软雅黑" panose="020B0503020204020204" pitchFamily="34" charset="-122"/>
            </a:endParaRPr>
          </a:p>
        </p:txBody>
      </p:sp>
      <p:sp>
        <p:nvSpPr>
          <p:cNvPr id="12" name="原创设计师【吴贤】_3"/>
          <p:cNvSpPr txBox="1"/>
          <p:nvPr/>
        </p:nvSpPr>
        <p:spPr>
          <a:xfrm>
            <a:off x="3455736" y="5150582"/>
            <a:ext cx="2472213" cy="398780"/>
          </a:xfrm>
          <a:prstGeom prst="rect">
            <a:avLst/>
          </a:prstGeom>
          <a:noFill/>
        </p:spPr>
        <p:txBody>
          <a:bodyPr wrap="square" rtlCol="0">
            <a:spAutoFit/>
          </a:bodyPr>
          <a:lstStyle/>
          <a:p>
            <a:r>
              <a:rPr lang="zh-CN" altLang="en-US" sz="2000">
                <a:solidFill>
                  <a:schemeClr val="accent1"/>
                </a:solidFill>
                <a:latin typeface="微软雅黑" panose="020B0503020204020204" pitchFamily="34" charset="-122"/>
                <a:ea typeface="微软雅黑" panose="020B0503020204020204" pitchFamily="34" charset="-122"/>
              </a:rPr>
              <a:t>答辩</a:t>
            </a:r>
            <a:r>
              <a:rPr lang="zh-CN" altLang="en-US" sz="2000">
                <a:solidFill>
                  <a:schemeClr val="accent1"/>
                </a:solidFill>
                <a:latin typeface="微软雅黑" panose="020B0503020204020204" pitchFamily="34" charset="-122"/>
                <a:ea typeface="微软雅黑" panose="020B0503020204020204" pitchFamily="34" charset="-122"/>
              </a:rPr>
              <a:t>人：</a:t>
            </a:r>
            <a:r>
              <a:rPr lang="en-US" altLang="zh-CN" sz="2000">
                <a:solidFill>
                  <a:schemeClr val="accent1"/>
                </a:solidFill>
                <a:latin typeface="微软雅黑" panose="020B0503020204020204" pitchFamily="34" charset="-122"/>
                <a:ea typeface="微软雅黑" panose="020B0503020204020204" pitchFamily="34" charset="-122"/>
              </a:rPr>
              <a:t>XXX</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sp>
        <p:nvSpPr>
          <p:cNvPr id="13" name="原创设计师【吴贤】_4"/>
          <p:cNvSpPr txBox="1"/>
          <p:nvPr/>
        </p:nvSpPr>
        <p:spPr>
          <a:xfrm>
            <a:off x="6336254" y="5150582"/>
            <a:ext cx="2506532" cy="398780"/>
          </a:xfrm>
          <a:prstGeom prst="rect">
            <a:avLst/>
          </a:prstGeom>
          <a:noFill/>
        </p:spPr>
        <p:txBody>
          <a:bodyPr wrap="square" rtlCol="0">
            <a:spAutoFit/>
          </a:bodyPr>
          <a:lstStyle/>
          <a:p>
            <a:r>
              <a:rPr lang="zh-CN" altLang="en-US" sz="2000">
                <a:solidFill>
                  <a:schemeClr val="accent1"/>
                </a:solidFill>
                <a:latin typeface="微软雅黑" panose="020B0503020204020204" pitchFamily="34" charset="-122"/>
                <a:ea typeface="微软雅黑" panose="020B0503020204020204" pitchFamily="34" charset="-122"/>
              </a:rPr>
              <a:t>指导老师：</a:t>
            </a:r>
            <a:r>
              <a:rPr lang="en-US" altLang="zh-CN" sz="2000">
                <a:solidFill>
                  <a:schemeClr val="accent1"/>
                </a:solidFill>
                <a:latin typeface="微软雅黑" panose="020B0503020204020204" pitchFamily="34" charset="-122"/>
                <a:ea typeface="微软雅黑" panose="020B0503020204020204" pitchFamily="34" charset="-122"/>
              </a:rPr>
              <a:t>XXX</a:t>
            </a:r>
            <a:endParaRPr lang="en-US" altLang="zh-CN" sz="2000" dirty="0">
              <a:solidFill>
                <a:schemeClr val="accent1"/>
              </a:solidFill>
              <a:latin typeface="微软雅黑" panose="020B0503020204020204" pitchFamily="34" charset="-122"/>
              <a:ea typeface="微软雅黑" panose="020B0503020204020204" pitchFamily="34" charset="-122"/>
            </a:endParaRPr>
          </a:p>
        </p:txBody>
      </p:sp>
      <p:pic>
        <p:nvPicPr>
          <p:cNvPr id="3" name="图片 2" descr="17d5ad1b537c7708390830f5015f36f"/>
          <p:cNvPicPr>
            <a:picLocks noChangeAspect="1"/>
          </p:cNvPicPr>
          <p:nvPr/>
        </p:nvPicPr>
        <p:blipFill>
          <a:blip r:embed="rId1"/>
          <a:stretch>
            <a:fillRect/>
          </a:stretch>
        </p:blipFill>
        <p:spPr>
          <a:xfrm>
            <a:off x="4988560" y="1064260"/>
            <a:ext cx="2214245" cy="15659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研究方法与思路</a:t>
            </a:r>
            <a:endParaRPr lang="zh-CN" altLang="zh-CN" dirty="0"/>
          </a:p>
        </p:txBody>
      </p:sp>
      <p:sp>
        <p:nvSpPr>
          <p:cNvPr id="4" name="原创设计师【吴贤】_3"/>
          <p:cNvSpPr/>
          <p:nvPr/>
        </p:nvSpPr>
        <p:spPr>
          <a:xfrm>
            <a:off x="650151" y="1725995"/>
            <a:ext cx="2495550" cy="3474655"/>
          </a:xfrm>
          <a:prstGeom prst="rect">
            <a:avLst/>
          </a:prstGeom>
          <a:solidFill>
            <a:srgbClr val="F7F7F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原创设计师【吴贤】_4"/>
          <p:cNvSpPr/>
          <p:nvPr/>
        </p:nvSpPr>
        <p:spPr>
          <a:xfrm>
            <a:off x="931107" y="4838701"/>
            <a:ext cx="1933638" cy="72389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思路一</a:t>
            </a:r>
            <a:endParaRPr lang="zh-CN" altLang="en-US" sz="2400" b="1" dirty="0">
              <a:latin typeface="微软雅黑" panose="020B0503020204020204" pitchFamily="34" charset="-122"/>
              <a:ea typeface="微软雅黑" panose="020B0503020204020204" pitchFamily="34" charset="-122"/>
            </a:endParaRPr>
          </a:p>
        </p:txBody>
      </p:sp>
      <p:sp>
        <p:nvSpPr>
          <p:cNvPr id="6" name="原创设计师【吴贤】_5"/>
          <p:cNvSpPr txBox="1"/>
          <p:nvPr/>
        </p:nvSpPr>
        <p:spPr>
          <a:xfrm>
            <a:off x="1469123" y="2031231"/>
            <a:ext cx="857607" cy="461665"/>
          </a:xfrm>
          <a:prstGeom prst="rect">
            <a:avLst/>
          </a:prstGeom>
          <a:noFill/>
        </p:spPr>
        <p:txBody>
          <a:bodyPr wrap="none" lIns="0" rIns="0" rtlCol="0">
            <a:spAutoFit/>
          </a:bodyPr>
          <a:lstStyle/>
          <a:p>
            <a:pPr algn="ctr"/>
            <a:r>
              <a:rPr lang="en-US" altLang="zh-CN" sz="2400" b="1">
                <a:solidFill>
                  <a:schemeClr val="accent1"/>
                </a:solidFill>
                <a:latin typeface="华文细黑" panose="02010600040101010101" pitchFamily="2" charset="-122"/>
                <a:ea typeface="华文细黑" panose="02010600040101010101" pitchFamily="2" charset="-122"/>
              </a:rPr>
              <a:t>No.01</a:t>
            </a:r>
            <a:endParaRPr lang="zh-CN" altLang="en-US" sz="2400" b="1" dirty="0">
              <a:solidFill>
                <a:schemeClr val="accent1"/>
              </a:solidFill>
              <a:latin typeface="华文细黑" panose="02010600040101010101" pitchFamily="2" charset="-122"/>
              <a:ea typeface="华文细黑" panose="02010600040101010101" pitchFamily="2" charset="-122"/>
            </a:endParaRPr>
          </a:p>
        </p:txBody>
      </p:sp>
      <p:sp>
        <p:nvSpPr>
          <p:cNvPr id="7" name="原创设计师【吴贤】_6"/>
          <p:cNvSpPr/>
          <p:nvPr/>
        </p:nvSpPr>
        <p:spPr>
          <a:xfrm>
            <a:off x="3558044" y="1725995"/>
            <a:ext cx="2495550" cy="3474655"/>
          </a:xfrm>
          <a:prstGeom prst="rect">
            <a:avLst/>
          </a:prstGeom>
          <a:solidFill>
            <a:srgbClr val="F7F7F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 name="原创设计师【吴贤】_7"/>
          <p:cNvSpPr/>
          <p:nvPr/>
        </p:nvSpPr>
        <p:spPr>
          <a:xfrm>
            <a:off x="3839000" y="4838701"/>
            <a:ext cx="1933638" cy="72389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思路二</a:t>
            </a:r>
            <a:endParaRPr lang="zh-CN" altLang="en-US" b="1" dirty="0">
              <a:latin typeface="微软雅黑" panose="020B0503020204020204" pitchFamily="34" charset="-122"/>
              <a:ea typeface="微软雅黑" panose="020B0503020204020204" pitchFamily="34" charset="-122"/>
            </a:endParaRPr>
          </a:p>
        </p:txBody>
      </p:sp>
      <p:sp>
        <p:nvSpPr>
          <p:cNvPr id="11" name="原创设计师【吴贤】_8"/>
          <p:cNvSpPr txBox="1"/>
          <p:nvPr/>
        </p:nvSpPr>
        <p:spPr>
          <a:xfrm>
            <a:off x="4484416" y="1959222"/>
            <a:ext cx="642804" cy="369332"/>
          </a:xfrm>
          <a:prstGeom prst="rect">
            <a:avLst/>
          </a:prstGeom>
          <a:noFill/>
        </p:spPr>
        <p:txBody>
          <a:bodyPr wrap="none" lIns="0" rIns="0" rtlCol="0">
            <a:spAutoFit/>
          </a:bodyPr>
          <a:lstStyle/>
          <a:p>
            <a:pPr algn="ctr"/>
            <a:r>
              <a:rPr lang="en-US" altLang="zh-CN" b="1">
                <a:solidFill>
                  <a:schemeClr val="accent2"/>
                </a:solidFill>
                <a:latin typeface="华文细黑" panose="02010600040101010101" pitchFamily="2" charset="-122"/>
                <a:ea typeface="华文细黑" panose="02010600040101010101" pitchFamily="2" charset="-122"/>
              </a:rPr>
              <a:t>No.02</a:t>
            </a:r>
            <a:endParaRPr lang="zh-CN" altLang="en-US" b="1" dirty="0">
              <a:solidFill>
                <a:schemeClr val="accent2"/>
              </a:solidFill>
              <a:latin typeface="华文细黑" panose="02010600040101010101" pitchFamily="2" charset="-122"/>
              <a:ea typeface="华文细黑" panose="02010600040101010101" pitchFamily="2" charset="-122"/>
            </a:endParaRPr>
          </a:p>
        </p:txBody>
      </p:sp>
      <p:sp>
        <p:nvSpPr>
          <p:cNvPr id="12" name="原创设计师【吴贤】_9"/>
          <p:cNvSpPr/>
          <p:nvPr/>
        </p:nvSpPr>
        <p:spPr>
          <a:xfrm>
            <a:off x="6465937" y="1725995"/>
            <a:ext cx="2495550" cy="3474655"/>
          </a:xfrm>
          <a:prstGeom prst="rect">
            <a:avLst/>
          </a:prstGeom>
          <a:solidFill>
            <a:srgbClr val="F7F7F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3" name="原创设计师【吴贤】_10"/>
          <p:cNvSpPr/>
          <p:nvPr/>
        </p:nvSpPr>
        <p:spPr>
          <a:xfrm>
            <a:off x="6746893" y="4838701"/>
            <a:ext cx="1933638" cy="723898"/>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思路三</a:t>
            </a:r>
            <a:endParaRPr lang="zh-CN" altLang="en-US" b="1" dirty="0">
              <a:latin typeface="微软雅黑" panose="020B0503020204020204" pitchFamily="34" charset="-122"/>
              <a:ea typeface="微软雅黑" panose="020B0503020204020204" pitchFamily="34" charset="-122"/>
            </a:endParaRPr>
          </a:p>
        </p:txBody>
      </p:sp>
      <p:sp>
        <p:nvSpPr>
          <p:cNvPr id="14" name="原创设计师【吴贤】_11"/>
          <p:cNvSpPr txBox="1"/>
          <p:nvPr/>
        </p:nvSpPr>
        <p:spPr>
          <a:xfrm>
            <a:off x="7392309" y="1959223"/>
            <a:ext cx="642804" cy="369332"/>
          </a:xfrm>
          <a:prstGeom prst="rect">
            <a:avLst/>
          </a:prstGeom>
          <a:noFill/>
        </p:spPr>
        <p:txBody>
          <a:bodyPr wrap="none" lIns="0" rIns="0" rtlCol="0">
            <a:spAutoFit/>
          </a:bodyPr>
          <a:lstStyle/>
          <a:p>
            <a:pPr algn="ctr"/>
            <a:r>
              <a:rPr lang="en-US" altLang="zh-CN" b="1">
                <a:solidFill>
                  <a:schemeClr val="accent1"/>
                </a:solidFill>
                <a:latin typeface="华文细黑" panose="02010600040101010101" pitchFamily="2" charset="-122"/>
                <a:ea typeface="华文细黑" panose="02010600040101010101" pitchFamily="2" charset="-122"/>
              </a:rPr>
              <a:t>No.03</a:t>
            </a:r>
            <a:endParaRPr lang="zh-CN" altLang="en-US" b="1" dirty="0">
              <a:solidFill>
                <a:schemeClr val="accent1"/>
              </a:solidFill>
              <a:latin typeface="华文细黑" panose="02010600040101010101" pitchFamily="2" charset="-122"/>
              <a:ea typeface="华文细黑" panose="02010600040101010101" pitchFamily="2" charset="-122"/>
            </a:endParaRPr>
          </a:p>
        </p:txBody>
      </p:sp>
      <p:sp>
        <p:nvSpPr>
          <p:cNvPr id="15" name="原创设计师【吴贤】_12"/>
          <p:cNvSpPr/>
          <p:nvPr/>
        </p:nvSpPr>
        <p:spPr>
          <a:xfrm>
            <a:off x="9373829" y="1725995"/>
            <a:ext cx="2495550" cy="3474655"/>
          </a:xfrm>
          <a:prstGeom prst="rect">
            <a:avLst/>
          </a:prstGeom>
          <a:solidFill>
            <a:srgbClr val="F7F7F7"/>
          </a:solidFill>
          <a:ln>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6" name="原创设计师【吴贤】_13"/>
          <p:cNvSpPr/>
          <p:nvPr/>
        </p:nvSpPr>
        <p:spPr>
          <a:xfrm>
            <a:off x="9654785" y="4838701"/>
            <a:ext cx="1933638" cy="72389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latin typeface="微软雅黑" panose="020B0503020204020204" pitchFamily="34" charset="-122"/>
                <a:ea typeface="微软雅黑" panose="020B0503020204020204" pitchFamily="34" charset="-122"/>
              </a:rPr>
              <a:t>思路四</a:t>
            </a:r>
            <a:endParaRPr lang="zh-CN" altLang="en-US" b="1" dirty="0">
              <a:latin typeface="微软雅黑" panose="020B0503020204020204" pitchFamily="34" charset="-122"/>
              <a:ea typeface="微软雅黑" panose="020B0503020204020204" pitchFamily="34" charset="-122"/>
            </a:endParaRPr>
          </a:p>
        </p:txBody>
      </p:sp>
      <p:sp>
        <p:nvSpPr>
          <p:cNvPr id="17" name="原创设计师【吴贤】_14"/>
          <p:cNvSpPr txBox="1"/>
          <p:nvPr/>
        </p:nvSpPr>
        <p:spPr>
          <a:xfrm>
            <a:off x="10300201" y="2031231"/>
            <a:ext cx="642804" cy="369332"/>
          </a:xfrm>
          <a:prstGeom prst="rect">
            <a:avLst/>
          </a:prstGeom>
          <a:noFill/>
        </p:spPr>
        <p:txBody>
          <a:bodyPr wrap="none" lIns="0" rIns="0" rtlCol="0">
            <a:spAutoFit/>
          </a:bodyPr>
          <a:lstStyle/>
          <a:p>
            <a:pPr algn="ctr"/>
            <a:r>
              <a:rPr lang="en-US" altLang="zh-CN" b="1">
                <a:solidFill>
                  <a:schemeClr val="accent2"/>
                </a:solidFill>
                <a:latin typeface="华文细黑" panose="02010600040101010101" pitchFamily="2" charset="-122"/>
                <a:ea typeface="华文细黑" panose="02010600040101010101" pitchFamily="2" charset="-122"/>
              </a:rPr>
              <a:t>No.04</a:t>
            </a:r>
            <a:endParaRPr lang="zh-CN" altLang="en-US" b="1" dirty="0">
              <a:solidFill>
                <a:schemeClr val="accent2"/>
              </a:solidFill>
              <a:latin typeface="华文细黑" panose="02010600040101010101" pitchFamily="2" charset="-122"/>
              <a:ea typeface="华文细黑" panose="02010600040101010101" pitchFamily="2" charset="-122"/>
            </a:endParaRPr>
          </a:p>
        </p:txBody>
      </p:sp>
      <p:sp>
        <p:nvSpPr>
          <p:cNvPr id="18" name="原创设计师【吴贤】_15"/>
          <p:cNvSpPr/>
          <p:nvPr/>
        </p:nvSpPr>
        <p:spPr>
          <a:xfrm>
            <a:off x="980499" y="3060674"/>
            <a:ext cx="1834853" cy="1246495"/>
          </a:xfrm>
          <a:prstGeom prst="rect">
            <a:avLst/>
          </a:prstGeom>
        </p:spPr>
        <p:txBody>
          <a:bodyPr wrap="square">
            <a:spAutoFit/>
          </a:bodyPr>
          <a:lstStyle/>
          <a:p>
            <a:pPr algn="ct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19" name="原创设计师【吴贤】_16"/>
          <p:cNvSpPr/>
          <p:nvPr/>
        </p:nvSpPr>
        <p:spPr>
          <a:xfrm>
            <a:off x="1343927" y="2619474"/>
            <a:ext cx="1107996" cy="458908"/>
          </a:xfrm>
          <a:prstGeom prst="rect">
            <a:avLst/>
          </a:prstGeom>
        </p:spPr>
        <p:txBody>
          <a:bodyPr wrap="none">
            <a:spAutoFit/>
          </a:bodyPr>
          <a:lstStyle/>
          <a:p>
            <a:pPr algn="ct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0" name="原创设计师【吴贤】_17"/>
          <p:cNvSpPr/>
          <p:nvPr/>
        </p:nvSpPr>
        <p:spPr>
          <a:xfrm>
            <a:off x="3888391" y="3060674"/>
            <a:ext cx="1834853" cy="1246495"/>
          </a:xfrm>
          <a:prstGeom prst="rect">
            <a:avLst/>
          </a:prstGeom>
        </p:spPr>
        <p:txBody>
          <a:bodyPr wrap="square">
            <a:spAutoFit/>
          </a:bodyPr>
          <a:lstStyle/>
          <a:p>
            <a:pPr algn="ct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1" name="原创设计师【吴贤】_18"/>
          <p:cNvSpPr/>
          <p:nvPr/>
        </p:nvSpPr>
        <p:spPr>
          <a:xfrm>
            <a:off x="4251819" y="2619474"/>
            <a:ext cx="1107996" cy="458908"/>
          </a:xfrm>
          <a:prstGeom prst="rect">
            <a:avLst/>
          </a:prstGeom>
        </p:spPr>
        <p:txBody>
          <a:bodyPr wrap="none">
            <a:spAutoFit/>
          </a:bodyPr>
          <a:lstStyle/>
          <a:p>
            <a:pPr algn="ct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原创设计师【吴贤】_19"/>
          <p:cNvSpPr/>
          <p:nvPr/>
        </p:nvSpPr>
        <p:spPr>
          <a:xfrm>
            <a:off x="6796284" y="3060674"/>
            <a:ext cx="1834853" cy="1246495"/>
          </a:xfrm>
          <a:prstGeom prst="rect">
            <a:avLst/>
          </a:prstGeom>
        </p:spPr>
        <p:txBody>
          <a:bodyPr wrap="square">
            <a:spAutoFit/>
          </a:bodyPr>
          <a:lstStyle/>
          <a:p>
            <a:pPr algn="ct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3" name="原创设计师【吴贤】_20"/>
          <p:cNvSpPr/>
          <p:nvPr/>
        </p:nvSpPr>
        <p:spPr>
          <a:xfrm>
            <a:off x="7159712" y="2619474"/>
            <a:ext cx="1107996" cy="458908"/>
          </a:xfrm>
          <a:prstGeom prst="rect">
            <a:avLst/>
          </a:prstGeom>
        </p:spPr>
        <p:txBody>
          <a:bodyPr wrap="none">
            <a:spAutoFit/>
          </a:bodyPr>
          <a:lstStyle/>
          <a:p>
            <a:pPr algn="ct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4" name="原创设计师【吴贤】_21"/>
          <p:cNvSpPr/>
          <p:nvPr/>
        </p:nvSpPr>
        <p:spPr>
          <a:xfrm>
            <a:off x="9706996" y="3060674"/>
            <a:ext cx="1834853" cy="1246495"/>
          </a:xfrm>
          <a:prstGeom prst="rect">
            <a:avLst/>
          </a:prstGeom>
        </p:spPr>
        <p:txBody>
          <a:bodyPr wrap="square">
            <a:spAutoFit/>
          </a:bodyPr>
          <a:lstStyle/>
          <a:p>
            <a:pPr algn="ct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5" name="原创设计师【吴贤】_22"/>
          <p:cNvSpPr/>
          <p:nvPr/>
        </p:nvSpPr>
        <p:spPr>
          <a:xfrm>
            <a:off x="10070424" y="2619474"/>
            <a:ext cx="1107996" cy="458908"/>
          </a:xfrm>
          <a:prstGeom prst="rect">
            <a:avLst/>
          </a:prstGeom>
        </p:spPr>
        <p:txBody>
          <a:bodyPr wrap="none">
            <a:spAutoFit/>
          </a:bodyPr>
          <a:lstStyle/>
          <a:p>
            <a:pPr algn="ct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9888C"/>
        </a:solidFill>
        <a:effectLst/>
      </p:bgPr>
    </p:bg>
    <p:spTree>
      <p:nvGrpSpPr>
        <p:cNvPr id="1" name=""/>
        <p:cNvGrpSpPr/>
        <p:nvPr/>
      </p:nvGrpSpPr>
      <p:grpSpPr>
        <a:xfrm>
          <a:off x="0" y="0"/>
          <a:ext cx="0" cy="0"/>
          <a:chOff x="0" y="0"/>
          <a:chExt cx="0" cy="0"/>
        </a:xfrm>
      </p:grpSpPr>
      <p:sp>
        <p:nvSpPr>
          <p:cNvPr id="26" name="原创设计师【吴贤】_1"/>
          <p:cNvSpPr txBox="1"/>
          <p:nvPr/>
        </p:nvSpPr>
        <p:spPr>
          <a:xfrm>
            <a:off x="4349179" y="2473320"/>
            <a:ext cx="3416320" cy="646331"/>
          </a:xfrm>
          <a:prstGeom prst="rect">
            <a:avLst/>
          </a:prstGeom>
          <a:noFill/>
        </p:spPr>
        <p:txBody>
          <a:bodyPr wrap="none" rtlCol="0">
            <a:spAutoFit/>
            <a:scene3d>
              <a:camera prst="orthographicFront"/>
              <a:lightRig rig="threePt" dir="t"/>
            </a:scene3d>
            <a:sp3d contourW="12700"/>
          </a:bodyPr>
          <a:lstStyle/>
          <a:p>
            <a:pPr>
              <a:defRPr/>
            </a:pPr>
            <a:r>
              <a:rPr lang="zh-CN" altLang="en-US" sz="36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3600" kern="100" dirty="0">
              <a:solidFill>
                <a:srgbClr val="2D3A4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原创设计师【吴贤】_2"/>
          <p:cNvSpPr/>
          <p:nvPr/>
        </p:nvSpPr>
        <p:spPr>
          <a:xfrm>
            <a:off x="4349179" y="3119651"/>
            <a:ext cx="5347842" cy="1061829"/>
          </a:xfrm>
          <a:prstGeom prst="rect">
            <a:avLst/>
          </a:prstGeom>
        </p:spPr>
        <p:txBody>
          <a:bodyPr wrap="square">
            <a:spAutoFit/>
          </a:bodyPr>
          <a:lstStyle/>
          <a:p>
            <a:pPr>
              <a:lnSpc>
                <a:spcPct val="150000"/>
              </a:lnSpc>
            </a:pP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r>
              <a:rPr lang="zh-CN" altLang="en-US" sz="1400">
                <a:solidFill>
                  <a:schemeClr val="tx1">
                    <a:lumMod val="65000"/>
                    <a:lumOff val="35000"/>
                  </a:schemeClr>
                </a:solidFill>
                <a:latin typeface="华文细黑" panose="02010600040101010101" pitchFamily="2" charset="-122"/>
                <a:ea typeface="华文细黑" panose="02010600040101010101" pitchFamily="2" charset="-122"/>
              </a:rPr>
              <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0" name="原创设计师【吴贤】_3"/>
          <p:cNvSpPr/>
          <p:nvPr/>
        </p:nvSpPr>
        <p:spPr>
          <a:xfrm>
            <a:off x="10537652" y="1512011"/>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3</a:t>
            </a:r>
            <a:endParaRPr lang="zh-CN" altLang="en-US" sz="2800" dirty="0">
              <a:solidFill>
                <a:srgbClr val="2D3A4B"/>
              </a:solidFill>
              <a:latin typeface="Impact" panose="020B0806030902050204" pitchFamily="34" charset="0"/>
              <a:ea typeface="华文细黑" panose="02010600040101010101" pitchFamily="2" charset="-122"/>
            </a:endParaRPr>
          </a:p>
        </p:txBody>
      </p:sp>
      <p:pic>
        <p:nvPicPr>
          <p:cNvPr id="7" name="原创设计师【吴贤】_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3720" y="622300"/>
            <a:ext cx="4620117" cy="48280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原创设计师【吴贤】_1"/>
          <p:cNvPicPr>
            <a:picLocks noChangeAspect="1"/>
          </p:cNvPicPr>
          <p:nvPr/>
        </p:nvPicPr>
        <p:blipFill rotWithShape="1">
          <a:blip r:embed="rId1" cstate="print">
            <a:extLst>
              <a:ext uri="{28A0092B-C50C-407E-A947-70E740481C1C}">
                <a14:useLocalDpi xmlns:a14="http://schemas.microsoft.com/office/drawing/2010/main" val="0"/>
              </a:ext>
            </a:extLst>
          </a:blip>
          <a:srcRect t="20259"/>
          <a:stretch>
            <a:fillRect/>
          </a:stretch>
        </p:blipFill>
        <p:spPr>
          <a:xfrm>
            <a:off x="985284" y="1537216"/>
            <a:ext cx="5787656" cy="4267201"/>
          </a:xfrm>
          <a:prstGeom prst="rect">
            <a:avLst/>
          </a:prstGeom>
        </p:spPr>
      </p:pic>
      <p:cxnSp>
        <p:nvCxnSpPr>
          <p:cNvPr id="9" name="原创设计师【吴贤】_2"/>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3"/>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研究成果与应用</a:t>
            </a:r>
            <a:endParaRPr lang="zh-CN" altLang="zh-CN" dirty="0"/>
          </a:p>
        </p:txBody>
      </p:sp>
      <p:sp>
        <p:nvSpPr>
          <p:cNvPr id="7" name="原创设计师【吴贤】_4"/>
          <p:cNvSpPr/>
          <p:nvPr/>
        </p:nvSpPr>
        <p:spPr>
          <a:xfrm>
            <a:off x="4933508" y="2456935"/>
            <a:ext cx="5805377" cy="1499190"/>
          </a:xfrm>
          <a:prstGeom prst="rect">
            <a:avLst/>
          </a:prstGeom>
          <a:solidFill>
            <a:schemeClr val="accent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微软雅黑" panose="020B0503020204020204" pitchFamily="34" charset="-122"/>
              <a:ea typeface="微软雅黑" panose="020B0503020204020204" pitchFamily="34" charset="-122"/>
            </a:endParaRPr>
          </a:p>
        </p:txBody>
      </p:sp>
      <p:grpSp>
        <p:nvGrpSpPr>
          <p:cNvPr id="8" name="原创设计师【吴贤】_5"/>
          <p:cNvGrpSpPr/>
          <p:nvPr/>
        </p:nvGrpSpPr>
        <p:grpSpPr>
          <a:xfrm>
            <a:off x="5368589" y="2717515"/>
            <a:ext cx="4935210" cy="1015214"/>
            <a:chOff x="5559125" y="2677237"/>
            <a:chExt cx="4935210" cy="1015216"/>
          </a:xfrm>
        </p:grpSpPr>
        <p:sp>
          <p:nvSpPr>
            <p:cNvPr id="11" name="TextBox 23"/>
            <p:cNvSpPr txBox="1"/>
            <p:nvPr/>
          </p:nvSpPr>
          <p:spPr>
            <a:xfrm>
              <a:off x="5559125" y="2677237"/>
              <a:ext cx="1463862" cy="400111"/>
            </a:xfrm>
            <a:prstGeom prst="rect">
              <a:avLst/>
            </a:prstGeom>
            <a:noFill/>
          </p:spPr>
          <p:txBody>
            <a:bodyPr wrap="none" rtlCol="0">
              <a:spAutoFit/>
            </a:bodyPr>
            <a:lstStyle/>
            <a:p>
              <a:r>
                <a:rPr lang="zh-CN" altLang="en-US" sz="200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rPr>
                <a:t>研究成果：</a:t>
              </a:r>
              <a:endParaRPr lang="en-US" sz="2000" dirty="0">
                <a:solidFill>
                  <a:schemeClr val="bg1">
                    <a:lumMod val="9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12" name="TextBox 24"/>
            <p:cNvSpPr txBox="1"/>
            <p:nvPr/>
          </p:nvSpPr>
          <p:spPr>
            <a:xfrm>
              <a:off x="5559125" y="3077347"/>
              <a:ext cx="4935210" cy="615106"/>
            </a:xfrm>
            <a:prstGeom prst="rect">
              <a:avLst/>
            </a:prstGeom>
            <a:noFill/>
          </p:spPr>
          <p:txBody>
            <a:bodyPr wrap="square" rtlCol="0">
              <a:spAutoFit/>
            </a:bodyPr>
            <a:lstStyle/>
            <a:p>
              <a:pPr algn="just">
                <a:lnSpc>
                  <a:spcPct val="150000"/>
                </a:lnSpc>
                <a:defRPr/>
              </a:pPr>
              <a:r>
                <a:rPr lang="zh-CN" altLang="en-US" sz="1200">
                  <a:solidFill>
                    <a:schemeClr val="bg1"/>
                  </a:solidFill>
                  <a:latin typeface="微软雅黑" panose="020B0503020204020204" pitchFamily="34" charset="-122"/>
                  <a:ea typeface="微软雅黑" panose="020B0503020204020204" pitchFamily="34" charset="-122"/>
                </a:rPr>
                <a:t>单击此处添加文字，添加具体文字内容，您的说明文字在此处添加，此处输入详细的说明文字，单击此处添加文字</a:t>
              </a:r>
              <a:endParaRPr lang="en-US" altLang="zh-CN" sz="1200" dirty="0">
                <a:solidFill>
                  <a:schemeClr val="bg1"/>
                </a:solidFill>
                <a:latin typeface="微软雅黑" panose="020B0503020204020204" pitchFamily="34" charset="-122"/>
                <a:ea typeface="微软雅黑" panose="020B0503020204020204" pitchFamily="34" charset="-122"/>
              </a:endParaRPr>
            </a:p>
          </p:txBody>
        </p:sp>
      </p:grpSp>
      <p:sp>
        <p:nvSpPr>
          <p:cNvPr id="13" name="原创设计师【吴贤】_6"/>
          <p:cNvSpPr txBox="1"/>
          <p:nvPr/>
        </p:nvSpPr>
        <p:spPr>
          <a:xfrm>
            <a:off x="6934196" y="4189774"/>
            <a:ext cx="4048129" cy="854080"/>
          </a:xfrm>
          <a:prstGeom prst="rect">
            <a:avLst/>
          </a:prstGeom>
          <a:noFill/>
        </p:spPr>
        <p:txBody>
          <a:bodyPr wrap="square" rtlCol="0">
            <a:spAutoFit/>
          </a:bodyPr>
          <a:lstStyle/>
          <a:p>
            <a:pPr algn="just">
              <a:lnSpc>
                <a:spcPct val="150000"/>
              </a:lnSpc>
              <a:defRPr/>
            </a:pPr>
            <a:r>
              <a:rPr lang="zh-CN" altLang="en-US" sz="1100">
                <a:latin typeface="微软雅黑" panose="020B0503020204020204" pitchFamily="34" charset="-122"/>
                <a:ea typeface="微软雅黑" panose="020B0503020204020204" pitchFamily="34" charset="-122"/>
              </a:rPr>
              <a:t>单击此处添加文字，添加具体文字内容，您的说明文字在此处添加，此处输入详细的说明文字。单击此处添加文字，添加具体文字内容，您的说明文字在此处添加</a:t>
            </a:r>
            <a:endParaRPr lang="en-US" altLang="zh-CN" sz="1100" dirty="0">
              <a:latin typeface="微软雅黑" panose="020B0503020204020204" pitchFamily="34" charset="-122"/>
              <a:ea typeface="微软雅黑" panose="020B0503020204020204" pitchFamily="34" charset="-122"/>
            </a:endParaRPr>
          </a:p>
        </p:txBody>
      </p:sp>
      <p:sp>
        <p:nvSpPr>
          <p:cNvPr id="14" name="原创设计师【吴贤】_7"/>
          <p:cNvSpPr/>
          <p:nvPr/>
        </p:nvSpPr>
        <p:spPr>
          <a:xfrm>
            <a:off x="7051578" y="5395732"/>
            <a:ext cx="1261884" cy="307777"/>
          </a:xfrm>
          <a:prstGeom prst="rect">
            <a:avLst/>
          </a:prstGeom>
          <a:solidFill>
            <a:schemeClr val="accent1"/>
          </a:solidFill>
          <a:ln>
            <a:noFill/>
          </a:ln>
        </p:spPr>
        <p:txBody>
          <a:bodyPr wrap="none">
            <a:spAutoFit/>
          </a:bodyPr>
          <a:lstStyle/>
          <a:p>
            <a:r>
              <a:rPr lang="zh-CN" altLang="en-US" sz="1400">
                <a:solidFill>
                  <a:schemeClr val="bg1"/>
                </a:solidFill>
                <a:latin typeface="微软雅黑" panose="020B0503020204020204" pitchFamily="34" charset="-122"/>
                <a:ea typeface="微软雅黑" panose="020B0503020204020204" pitchFamily="34" charset="-122"/>
              </a:rPr>
              <a:t>添加文字信息</a:t>
            </a:r>
            <a:endParaRPr lang="en-US" altLang="zh-CN" sz="1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研究成果与应用</a:t>
            </a:r>
            <a:endParaRPr lang="zh-CN" altLang="zh-CN" dirty="0"/>
          </a:p>
        </p:txBody>
      </p:sp>
      <p:sp>
        <p:nvSpPr>
          <p:cNvPr id="4" name="原创设计师【吴贤】_3"/>
          <p:cNvSpPr/>
          <p:nvPr/>
        </p:nvSpPr>
        <p:spPr>
          <a:xfrm>
            <a:off x="802886" y="2204864"/>
            <a:ext cx="2400357" cy="464157"/>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5" name="原创设计师【吴贤】_4"/>
          <p:cNvSpPr/>
          <p:nvPr/>
        </p:nvSpPr>
        <p:spPr>
          <a:xfrm>
            <a:off x="802886" y="2669020"/>
            <a:ext cx="2400357" cy="2393725"/>
          </a:xfrm>
          <a:prstGeom prst="rect">
            <a:avLst/>
          </a:prstGeom>
          <a:solidFill>
            <a:srgbClr val="5F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6" name="原创设计师【吴贤】_5"/>
          <p:cNvSpPr txBox="1"/>
          <p:nvPr/>
        </p:nvSpPr>
        <p:spPr>
          <a:xfrm>
            <a:off x="1196174" y="2269724"/>
            <a:ext cx="1613781"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研究成果一</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原创设计师【吴贤】_6"/>
          <p:cNvSpPr txBox="1"/>
          <p:nvPr/>
        </p:nvSpPr>
        <p:spPr>
          <a:xfrm>
            <a:off x="1011017" y="2948607"/>
            <a:ext cx="2021989" cy="1708159"/>
          </a:xfrm>
          <a:prstGeom prst="rect">
            <a:avLst/>
          </a:prstGeom>
          <a:noFill/>
        </p:spPr>
        <p:txBody>
          <a:bodyPr wrap="square" rtlCol="0">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8" name="原创设计师【吴贤】_7"/>
          <p:cNvSpPr/>
          <p:nvPr/>
        </p:nvSpPr>
        <p:spPr>
          <a:xfrm>
            <a:off x="3531509" y="2204864"/>
            <a:ext cx="2400357" cy="46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1" name="原创设计师【吴贤】_8"/>
          <p:cNvSpPr/>
          <p:nvPr/>
        </p:nvSpPr>
        <p:spPr>
          <a:xfrm>
            <a:off x="3531509" y="2669020"/>
            <a:ext cx="2400357" cy="23937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2" name="原创设计师【吴贤】_9"/>
          <p:cNvSpPr txBox="1"/>
          <p:nvPr/>
        </p:nvSpPr>
        <p:spPr>
          <a:xfrm>
            <a:off x="3924797" y="2269724"/>
            <a:ext cx="1613781" cy="338554"/>
          </a:xfrm>
          <a:prstGeom prst="rect">
            <a:avLst/>
          </a:prstGeom>
          <a:noFill/>
        </p:spPr>
        <p:txBody>
          <a:bodyPr wrap="square" rtlCol="0">
            <a:spAutoFit/>
          </a:bodyPr>
          <a:lstStyle>
            <a:defPPr>
              <a:defRPr lang="zh-CN"/>
            </a:defPPr>
            <a:lvl1pPr algn="ctr">
              <a:defRPr sz="1600">
                <a:solidFill>
                  <a:schemeClr val="bg1"/>
                </a:solidFill>
                <a:latin typeface="微软雅黑" panose="020B0503020204020204" pitchFamily="34" charset="-122"/>
                <a:ea typeface="微软雅黑" panose="020B0503020204020204" pitchFamily="34" charset="-122"/>
              </a:defRPr>
            </a:lvl1pPr>
          </a:lstStyle>
          <a:p>
            <a:r>
              <a:rPr lang="zh-CN" altLang="en-US"/>
              <a:t>研究成果二</a:t>
            </a:r>
            <a:endParaRPr lang="zh-CN" altLang="en-US" dirty="0"/>
          </a:p>
        </p:txBody>
      </p:sp>
      <p:sp>
        <p:nvSpPr>
          <p:cNvPr id="13" name="原创设计师【吴贤】_10"/>
          <p:cNvSpPr txBox="1"/>
          <p:nvPr/>
        </p:nvSpPr>
        <p:spPr>
          <a:xfrm>
            <a:off x="3720692" y="2948607"/>
            <a:ext cx="2021989" cy="1708159"/>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原创设计师【吴贤】_11"/>
          <p:cNvSpPr/>
          <p:nvPr/>
        </p:nvSpPr>
        <p:spPr>
          <a:xfrm>
            <a:off x="6260134" y="2204864"/>
            <a:ext cx="2400357" cy="464157"/>
          </a:xfrm>
          <a:prstGeom prst="rect">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5" name="原创设计师【吴贤】_12"/>
          <p:cNvSpPr/>
          <p:nvPr/>
        </p:nvSpPr>
        <p:spPr>
          <a:xfrm>
            <a:off x="6260134" y="2669020"/>
            <a:ext cx="2400357" cy="2393725"/>
          </a:xfrm>
          <a:prstGeom prst="rect">
            <a:avLst/>
          </a:prstGeom>
          <a:solidFill>
            <a:srgbClr val="5F6E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6" name="原创设计师【吴贤】_13"/>
          <p:cNvSpPr txBox="1"/>
          <p:nvPr/>
        </p:nvSpPr>
        <p:spPr>
          <a:xfrm>
            <a:off x="6653422" y="2269724"/>
            <a:ext cx="1613781"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研究成果三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原创设计师【吴贤】_14"/>
          <p:cNvSpPr txBox="1"/>
          <p:nvPr/>
        </p:nvSpPr>
        <p:spPr>
          <a:xfrm>
            <a:off x="6449317" y="2948607"/>
            <a:ext cx="2021989" cy="1708159"/>
          </a:xfrm>
          <a:prstGeom prst="rect">
            <a:avLst/>
          </a:prstGeom>
          <a:noFill/>
        </p:spPr>
        <p:txBody>
          <a:bodyPr wrap="square" rtlCol="0">
            <a:spAutoFit/>
          </a:bodyPr>
          <a:lstStyle/>
          <a:p>
            <a:pPr>
              <a:lnSpc>
                <a:spcPct val="150000"/>
              </a:lnSpc>
            </a:pPr>
            <a:r>
              <a:rPr lang="zh-CN" altLang="en-US" sz="140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8" name="原创设计师【吴贤】_15"/>
          <p:cNvSpPr/>
          <p:nvPr/>
        </p:nvSpPr>
        <p:spPr>
          <a:xfrm>
            <a:off x="8988757" y="2204864"/>
            <a:ext cx="2400357" cy="464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19" name="原创设计师【吴贤】_16"/>
          <p:cNvSpPr/>
          <p:nvPr/>
        </p:nvSpPr>
        <p:spPr>
          <a:xfrm>
            <a:off x="8988757" y="2669020"/>
            <a:ext cx="2400357" cy="239372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chemeClr val="bg1"/>
              </a:solidFill>
            </a:endParaRPr>
          </a:p>
        </p:txBody>
      </p:sp>
      <p:sp>
        <p:nvSpPr>
          <p:cNvPr id="20" name="原创设计师【吴贤】_17"/>
          <p:cNvSpPr txBox="1"/>
          <p:nvPr/>
        </p:nvSpPr>
        <p:spPr>
          <a:xfrm>
            <a:off x="9382045" y="2269724"/>
            <a:ext cx="1613781" cy="338554"/>
          </a:xfrm>
          <a:prstGeom prst="rect">
            <a:avLst/>
          </a:prstGeom>
          <a:noFill/>
        </p:spPr>
        <p:txBody>
          <a:bodyPr wrap="square" rtlCol="0">
            <a:spAutoFit/>
          </a:bodyPr>
          <a:lstStyle/>
          <a:p>
            <a:pPr algn="ctr"/>
            <a:r>
              <a:rPr lang="zh-CN" altLang="en-US" sz="1600">
                <a:solidFill>
                  <a:schemeClr val="bg1"/>
                </a:solidFill>
                <a:latin typeface="微软雅黑" panose="020B0503020204020204" pitchFamily="34" charset="-122"/>
                <a:ea typeface="微软雅黑" panose="020B0503020204020204" pitchFamily="34" charset="-122"/>
              </a:rPr>
              <a:t>研究成果四</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原创设计师【吴贤】_18"/>
          <p:cNvSpPr txBox="1"/>
          <p:nvPr/>
        </p:nvSpPr>
        <p:spPr>
          <a:xfrm>
            <a:off x="9177940" y="2948607"/>
            <a:ext cx="2021989" cy="1708159"/>
          </a:xfrm>
          <a:prstGeom prst="rect">
            <a:avLst/>
          </a:prstGeom>
          <a:noFill/>
        </p:spPr>
        <p:txBody>
          <a:bodyPr wrap="square" rtlCol="0">
            <a:spAutoFit/>
          </a:bodyPr>
          <a:lstStyle/>
          <a:p>
            <a:pPr>
              <a:lnSpc>
                <a:spcPct val="150000"/>
              </a:lnSpc>
            </a:pP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研究成果与应用</a:t>
            </a:r>
            <a:endParaRPr lang="zh-CN" altLang="zh-CN" dirty="0"/>
          </a:p>
        </p:txBody>
      </p:sp>
      <p:sp>
        <p:nvSpPr>
          <p:cNvPr id="6" name="原创设计师【吴贤】_3"/>
          <p:cNvSpPr/>
          <p:nvPr/>
        </p:nvSpPr>
        <p:spPr>
          <a:xfrm>
            <a:off x="981649" y="1792907"/>
            <a:ext cx="2338282" cy="2338280"/>
          </a:xfrm>
          <a:prstGeom prst="rect">
            <a:avLst/>
          </a:prstGeom>
          <a:solidFill>
            <a:schemeClr val="bg1"/>
          </a:solidFill>
          <a:ln w="19050" cap="flat" cmpd="sng" algn="ctr">
            <a:noFill/>
            <a:prstDash val="solid"/>
            <a:miter lim="800000"/>
          </a:ln>
          <a:effectLst>
            <a:outerShdw blurRad="139700" dist="1016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Calibri Light" panose="020F0302020204030204"/>
              <a:ea typeface="微软雅黑 Light" panose="020B0502040204020203" charset="-122"/>
              <a:cs typeface="+mn-cs"/>
            </a:endParaRPr>
          </a:p>
        </p:txBody>
      </p:sp>
      <p:sp>
        <p:nvSpPr>
          <p:cNvPr id="11" name="原创设计师【吴贤】_4"/>
          <p:cNvSpPr/>
          <p:nvPr/>
        </p:nvSpPr>
        <p:spPr>
          <a:xfrm>
            <a:off x="8595844" y="1766739"/>
            <a:ext cx="2338282" cy="2338280"/>
          </a:xfrm>
          <a:prstGeom prst="rect">
            <a:avLst/>
          </a:prstGeom>
          <a:solidFill>
            <a:schemeClr val="bg1"/>
          </a:solidFill>
          <a:ln w="19050" cap="flat" cmpd="sng" algn="ctr">
            <a:noFill/>
            <a:prstDash val="solid"/>
            <a:miter lim="800000"/>
          </a:ln>
          <a:effectLst>
            <a:outerShdw blurRad="139700" dist="1016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Calibri Light" panose="020F0302020204030204"/>
              <a:ea typeface="微软雅黑 Light" panose="020B0502040204020203" charset="-122"/>
              <a:cs typeface="+mn-cs"/>
            </a:endParaRPr>
          </a:p>
        </p:txBody>
      </p:sp>
      <p:sp>
        <p:nvSpPr>
          <p:cNvPr id="14" name="原创设计师【吴贤】_5"/>
          <p:cNvSpPr/>
          <p:nvPr/>
        </p:nvSpPr>
        <p:spPr>
          <a:xfrm>
            <a:off x="4478783" y="1772633"/>
            <a:ext cx="2338282" cy="2338281"/>
          </a:xfrm>
          <a:prstGeom prst="rect">
            <a:avLst/>
          </a:prstGeom>
          <a:solidFill>
            <a:schemeClr val="bg1"/>
          </a:solidFill>
          <a:ln w="19050" cap="flat" cmpd="sng" algn="ctr">
            <a:noFill/>
            <a:prstDash val="solid"/>
            <a:miter lim="800000"/>
          </a:ln>
          <a:effectLst>
            <a:outerShdw blurRad="139700" dist="1016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800" b="0" i="0" u="none" strike="noStrike" kern="0" cap="none" spc="0" normalizeH="0" baseline="0" noProof="0">
              <a:ln>
                <a:noFill/>
              </a:ln>
              <a:solidFill>
                <a:prstClr val="white"/>
              </a:solidFill>
              <a:effectLst/>
              <a:uLnTx/>
              <a:uFillTx/>
              <a:latin typeface="Calibri Light" panose="020F0302020204030204"/>
              <a:ea typeface="微软雅黑 Light" panose="020B0502040204020203" charset="-122"/>
              <a:cs typeface="+mn-cs"/>
            </a:endParaRPr>
          </a:p>
        </p:txBody>
      </p:sp>
      <p:pic>
        <p:nvPicPr>
          <p:cNvPr id="15" name="原创设计师【吴贤】_6"/>
          <p:cNvPicPr>
            <a:picLocks noChangeAspect="1"/>
          </p:cNvPicPr>
          <p:nvPr/>
        </p:nvPicPr>
        <p:blipFill rotWithShape="1">
          <a:blip r:embed="rId1" cstate="print">
            <a:extLst>
              <a:ext uri="{28A0092B-C50C-407E-A947-70E740481C1C}">
                <a14:useLocalDpi xmlns:a14="http://schemas.microsoft.com/office/drawing/2010/main" val="0"/>
              </a:ext>
            </a:extLst>
          </a:blip>
          <a:srcRect l="16729" r="16729"/>
          <a:stretch>
            <a:fillRect/>
          </a:stretch>
        </p:blipFill>
        <p:spPr>
          <a:xfrm>
            <a:off x="999108" y="1802134"/>
            <a:ext cx="2319648" cy="2319648"/>
          </a:xfrm>
          <a:prstGeom prst="rect">
            <a:avLst/>
          </a:prstGeom>
          <a:ln>
            <a:noFill/>
          </a:ln>
        </p:spPr>
      </p:pic>
      <p:pic>
        <p:nvPicPr>
          <p:cNvPr id="16" name="原创设计师【吴贤】_7"/>
          <p:cNvPicPr>
            <a:picLocks noChangeAspect="1"/>
          </p:cNvPicPr>
          <p:nvPr/>
        </p:nvPicPr>
        <p:blipFill rotWithShape="1">
          <a:blip r:embed="rId2" cstate="print">
            <a:extLst>
              <a:ext uri="{28A0092B-C50C-407E-A947-70E740481C1C}">
                <a14:useLocalDpi xmlns:a14="http://schemas.microsoft.com/office/drawing/2010/main" val="0"/>
              </a:ext>
            </a:extLst>
          </a:blip>
          <a:srcRect l="6353" t="280" r="26907" b="-280"/>
          <a:stretch>
            <a:fillRect/>
          </a:stretch>
        </p:blipFill>
        <p:spPr>
          <a:xfrm>
            <a:off x="8597413" y="1758990"/>
            <a:ext cx="2336713" cy="2336713"/>
          </a:xfrm>
          <a:prstGeom prst="rect">
            <a:avLst/>
          </a:prstGeom>
          <a:ln>
            <a:noFill/>
          </a:ln>
        </p:spPr>
      </p:pic>
      <p:pic>
        <p:nvPicPr>
          <p:cNvPr id="17" name="原创设计师【吴贤】_8"/>
          <p:cNvPicPr>
            <a:picLocks noChangeAspect="1"/>
          </p:cNvPicPr>
          <p:nvPr/>
        </p:nvPicPr>
        <p:blipFill rotWithShape="1">
          <a:blip r:embed="rId3" cstate="print">
            <a:extLst>
              <a:ext uri="{28A0092B-C50C-407E-A947-70E740481C1C}">
                <a14:useLocalDpi xmlns:a14="http://schemas.microsoft.com/office/drawing/2010/main" val="0"/>
              </a:ext>
            </a:extLst>
          </a:blip>
          <a:srcRect l="16729" r="16729"/>
          <a:stretch>
            <a:fillRect/>
          </a:stretch>
        </p:blipFill>
        <p:spPr>
          <a:xfrm>
            <a:off x="4479956" y="1792907"/>
            <a:ext cx="2336713" cy="2336713"/>
          </a:xfrm>
          <a:prstGeom prst="rect">
            <a:avLst/>
          </a:prstGeom>
          <a:ln>
            <a:noFill/>
          </a:ln>
        </p:spPr>
      </p:pic>
      <p:grpSp>
        <p:nvGrpSpPr>
          <p:cNvPr id="2" name="原创设计师【吴贤】_9"/>
          <p:cNvGrpSpPr/>
          <p:nvPr/>
        </p:nvGrpSpPr>
        <p:grpSpPr>
          <a:xfrm>
            <a:off x="952601" y="4499768"/>
            <a:ext cx="2412662" cy="1347303"/>
            <a:chOff x="869213" y="4747418"/>
            <a:chExt cx="2412662" cy="1347303"/>
          </a:xfrm>
        </p:grpSpPr>
        <p:sp>
          <p:nvSpPr>
            <p:cNvPr id="18" name="原创设计师（吴贤） _10"/>
            <p:cNvSpPr/>
            <p:nvPr/>
          </p:nvSpPr>
          <p:spPr>
            <a:xfrm>
              <a:off x="869213" y="5106245"/>
              <a:ext cx="2412662" cy="988476"/>
            </a:xfrm>
            <a:prstGeom prst="rect">
              <a:avLst/>
            </a:prstGeom>
          </p:spPr>
          <p:txBody>
            <a:bodyPr wrap="square">
              <a:spAutoFit/>
            </a:bodyPr>
            <a:lstStyle/>
            <a:p>
              <a:pPr algn="ct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19" name="原创设计师（吴贤） _6"/>
            <p:cNvSpPr txBox="1"/>
            <p:nvPr/>
          </p:nvSpPr>
          <p:spPr>
            <a:xfrm>
              <a:off x="1268654" y="4747418"/>
              <a:ext cx="1613781" cy="338554"/>
            </a:xfrm>
            <a:prstGeom prst="rect">
              <a:avLst/>
            </a:prstGeom>
            <a:noFill/>
          </p:spPr>
          <p:txBody>
            <a:bodyPr wrap="square" rtlCol="0">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研究成果一</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grpSp>
        <p:nvGrpSpPr>
          <p:cNvPr id="20" name="原创设计师【吴贤】_10"/>
          <p:cNvGrpSpPr/>
          <p:nvPr/>
        </p:nvGrpSpPr>
        <p:grpSpPr>
          <a:xfrm>
            <a:off x="4441593" y="4499768"/>
            <a:ext cx="2412662" cy="1347303"/>
            <a:chOff x="869213" y="4747418"/>
            <a:chExt cx="2412662" cy="1347303"/>
          </a:xfrm>
        </p:grpSpPr>
        <p:sp>
          <p:nvSpPr>
            <p:cNvPr id="21" name="原创设计师（吴贤） _10"/>
            <p:cNvSpPr/>
            <p:nvPr/>
          </p:nvSpPr>
          <p:spPr>
            <a:xfrm>
              <a:off x="869213" y="5106245"/>
              <a:ext cx="2412662" cy="988476"/>
            </a:xfrm>
            <a:prstGeom prst="rect">
              <a:avLst/>
            </a:prstGeom>
          </p:spPr>
          <p:txBody>
            <a:bodyPr wrap="square">
              <a:spAutoFit/>
            </a:bodyPr>
            <a:lstStyle/>
            <a:p>
              <a:pPr algn="ct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2" name="原创设计师（吴贤） _6"/>
            <p:cNvSpPr txBox="1"/>
            <p:nvPr/>
          </p:nvSpPr>
          <p:spPr>
            <a:xfrm>
              <a:off x="1268654" y="4747418"/>
              <a:ext cx="1613781" cy="338554"/>
            </a:xfrm>
            <a:prstGeom prst="rect">
              <a:avLst/>
            </a:prstGeom>
            <a:noFill/>
          </p:spPr>
          <p:txBody>
            <a:bodyPr wrap="square" rtlCol="0">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研究成果二</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grpSp>
        <p:nvGrpSpPr>
          <p:cNvPr id="23" name="原创设计师【吴贤】_11"/>
          <p:cNvGrpSpPr/>
          <p:nvPr/>
        </p:nvGrpSpPr>
        <p:grpSpPr>
          <a:xfrm>
            <a:off x="8529169" y="4499768"/>
            <a:ext cx="2412662" cy="1347303"/>
            <a:chOff x="869213" y="4747418"/>
            <a:chExt cx="2412662" cy="1347303"/>
          </a:xfrm>
        </p:grpSpPr>
        <p:sp>
          <p:nvSpPr>
            <p:cNvPr id="24" name="原创设计师（吴贤） _10"/>
            <p:cNvSpPr/>
            <p:nvPr/>
          </p:nvSpPr>
          <p:spPr>
            <a:xfrm>
              <a:off x="869213" y="5106245"/>
              <a:ext cx="2412662" cy="988476"/>
            </a:xfrm>
            <a:prstGeom prst="rect">
              <a:avLst/>
            </a:prstGeom>
          </p:spPr>
          <p:txBody>
            <a:bodyPr wrap="square">
              <a:spAutoFit/>
            </a:bodyPr>
            <a:lstStyle/>
            <a:p>
              <a:pPr algn="ct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您的内容打在这里，或者通过复制您的文本后，在此框中选择粘贴，您的内容打在这里，或者通过复制您的文本后，在此框中选择粘贴</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5" name="原创设计师（吴贤） _6"/>
            <p:cNvSpPr txBox="1"/>
            <p:nvPr/>
          </p:nvSpPr>
          <p:spPr>
            <a:xfrm>
              <a:off x="1268654" y="4747418"/>
              <a:ext cx="1613781" cy="338554"/>
            </a:xfrm>
            <a:prstGeom prst="rect">
              <a:avLst/>
            </a:prstGeom>
            <a:noFill/>
          </p:spPr>
          <p:txBody>
            <a:bodyPr wrap="square" rtlCol="0">
              <a:spAutoFit/>
            </a:bodyPr>
            <a:lstStyle/>
            <a:p>
              <a:pPr algn="ctr"/>
              <a:r>
                <a:rPr lang="zh-CN" altLang="en-US" sz="1600" b="1">
                  <a:solidFill>
                    <a:schemeClr val="accent1"/>
                  </a:solidFill>
                  <a:latin typeface="微软雅黑" panose="020B0503020204020204" pitchFamily="34" charset="-122"/>
                  <a:ea typeface="微软雅黑" panose="020B0503020204020204" pitchFamily="34" charset="-122"/>
                </a:rPr>
                <a:t>研究成果三</a:t>
              </a:r>
              <a:endParaRPr lang="zh-CN" altLang="en-US" sz="1600" b="1" dirty="0">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59888C"/>
        </a:solidFill>
        <a:effectLst/>
      </p:bgPr>
    </p:bg>
    <p:spTree>
      <p:nvGrpSpPr>
        <p:cNvPr id="1" name=""/>
        <p:cNvGrpSpPr/>
        <p:nvPr/>
      </p:nvGrpSpPr>
      <p:grpSpPr>
        <a:xfrm>
          <a:off x="0" y="0"/>
          <a:ext cx="0" cy="0"/>
          <a:chOff x="0" y="0"/>
          <a:chExt cx="0" cy="0"/>
        </a:xfrm>
      </p:grpSpPr>
      <p:sp>
        <p:nvSpPr>
          <p:cNvPr id="26" name="原创设计师【吴贤】_1"/>
          <p:cNvSpPr txBox="1"/>
          <p:nvPr/>
        </p:nvSpPr>
        <p:spPr>
          <a:xfrm>
            <a:off x="4349179" y="2473320"/>
            <a:ext cx="4339650" cy="646331"/>
          </a:xfrm>
          <a:prstGeom prst="rect">
            <a:avLst/>
          </a:prstGeom>
          <a:noFill/>
        </p:spPr>
        <p:txBody>
          <a:bodyPr wrap="none" rtlCol="0">
            <a:spAutoFit/>
            <a:scene3d>
              <a:camera prst="orthographicFront"/>
              <a:lightRig rig="threePt" dir="t"/>
            </a:scene3d>
            <a:sp3d contourW="12700"/>
          </a:bodyPr>
          <a:lstStyle/>
          <a:p>
            <a:r>
              <a:rPr lang="zh-CN" altLang="en-US" sz="3600">
                <a:solidFill>
                  <a:srgbClr val="2D3A4B"/>
                </a:solidFill>
                <a:latin typeface="微软雅黑" panose="020B0503020204020204" pitchFamily="34" charset="-122"/>
                <a:ea typeface="微软雅黑" panose="020B0503020204020204" pitchFamily="34" charset="-122"/>
              </a:rPr>
              <a:t>关键技术与实践难点</a:t>
            </a:r>
            <a:endParaRPr lang="zh-CN" altLang="zh-CN" sz="3600" dirty="0">
              <a:solidFill>
                <a:srgbClr val="2D3A4B"/>
              </a:solidFill>
              <a:latin typeface="微软雅黑" panose="020B0503020204020204" pitchFamily="34" charset="-122"/>
              <a:ea typeface="微软雅黑" panose="020B0503020204020204" pitchFamily="34" charset="-122"/>
            </a:endParaRPr>
          </a:p>
        </p:txBody>
      </p:sp>
      <p:sp>
        <p:nvSpPr>
          <p:cNvPr id="27" name="原创设计师【吴贤】_2"/>
          <p:cNvSpPr/>
          <p:nvPr/>
        </p:nvSpPr>
        <p:spPr>
          <a:xfrm>
            <a:off x="4349179" y="3119651"/>
            <a:ext cx="5347842" cy="1061829"/>
          </a:xfrm>
          <a:prstGeom prst="rect">
            <a:avLst/>
          </a:prstGeom>
        </p:spPr>
        <p:txBody>
          <a:bodyPr wrap="square">
            <a:spAutoFit/>
          </a:bodyPr>
          <a:lstStyle/>
          <a:p>
            <a:pPr>
              <a:lnSpc>
                <a:spcPct val="150000"/>
              </a:lnSpc>
            </a:pP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r>
              <a:rPr lang="zh-CN" altLang="en-US" sz="1400">
                <a:solidFill>
                  <a:schemeClr val="tx1">
                    <a:lumMod val="65000"/>
                    <a:lumOff val="35000"/>
                  </a:schemeClr>
                </a:solidFill>
                <a:latin typeface="华文细黑" panose="02010600040101010101" pitchFamily="2" charset="-122"/>
                <a:ea typeface="华文细黑" panose="02010600040101010101" pitchFamily="2" charset="-122"/>
              </a:rPr>
              <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0" name="原创设计师【吴贤】_3"/>
          <p:cNvSpPr/>
          <p:nvPr/>
        </p:nvSpPr>
        <p:spPr>
          <a:xfrm>
            <a:off x="10537652" y="1512011"/>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4</a:t>
            </a:r>
            <a:endParaRPr lang="zh-CN" altLang="en-US" sz="2800" dirty="0">
              <a:solidFill>
                <a:srgbClr val="2D3A4B"/>
              </a:solidFill>
              <a:latin typeface="Impact" panose="020B0806030902050204" pitchFamily="34" charset="0"/>
              <a:ea typeface="华文细黑" panose="02010600040101010101" pitchFamily="2" charset="-122"/>
            </a:endParaRPr>
          </a:p>
        </p:txBody>
      </p:sp>
      <p:pic>
        <p:nvPicPr>
          <p:cNvPr id="7" name="原创设计师【吴贤】_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3720" y="622300"/>
            <a:ext cx="4620117" cy="48280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关键技术与实践难点</a:t>
            </a:r>
            <a:endParaRPr lang="zh-CN" altLang="zh-CN" dirty="0"/>
          </a:p>
        </p:txBody>
      </p:sp>
      <p:sp>
        <p:nvSpPr>
          <p:cNvPr id="5" name="原创设计师【吴贤】_3"/>
          <p:cNvSpPr/>
          <p:nvPr/>
        </p:nvSpPr>
        <p:spPr>
          <a:xfrm>
            <a:off x="6068427" y="4020696"/>
            <a:ext cx="2534452" cy="2613344"/>
          </a:xfrm>
          <a:prstGeom prst="rect">
            <a:avLst/>
          </a:prstGeom>
        </p:spPr>
        <p:txBody>
          <a:bodyPr wrap="square">
            <a:spAutoFit/>
          </a:bodyPr>
          <a:lstStyle/>
          <a:p>
            <a:pPr algn="ctr">
              <a:lnSpc>
                <a:spcPct val="150000"/>
              </a:lnSpc>
              <a:spcAft>
                <a:spcPts val="600"/>
              </a:spcAft>
              <a:buClr>
                <a:schemeClr val="accent1"/>
              </a:buClr>
            </a:pPr>
            <a:r>
              <a:rPr lang="zh-CN" altLang="en-US" b="1">
                <a:solidFill>
                  <a:schemeClr val="accent1"/>
                </a:solidFill>
                <a:latin typeface="微软雅黑" panose="020B0503020204020204" pitchFamily="34" charset="-122"/>
                <a:ea typeface="微软雅黑" panose="020B0503020204020204" pitchFamily="34" charset="-122"/>
              </a:rPr>
              <a:t>分析自身因素三</a:t>
            </a:r>
            <a:endParaRPr lang="zh-CN" altLang="en-US" b="1">
              <a:solidFill>
                <a:schemeClr val="accent1"/>
              </a:solidFill>
              <a:latin typeface="微软雅黑" panose="020B0503020204020204" pitchFamily="34" charset="-122"/>
              <a:ea typeface="微软雅黑" panose="020B0503020204020204" pitchFamily="34" charset="-122"/>
            </a:endParaRPr>
          </a:p>
          <a:p>
            <a:pPr algn="ctr">
              <a:lnSpc>
                <a:spcPct val="150000"/>
              </a:lnSpc>
              <a:spcAft>
                <a:spcPts val="600"/>
              </a:spcAft>
              <a:buClr>
                <a:schemeClr val="accent1"/>
              </a:buClr>
            </a:pPr>
            <a:r>
              <a:rPr lang="zh-CN" altLang="en-US" b="1">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原创设计师【吴贤】_4"/>
          <p:cNvSpPr/>
          <p:nvPr/>
        </p:nvSpPr>
        <p:spPr>
          <a:xfrm>
            <a:off x="6484042" y="21698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chemeClr val="accent1"/>
          </a:solidFill>
          <a:ln w="12700" cap="flat" cmpd="sng" algn="ctr">
            <a:noFill/>
            <a:prstDash val="solid"/>
            <a:miter lim="800000"/>
          </a:ln>
          <a:effectLst/>
        </p:spPr>
        <p:txBody>
          <a:bodyPr rtlCol="0" anchor="ctr"/>
          <a:lstStyle/>
          <a:p>
            <a:pPr algn="ctr"/>
            <a:endParaRPr lang="zh-CN" altLang="en-US" sz="6000" kern="0">
              <a:solidFill>
                <a:schemeClr val="accent1"/>
              </a:solidFill>
              <a:latin typeface="Agency FB" panose="020B0503020202020204" pitchFamily="34" charset="0"/>
              <a:ea typeface="华文细黑" panose="02010600040101010101" pitchFamily="2" charset="-122"/>
            </a:endParaRPr>
          </a:p>
        </p:txBody>
      </p:sp>
      <p:sp>
        <p:nvSpPr>
          <p:cNvPr id="7" name="原创设计师【吴贤】_5"/>
          <p:cNvSpPr>
            <a:spLocks noEditPoints="1"/>
          </p:cNvSpPr>
          <p:nvPr/>
        </p:nvSpPr>
        <p:spPr bwMode="auto">
          <a:xfrm>
            <a:off x="7136610" y="2821403"/>
            <a:ext cx="398086" cy="400044"/>
          </a:xfrm>
          <a:custGeom>
            <a:avLst/>
            <a:gdLst>
              <a:gd name="T0" fmla="*/ 992 w 1018"/>
              <a:gd name="T1" fmla="*/ 413 h 1018"/>
              <a:gd name="T2" fmla="*/ 904 w 1018"/>
              <a:gd name="T3" fmla="*/ 252 h 1018"/>
              <a:gd name="T4" fmla="*/ 764 w 1018"/>
              <a:gd name="T5" fmla="*/ 133 h 1018"/>
              <a:gd name="T6" fmla="*/ 589 w 1018"/>
              <a:gd name="T7" fmla="*/ 71 h 1018"/>
              <a:gd name="T8" fmla="*/ 532 w 1018"/>
              <a:gd name="T9" fmla="*/ 10 h 1018"/>
              <a:gd name="T10" fmla="*/ 492 w 1018"/>
              <a:gd name="T11" fmla="*/ 6 h 1018"/>
              <a:gd name="T12" fmla="*/ 453 w 1018"/>
              <a:gd name="T13" fmla="*/ 68 h 1018"/>
              <a:gd name="T14" fmla="*/ 275 w 1018"/>
              <a:gd name="T15" fmla="*/ 123 h 1018"/>
              <a:gd name="T16" fmla="*/ 130 w 1018"/>
              <a:gd name="T17" fmla="*/ 235 h 1018"/>
              <a:gd name="T18" fmla="*/ 35 w 1018"/>
              <a:gd name="T19" fmla="*/ 391 h 1018"/>
              <a:gd name="T20" fmla="*/ 1 w 1018"/>
              <a:gd name="T21" fmla="*/ 554 h 1018"/>
              <a:gd name="T22" fmla="*/ 20 w 1018"/>
              <a:gd name="T23" fmla="*/ 602 h 1018"/>
              <a:gd name="T24" fmla="*/ 59 w 1018"/>
              <a:gd name="T25" fmla="*/ 591 h 1018"/>
              <a:gd name="T26" fmla="*/ 74 w 1018"/>
              <a:gd name="T27" fmla="*/ 524 h 1018"/>
              <a:gd name="T28" fmla="*/ 142 w 1018"/>
              <a:gd name="T29" fmla="*/ 456 h 1018"/>
              <a:gd name="T30" fmla="*/ 229 w 1018"/>
              <a:gd name="T31" fmla="*/ 452 h 1018"/>
              <a:gd name="T32" fmla="*/ 303 w 1018"/>
              <a:gd name="T33" fmla="*/ 513 h 1018"/>
              <a:gd name="T34" fmla="*/ 321 w 1018"/>
              <a:gd name="T35" fmla="*/ 586 h 1018"/>
              <a:gd name="T36" fmla="*/ 356 w 1018"/>
              <a:gd name="T37" fmla="*/ 604 h 1018"/>
              <a:gd name="T38" fmla="*/ 382 w 1018"/>
              <a:gd name="T39" fmla="*/ 573 h 1018"/>
              <a:gd name="T40" fmla="*/ 409 w 1018"/>
              <a:gd name="T41" fmla="*/ 495 h 1018"/>
              <a:gd name="T42" fmla="*/ 478 w 1018"/>
              <a:gd name="T43" fmla="*/ 451 h 1018"/>
              <a:gd name="T44" fmla="*/ 462 w 1018"/>
              <a:gd name="T45" fmla="*/ 912 h 1018"/>
              <a:gd name="T46" fmla="*/ 402 w 1018"/>
              <a:gd name="T47" fmla="*/ 953 h 1018"/>
              <a:gd name="T48" fmla="*/ 337 w 1018"/>
              <a:gd name="T49" fmla="*/ 943 h 1018"/>
              <a:gd name="T50" fmla="*/ 291 w 1018"/>
              <a:gd name="T51" fmla="*/ 888 h 1018"/>
              <a:gd name="T52" fmla="*/ 277 w 1018"/>
              <a:gd name="T53" fmla="*/ 837 h 1018"/>
              <a:gd name="T54" fmla="*/ 237 w 1018"/>
              <a:gd name="T55" fmla="*/ 833 h 1018"/>
              <a:gd name="T56" fmla="*/ 227 w 1018"/>
              <a:gd name="T57" fmla="*/ 892 h 1018"/>
              <a:gd name="T58" fmla="*/ 293 w 1018"/>
              <a:gd name="T59" fmla="*/ 992 h 1018"/>
              <a:gd name="T60" fmla="*/ 398 w 1018"/>
              <a:gd name="T61" fmla="*/ 1017 h 1018"/>
              <a:gd name="T62" fmla="*/ 505 w 1018"/>
              <a:gd name="T63" fmla="*/ 960 h 1018"/>
              <a:gd name="T64" fmla="*/ 541 w 1018"/>
              <a:gd name="T65" fmla="*/ 451 h 1018"/>
              <a:gd name="T66" fmla="*/ 603 w 1018"/>
              <a:gd name="T67" fmla="*/ 487 h 1018"/>
              <a:gd name="T68" fmla="*/ 636 w 1018"/>
              <a:gd name="T69" fmla="*/ 562 h 1018"/>
              <a:gd name="T70" fmla="*/ 656 w 1018"/>
              <a:gd name="T71" fmla="*/ 602 h 1018"/>
              <a:gd name="T72" fmla="*/ 694 w 1018"/>
              <a:gd name="T73" fmla="*/ 591 h 1018"/>
              <a:gd name="T74" fmla="*/ 711 w 1018"/>
              <a:gd name="T75" fmla="*/ 524 h 1018"/>
              <a:gd name="T76" fmla="*/ 778 w 1018"/>
              <a:gd name="T77" fmla="*/ 456 h 1018"/>
              <a:gd name="T78" fmla="*/ 865 w 1018"/>
              <a:gd name="T79" fmla="*/ 452 h 1018"/>
              <a:gd name="T80" fmla="*/ 939 w 1018"/>
              <a:gd name="T81" fmla="*/ 513 h 1018"/>
              <a:gd name="T82" fmla="*/ 957 w 1018"/>
              <a:gd name="T83" fmla="*/ 586 h 1018"/>
              <a:gd name="T84" fmla="*/ 993 w 1018"/>
              <a:gd name="T85" fmla="*/ 604 h 1018"/>
              <a:gd name="T86" fmla="*/ 1018 w 1018"/>
              <a:gd name="T87" fmla="*/ 573 h 1018"/>
              <a:gd name="T88" fmla="*/ 779 w 1018"/>
              <a:gd name="T89" fmla="*/ 389 h 1018"/>
              <a:gd name="T90" fmla="*/ 699 w 1018"/>
              <a:gd name="T91" fmla="*/ 433 h 1018"/>
              <a:gd name="T92" fmla="*/ 647 w 1018"/>
              <a:gd name="T93" fmla="*/ 441 h 1018"/>
              <a:gd name="T94" fmla="*/ 569 w 1018"/>
              <a:gd name="T95" fmla="*/ 392 h 1018"/>
              <a:gd name="T96" fmla="*/ 485 w 1018"/>
              <a:gd name="T97" fmla="*/ 384 h 1018"/>
              <a:gd name="T98" fmla="*/ 398 w 1018"/>
              <a:gd name="T99" fmla="*/ 419 h 1018"/>
              <a:gd name="T100" fmla="*/ 344 w 1018"/>
              <a:gd name="T101" fmla="*/ 458 h 1018"/>
              <a:gd name="T102" fmla="*/ 273 w 1018"/>
              <a:gd name="T103" fmla="*/ 400 h 1018"/>
              <a:gd name="T104" fmla="*/ 191 w 1018"/>
              <a:gd name="T105" fmla="*/ 382 h 1018"/>
              <a:gd name="T106" fmla="*/ 97 w 1018"/>
              <a:gd name="T107" fmla="*/ 408 h 1018"/>
              <a:gd name="T108" fmla="*/ 231 w 1018"/>
              <a:gd name="T109" fmla="*/ 226 h 1018"/>
              <a:gd name="T110" fmla="*/ 441 w 1018"/>
              <a:gd name="T111" fmla="*/ 133 h 1018"/>
              <a:gd name="T112" fmla="*/ 561 w 1018"/>
              <a:gd name="T113" fmla="*/ 131 h 1018"/>
              <a:gd name="T114" fmla="*/ 762 w 1018"/>
              <a:gd name="T115" fmla="*/ 206 h 1018"/>
              <a:gd name="T116" fmla="*/ 923 w 1018"/>
              <a:gd name="T117" fmla="*/ 408 h 1018"/>
              <a:gd name="T118" fmla="*/ 840 w 1018"/>
              <a:gd name="T119" fmla="*/ 383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18" h="1018">
                <a:moveTo>
                  <a:pt x="1017" y="554"/>
                </a:moveTo>
                <a:lnTo>
                  <a:pt x="1017" y="554"/>
                </a:lnTo>
                <a:lnTo>
                  <a:pt x="1016" y="529"/>
                </a:lnTo>
                <a:lnTo>
                  <a:pt x="1013" y="506"/>
                </a:lnTo>
                <a:lnTo>
                  <a:pt x="1010" y="482"/>
                </a:lnTo>
                <a:lnTo>
                  <a:pt x="1005" y="458"/>
                </a:lnTo>
                <a:lnTo>
                  <a:pt x="999" y="436"/>
                </a:lnTo>
                <a:lnTo>
                  <a:pt x="992" y="413"/>
                </a:lnTo>
                <a:lnTo>
                  <a:pt x="984" y="391"/>
                </a:lnTo>
                <a:lnTo>
                  <a:pt x="976" y="369"/>
                </a:lnTo>
                <a:lnTo>
                  <a:pt x="966" y="349"/>
                </a:lnTo>
                <a:lnTo>
                  <a:pt x="955" y="329"/>
                </a:lnTo>
                <a:lnTo>
                  <a:pt x="943" y="308"/>
                </a:lnTo>
                <a:lnTo>
                  <a:pt x="930" y="289"/>
                </a:lnTo>
                <a:lnTo>
                  <a:pt x="918" y="271"/>
                </a:lnTo>
                <a:lnTo>
                  <a:pt x="904" y="252"/>
                </a:lnTo>
                <a:lnTo>
                  <a:pt x="889" y="235"/>
                </a:lnTo>
                <a:lnTo>
                  <a:pt x="873" y="218"/>
                </a:lnTo>
                <a:lnTo>
                  <a:pt x="856" y="202"/>
                </a:lnTo>
                <a:lnTo>
                  <a:pt x="839" y="187"/>
                </a:lnTo>
                <a:lnTo>
                  <a:pt x="822" y="172"/>
                </a:lnTo>
                <a:lnTo>
                  <a:pt x="803" y="159"/>
                </a:lnTo>
                <a:lnTo>
                  <a:pt x="785" y="146"/>
                </a:lnTo>
                <a:lnTo>
                  <a:pt x="764" y="133"/>
                </a:lnTo>
                <a:lnTo>
                  <a:pt x="745" y="123"/>
                </a:lnTo>
                <a:lnTo>
                  <a:pt x="723" y="112"/>
                </a:lnTo>
                <a:lnTo>
                  <a:pt x="702" y="103"/>
                </a:lnTo>
                <a:lnTo>
                  <a:pt x="680" y="95"/>
                </a:lnTo>
                <a:lnTo>
                  <a:pt x="658" y="87"/>
                </a:lnTo>
                <a:lnTo>
                  <a:pt x="635" y="81"/>
                </a:lnTo>
                <a:lnTo>
                  <a:pt x="613" y="75"/>
                </a:lnTo>
                <a:lnTo>
                  <a:pt x="589" y="71"/>
                </a:lnTo>
                <a:lnTo>
                  <a:pt x="566" y="68"/>
                </a:lnTo>
                <a:lnTo>
                  <a:pt x="541" y="66"/>
                </a:lnTo>
                <a:lnTo>
                  <a:pt x="541" y="32"/>
                </a:lnTo>
                <a:lnTo>
                  <a:pt x="541" y="32"/>
                </a:lnTo>
                <a:lnTo>
                  <a:pt x="541" y="26"/>
                </a:lnTo>
                <a:lnTo>
                  <a:pt x="539" y="21"/>
                </a:lnTo>
                <a:lnTo>
                  <a:pt x="536" y="14"/>
                </a:lnTo>
                <a:lnTo>
                  <a:pt x="532" y="10"/>
                </a:lnTo>
                <a:lnTo>
                  <a:pt x="527" y="6"/>
                </a:lnTo>
                <a:lnTo>
                  <a:pt x="522" y="3"/>
                </a:lnTo>
                <a:lnTo>
                  <a:pt x="516" y="1"/>
                </a:lnTo>
                <a:lnTo>
                  <a:pt x="510" y="0"/>
                </a:lnTo>
                <a:lnTo>
                  <a:pt x="510" y="0"/>
                </a:lnTo>
                <a:lnTo>
                  <a:pt x="503" y="1"/>
                </a:lnTo>
                <a:lnTo>
                  <a:pt x="497" y="3"/>
                </a:lnTo>
                <a:lnTo>
                  <a:pt x="492" y="6"/>
                </a:lnTo>
                <a:lnTo>
                  <a:pt x="487" y="10"/>
                </a:lnTo>
                <a:lnTo>
                  <a:pt x="483" y="14"/>
                </a:lnTo>
                <a:lnTo>
                  <a:pt x="480" y="21"/>
                </a:lnTo>
                <a:lnTo>
                  <a:pt x="479" y="26"/>
                </a:lnTo>
                <a:lnTo>
                  <a:pt x="478" y="32"/>
                </a:lnTo>
                <a:lnTo>
                  <a:pt x="478" y="66"/>
                </a:lnTo>
                <a:lnTo>
                  <a:pt x="478" y="66"/>
                </a:lnTo>
                <a:lnTo>
                  <a:pt x="453" y="68"/>
                </a:lnTo>
                <a:lnTo>
                  <a:pt x="429" y="71"/>
                </a:lnTo>
                <a:lnTo>
                  <a:pt x="406" y="75"/>
                </a:lnTo>
                <a:lnTo>
                  <a:pt x="383" y="81"/>
                </a:lnTo>
                <a:lnTo>
                  <a:pt x="361" y="87"/>
                </a:lnTo>
                <a:lnTo>
                  <a:pt x="338" y="95"/>
                </a:lnTo>
                <a:lnTo>
                  <a:pt x="317" y="103"/>
                </a:lnTo>
                <a:lnTo>
                  <a:pt x="295" y="112"/>
                </a:lnTo>
                <a:lnTo>
                  <a:pt x="275" y="123"/>
                </a:lnTo>
                <a:lnTo>
                  <a:pt x="255" y="133"/>
                </a:lnTo>
                <a:lnTo>
                  <a:pt x="235" y="146"/>
                </a:lnTo>
                <a:lnTo>
                  <a:pt x="216" y="159"/>
                </a:lnTo>
                <a:lnTo>
                  <a:pt x="198" y="172"/>
                </a:lnTo>
                <a:lnTo>
                  <a:pt x="179" y="187"/>
                </a:lnTo>
                <a:lnTo>
                  <a:pt x="162" y="202"/>
                </a:lnTo>
                <a:lnTo>
                  <a:pt x="146" y="218"/>
                </a:lnTo>
                <a:lnTo>
                  <a:pt x="130" y="235"/>
                </a:lnTo>
                <a:lnTo>
                  <a:pt x="116" y="252"/>
                </a:lnTo>
                <a:lnTo>
                  <a:pt x="101" y="271"/>
                </a:lnTo>
                <a:lnTo>
                  <a:pt x="88" y="289"/>
                </a:lnTo>
                <a:lnTo>
                  <a:pt x="75" y="308"/>
                </a:lnTo>
                <a:lnTo>
                  <a:pt x="65" y="329"/>
                </a:lnTo>
                <a:lnTo>
                  <a:pt x="54" y="349"/>
                </a:lnTo>
                <a:lnTo>
                  <a:pt x="44" y="369"/>
                </a:lnTo>
                <a:lnTo>
                  <a:pt x="35" y="391"/>
                </a:lnTo>
                <a:lnTo>
                  <a:pt x="27" y="413"/>
                </a:lnTo>
                <a:lnTo>
                  <a:pt x="21" y="436"/>
                </a:lnTo>
                <a:lnTo>
                  <a:pt x="14" y="458"/>
                </a:lnTo>
                <a:lnTo>
                  <a:pt x="10" y="482"/>
                </a:lnTo>
                <a:lnTo>
                  <a:pt x="6" y="506"/>
                </a:lnTo>
                <a:lnTo>
                  <a:pt x="3" y="529"/>
                </a:lnTo>
                <a:lnTo>
                  <a:pt x="1" y="554"/>
                </a:lnTo>
                <a:lnTo>
                  <a:pt x="1" y="554"/>
                </a:lnTo>
                <a:lnTo>
                  <a:pt x="0" y="573"/>
                </a:lnTo>
                <a:lnTo>
                  <a:pt x="0" y="573"/>
                </a:lnTo>
                <a:lnTo>
                  <a:pt x="1" y="580"/>
                </a:lnTo>
                <a:lnTo>
                  <a:pt x="3" y="586"/>
                </a:lnTo>
                <a:lnTo>
                  <a:pt x="6" y="591"/>
                </a:lnTo>
                <a:lnTo>
                  <a:pt x="10" y="596"/>
                </a:lnTo>
                <a:lnTo>
                  <a:pt x="14" y="600"/>
                </a:lnTo>
                <a:lnTo>
                  <a:pt x="20" y="602"/>
                </a:lnTo>
                <a:lnTo>
                  <a:pt x="26" y="604"/>
                </a:lnTo>
                <a:lnTo>
                  <a:pt x="32" y="605"/>
                </a:lnTo>
                <a:lnTo>
                  <a:pt x="32" y="605"/>
                </a:lnTo>
                <a:lnTo>
                  <a:pt x="39" y="604"/>
                </a:lnTo>
                <a:lnTo>
                  <a:pt x="45" y="602"/>
                </a:lnTo>
                <a:lnTo>
                  <a:pt x="51" y="600"/>
                </a:lnTo>
                <a:lnTo>
                  <a:pt x="55" y="596"/>
                </a:lnTo>
                <a:lnTo>
                  <a:pt x="59" y="591"/>
                </a:lnTo>
                <a:lnTo>
                  <a:pt x="61" y="586"/>
                </a:lnTo>
                <a:lnTo>
                  <a:pt x="64" y="580"/>
                </a:lnTo>
                <a:lnTo>
                  <a:pt x="65" y="573"/>
                </a:lnTo>
                <a:lnTo>
                  <a:pt x="65" y="573"/>
                </a:lnTo>
                <a:lnTo>
                  <a:pt x="65" y="560"/>
                </a:lnTo>
                <a:lnTo>
                  <a:pt x="67" y="547"/>
                </a:lnTo>
                <a:lnTo>
                  <a:pt x="70" y="536"/>
                </a:lnTo>
                <a:lnTo>
                  <a:pt x="74" y="524"/>
                </a:lnTo>
                <a:lnTo>
                  <a:pt x="80" y="513"/>
                </a:lnTo>
                <a:lnTo>
                  <a:pt x="86" y="502"/>
                </a:lnTo>
                <a:lnTo>
                  <a:pt x="94" y="493"/>
                </a:lnTo>
                <a:lnTo>
                  <a:pt x="101" y="483"/>
                </a:lnTo>
                <a:lnTo>
                  <a:pt x="111" y="476"/>
                </a:lnTo>
                <a:lnTo>
                  <a:pt x="120" y="468"/>
                </a:lnTo>
                <a:lnTo>
                  <a:pt x="131" y="462"/>
                </a:lnTo>
                <a:lnTo>
                  <a:pt x="142" y="456"/>
                </a:lnTo>
                <a:lnTo>
                  <a:pt x="154" y="452"/>
                </a:lnTo>
                <a:lnTo>
                  <a:pt x="165" y="449"/>
                </a:lnTo>
                <a:lnTo>
                  <a:pt x="178" y="447"/>
                </a:lnTo>
                <a:lnTo>
                  <a:pt x="191" y="445"/>
                </a:lnTo>
                <a:lnTo>
                  <a:pt x="191" y="445"/>
                </a:lnTo>
                <a:lnTo>
                  <a:pt x="204" y="447"/>
                </a:lnTo>
                <a:lnTo>
                  <a:pt x="217" y="449"/>
                </a:lnTo>
                <a:lnTo>
                  <a:pt x="229" y="452"/>
                </a:lnTo>
                <a:lnTo>
                  <a:pt x="241" y="456"/>
                </a:lnTo>
                <a:lnTo>
                  <a:pt x="252" y="462"/>
                </a:lnTo>
                <a:lnTo>
                  <a:pt x="262" y="468"/>
                </a:lnTo>
                <a:lnTo>
                  <a:pt x="273" y="476"/>
                </a:lnTo>
                <a:lnTo>
                  <a:pt x="281" y="483"/>
                </a:lnTo>
                <a:lnTo>
                  <a:pt x="290" y="493"/>
                </a:lnTo>
                <a:lnTo>
                  <a:pt x="296" y="502"/>
                </a:lnTo>
                <a:lnTo>
                  <a:pt x="303" y="513"/>
                </a:lnTo>
                <a:lnTo>
                  <a:pt x="308" y="524"/>
                </a:lnTo>
                <a:lnTo>
                  <a:pt x="312" y="536"/>
                </a:lnTo>
                <a:lnTo>
                  <a:pt x="316" y="547"/>
                </a:lnTo>
                <a:lnTo>
                  <a:pt x="318" y="560"/>
                </a:lnTo>
                <a:lnTo>
                  <a:pt x="319" y="573"/>
                </a:lnTo>
                <a:lnTo>
                  <a:pt x="319" y="573"/>
                </a:lnTo>
                <a:lnTo>
                  <a:pt x="319" y="580"/>
                </a:lnTo>
                <a:lnTo>
                  <a:pt x="321" y="586"/>
                </a:lnTo>
                <a:lnTo>
                  <a:pt x="324" y="591"/>
                </a:lnTo>
                <a:lnTo>
                  <a:pt x="327" y="596"/>
                </a:lnTo>
                <a:lnTo>
                  <a:pt x="333" y="600"/>
                </a:lnTo>
                <a:lnTo>
                  <a:pt x="338" y="602"/>
                </a:lnTo>
                <a:lnTo>
                  <a:pt x="344" y="604"/>
                </a:lnTo>
                <a:lnTo>
                  <a:pt x="350" y="605"/>
                </a:lnTo>
                <a:lnTo>
                  <a:pt x="350" y="605"/>
                </a:lnTo>
                <a:lnTo>
                  <a:pt x="356" y="604"/>
                </a:lnTo>
                <a:lnTo>
                  <a:pt x="363" y="602"/>
                </a:lnTo>
                <a:lnTo>
                  <a:pt x="368" y="600"/>
                </a:lnTo>
                <a:lnTo>
                  <a:pt x="373" y="596"/>
                </a:lnTo>
                <a:lnTo>
                  <a:pt x="377" y="591"/>
                </a:lnTo>
                <a:lnTo>
                  <a:pt x="380" y="586"/>
                </a:lnTo>
                <a:lnTo>
                  <a:pt x="381" y="580"/>
                </a:lnTo>
                <a:lnTo>
                  <a:pt x="382" y="573"/>
                </a:lnTo>
                <a:lnTo>
                  <a:pt x="382" y="573"/>
                </a:lnTo>
                <a:lnTo>
                  <a:pt x="382" y="562"/>
                </a:lnTo>
                <a:lnTo>
                  <a:pt x="384" y="552"/>
                </a:lnTo>
                <a:lnTo>
                  <a:pt x="386" y="541"/>
                </a:lnTo>
                <a:lnTo>
                  <a:pt x="390" y="531"/>
                </a:lnTo>
                <a:lnTo>
                  <a:pt x="393" y="522"/>
                </a:lnTo>
                <a:lnTo>
                  <a:pt x="398" y="512"/>
                </a:lnTo>
                <a:lnTo>
                  <a:pt x="404" y="503"/>
                </a:lnTo>
                <a:lnTo>
                  <a:pt x="409" y="495"/>
                </a:lnTo>
                <a:lnTo>
                  <a:pt x="417" y="487"/>
                </a:lnTo>
                <a:lnTo>
                  <a:pt x="423" y="480"/>
                </a:lnTo>
                <a:lnTo>
                  <a:pt x="432" y="473"/>
                </a:lnTo>
                <a:lnTo>
                  <a:pt x="440" y="467"/>
                </a:lnTo>
                <a:lnTo>
                  <a:pt x="449" y="462"/>
                </a:lnTo>
                <a:lnTo>
                  <a:pt x="458" y="457"/>
                </a:lnTo>
                <a:lnTo>
                  <a:pt x="468" y="453"/>
                </a:lnTo>
                <a:lnTo>
                  <a:pt x="478" y="451"/>
                </a:lnTo>
                <a:lnTo>
                  <a:pt x="478" y="860"/>
                </a:lnTo>
                <a:lnTo>
                  <a:pt x="478" y="860"/>
                </a:lnTo>
                <a:lnTo>
                  <a:pt x="478" y="869"/>
                </a:lnTo>
                <a:lnTo>
                  <a:pt x="476" y="879"/>
                </a:lnTo>
                <a:lnTo>
                  <a:pt x="473" y="888"/>
                </a:lnTo>
                <a:lnTo>
                  <a:pt x="470" y="896"/>
                </a:lnTo>
                <a:lnTo>
                  <a:pt x="466" y="905"/>
                </a:lnTo>
                <a:lnTo>
                  <a:pt x="462" y="912"/>
                </a:lnTo>
                <a:lnTo>
                  <a:pt x="456" y="920"/>
                </a:lnTo>
                <a:lnTo>
                  <a:pt x="450" y="927"/>
                </a:lnTo>
                <a:lnTo>
                  <a:pt x="443" y="933"/>
                </a:lnTo>
                <a:lnTo>
                  <a:pt x="436" y="938"/>
                </a:lnTo>
                <a:lnTo>
                  <a:pt x="427" y="943"/>
                </a:lnTo>
                <a:lnTo>
                  <a:pt x="420" y="948"/>
                </a:lnTo>
                <a:lnTo>
                  <a:pt x="410" y="951"/>
                </a:lnTo>
                <a:lnTo>
                  <a:pt x="402" y="953"/>
                </a:lnTo>
                <a:lnTo>
                  <a:pt x="392" y="954"/>
                </a:lnTo>
                <a:lnTo>
                  <a:pt x="382" y="955"/>
                </a:lnTo>
                <a:lnTo>
                  <a:pt x="382" y="955"/>
                </a:lnTo>
                <a:lnTo>
                  <a:pt x="373" y="954"/>
                </a:lnTo>
                <a:lnTo>
                  <a:pt x="363" y="953"/>
                </a:lnTo>
                <a:lnTo>
                  <a:pt x="354" y="951"/>
                </a:lnTo>
                <a:lnTo>
                  <a:pt x="345" y="948"/>
                </a:lnTo>
                <a:lnTo>
                  <a:pt x="337" y="943"/>
                </a:lnTo>
                <a:lnTo>
                  <a:pt x="329" y="938"/>
                </a:lnTo>
                <a:lnTo>
                  <a:pt x="322" y="933"/>
                </a:lnTo>
                <a:lnTo>
                  <a:pt x="315" y="927"/>
                </a:lnTo>
                <a:lnTo>
                  <a:pt x="308" y="920"/>
                </a:lnTo>
                <a:lnTo>
                  <a:pt x="303" y="912"/>
                </a:lnTo>
                <a:lnTo>
                  <a:pt x="299" y="905"/>
                </a:lnTo>
                <a:lnTo>
                  <a:pt x="294" y="896"/>
                </a:lnTo>
                <a:lnTo>
                  <a:pt x="291" y="888"/>
                </a:lnTo>
                <a:lnTo>
                  <a:pt x="289" y="879"/>
                </a:lnTo>
                <a:lnTo>
                  <a:pt x="288" y="869"/>
                </a:lnTo>
                <a:lnTo>
                  <a:pt x="287" y="860"/>
                </a:lnTo>
                <a:lnTo>
                  <a:pt x="287" y="860"/>
                </a:lnTo>
                <a:lnTo>
                  <a:pt x="287" y="853"/>
                </a:lnTo>
                <a:lnTo>
                  <a:pt x="285" y="847"/>
                </a:lnTo>
                <a:lnTo>
                  <a:pt x="281" y="841"/>
                </a:lnTo>
                <a:lnTo>
                  <a:pt x="277" y="837"/>
                </a:lnTo>
                <a:lnTo>
                  <a:pt x="273" y="833"/>
                </a:lnTo>
                <a:lnTo>
                  <a:pt x="267" y="830"/>
                </a:lnTo>
                <a:lnTo>
                  <a:pt x="261" y="828"/>
                </a:lnTo>
                <a:lnTo>
                  <a:pt x="255" y="827"/>
                </a:lnTo>
                <a:lnTo>
                  <a:pt x="255" y="827"/>
                </a:lnTo>
                <a:lnTo>
                  <a:pt x="249" y="828"/>
                </a:lnTo>
                <a:lnTo>
                  <a:pt x="243" y="830"/>
                </a:lnTo>
                <a:lnTo>
                  <a:pt x="237" y="833"/>
                </a:lnTo>
                <a:lnTo>
                  <a:pt x="233" y="837"/>
                </a:lnTo>
                <a:lnTo>
                  <a:pt x="229" y="841"/>
                </a:lnTo>
                <a:lnTo>
                  <a:pt x="226" y="847"/>
                </a:lnTo>
                <a:lnTo>
                  <a:pt x="223" y="853"/>
                </a:lnTo>
                <a:lnTo>
                  <a:pt x="223" y="860"/>
                </a:lnTo>
                <a:lnTo>
                  <a:pt x="223" y="860"/>
                </a:lnTo>
                <a:lnTo>
                  <a:pt x="224" y="876"/>
                </a:lnTo>
                <a:lnTo>
                  <a:pt x="227" y="892"/>
                </a:lnTo>
                <a:lnTo>
                  <a:pt x="231" y="907"/>
                </a:lnTo>
                <a:lnTo>
                  <a:pt x="236" y="921"/>
                </a:lnTo>
                <a:lnTo>
                  <a:pt x="243" y="935"/>
                </a:lnTo>
                <a:lnTo>
                  <a:pt x="250" y="949"/>
                </a:lnTo>
                <a:lnTo>
                  <a:pt x="260" y="960"/>
                </a:lnTo>
                <a:lnTo>
                  <a:pt x="270" y="972"/>
                </a:lnTo>
                <a:lnTo>
                  <a:pt x="281" y="982"/>
                </a:lnTo>
                <a:lnTo>
                  <a:pt x="293" y="992"/>
                </a:lnTo>
                <a:lnTo>
                  <a:pt x="306" y="999"/>
                </a:lnTo>
                <a:lnTo>
                  <a:pt x="320" y="1006"/>
                </a:lnTo>
                <a:lnTo>
                  <a:pt x="335" y="1011"/>
                </a:lnTo>
                <a:lnTo>
                  <a:pt x="350" y="1015"/>
                </a:lnTo>
                <a:lnTo>
                  <a:pt x="366" y="1017"/>
                </a:lnTo>
                <a:lnTo>
                  <a:pt x="382" y="1018"/>
                </a:lnTo>
                <a:lnTo>
                  <a:pt x="382" y="1018"/>
                </a:lnTo>
                <a:lnTo>
                  <a:pt x="398" y="1017"/>
                </a:lnTo>
                <a:lnTo>
                  <a:pt x="414" y="1015"/>
                </a:lnTo>
                <a:lnTo>
                  <a:pt x="429" y="1011"/>
                </a:lnTo>
                <a:lnTo>
                  <a:pt x="444" y="1006"/>
                </a:lnTo>
                <a:lnTo>
                  <a:pt x="458" y="999"/>
                </a:lnTo>
                <a:lnTo>
                  <a:pt x="471" y="992"/>
                </a:lnTo>
                <a:lnTo>
                  <a:pt x="483" y="982"/>
                </a:lnTo>
                <a:lnTo>
                  <a:pt x="495" y="972"/>
                </a:lnTo>
                <a:lnTo>
                  <a:pt x="505" y="960"/>
                </a:lnTo>
                <a:lnTo>
                  <a:pt x="514" y="949"/>
                </a:lnTo>
                <a:lnTo>
                  <a:pt x="522" y="935"/>
                </a:lnTo>
                <a:lnTo>
                  <a:pt x="529" y="921"/>
                </a:lnTo>
                <a:lnTo>
                  <a:pt x="535" y="907"/>
                </a:lnTo>
                <a:lnTo>
                  <a:pt x="538" y="892"/>
                </a:lnTo>
                <a:lnTo>
                  <a:pt x="540" y="876"/>
                </a:lnTo>
                <a:lnTo>
                  <a:pt x="541" y="860"/>
                </a:lnTo>
                <a:lnTo>
                  <a:pt x="541" y="451"/>
                </a:lnTo>
                <a:lnTo>
                  <a:pt x="541" y="451"/>
                </a:lnTo>
                <a:lnTo>
                  <a:pt x="552" y="453"/>
                </a:lnTo>
                <a:lnTo>
                  <a:pt x="561" y="457"/>
                </a:lnTo>
                <a:lnTo>
                  <a:pt x="570" y="462"/>
                </a:lnTo>
                <a:lnTo>
                  <a:pt x="580" y="467"/>
                </a:lnTo>
                <a:lnTo>
                  <a:pt x="587" y="473"/>
                </a:lnTo>
                <a:lnTo>
                  <a:pt x="596" y="480"/>
                </a:lnTo>
                <a:lnTo>
                  <a:pt x="603" y="487"/>
                </a:lnTo>
                <a:lnTo>
                  <a:pt x="610" y="495"/>
                </a:lnTo>
                <a:lnTo>
                  <a:pt x="615" y="503"/>
                </a:lnTo>
                <a:lnTo>
                  <a:pt x="621" y="512"/>
                </a:lnTo>
                <a:lnTo>
                  <a:pt x="626" y="522"/>
                </a:lnTo>
                <a:lnTo>
                  <a:pt x="629" y="531"/>
                </a:lnTo>
                <a:lnTo>
                  <a:pt x="632" y="541"/>
                </a:lnTo>
                <a:lnTo>
                  <a:pt x="634" y="552"/>
                </a:lnTo>
                <a:lnTo>
                  <a:pt x="636" y="562"/>
                </a:lnTo>
                <a:lnTo>
                  <a:pt x="636" y="573"/>
                </a:lnTo>
                <a:lnTo>
                  <a:pt x="636" y="573"/>
                </a:lnTo>
                <a:lnTo>
                  <a:pt x="638" y="580"/>
                </a:lnTo>
                <a:lnTo>
                  <a:pt x="640" y="586"/>
                </a:lnTo>
                <a:lnTo>
                  <a:pt x="642" y="591"/>
                </a:lnTo>
                <a:lnTo>
                  <a:pt x="646" y="596"/>
                </a:lnTo>
                <a:lnTo>
                  <a:pt x="650" y="600"/>
                </a:lnTo>
                <a:lnTo>
                  <a:pt x="656" y="602"/>
                </a:lnTo>
                <a:lnTo>
                  <a:pt x="662" y="604"/>
                </a:lnTo>
                <a:lnTo>
                  <a:pt x="669" y="605"/>
                </a:lnTo>
                <a:lnTo>
                  <a:pt x="669" y="605"/>
                </a:lnTo>
                <a:lnTo>
                  <a:pt x="675" y="604"/>
                </a:lnTo>
                <a:lnTo>
                  <a:pt x="680" y="602"/>
                </a:lnTo>
                <a:lnTo>
                  <a:pt x="686" y="600"/>
                </a:lnTo>
                <a:lnTo>
                  <a:pt x="691" y="596"/>
                </a:lnTo>
                <a:lnTo>
                  <a:pt x="694" y="591"/>
                </a:lnTo>
                <a:lnTo>
                  <a:pt x="698" y="586"/>
                </a:lnTo>
                <a:lnTo>
                  <a:pt x="700" y="580"/>
                </a:lnTo>
                <a:lnTo>
                  <a:pt x="700" y="573"/>
                </a:lnTo>
                <a:lnTo>
                  <a:pt x="700" y="573"/>
                </a:lnTo>
                <a:lnTo>
                  <a:pt x="701" y="560"/>
                </a:lnTo>
                <a:lnTo>
                  <a:pt x="703" y="547"/>
                </a:lnTo>
                <a:lnTo>
                  <a:pt x="706" y="536"/>
                </a:lnTo>
                <a:lnTo>
                  <a:pt x="711" y="524"/>
                </a:lnTo>
                <a:lnTo>
                  <a:pt x="716" y="513"/>
                </a:lnTo>
                <a:lnTo>
                  <a:pt x="722" y="502"/>
                </a:lnTo>
                <a:lnTo>
                  <a:pt x="730" y="493"/>
                </a:lnTo>
                <a:lnTo>
                  <a:pt x="737" y="483"/>
                </a:lnTo>
                <a:lnTo>
                  <a:pt x="747" y="476"/>
                </a:lnTo>
                <a:lnTo>
                  <a:pt x="757" y="468"/>
                </a:lnTo>
                <a:lnTo>
                  <a:pt x="767" y="462"/>
                </a:lnTo>
                <a:lnTo>
                  <a:pt x="778" y="456"/>
                </a:lnTo>
                <a:lnTo>
                  <a:pt x="790" y="452"/>
                </a:lnTo>
                <a:lnTo>
                  <a:pt x="802" y="449"/>
                </a:lnTo>
                <a:lnTo>
                  <a:pt x="815" y="447"/>
                </a:lnTo>
                <a:lnTo>
                  <a:pt x="827" y="445"/>
                </a:lnTo>
                <a:lnTo>
                  <a:pt x="827" y="445"/>
                </a:lnTo>
                <a:lnTo>
                  <a:pt x="840" y="447"/>
                </a:lnTo>
                <a:lnTo>
                  <a:pt x="853" y="449"/>
                </a:lnTo>
                <a:lnTo>
                  <a:pt x="865" y="452"/>
                </a:lnTo>
                <a:lnTo>
                  <a:pt x="877" y="456"/>
                </a:lnTo>
                <a:lnTo>
                  <a:pt x="889" y="462"/>
                </a:lnTo>
                <a:lnTo>
                  <a:pt x="898" y="468"/>
                </a:lnTo>
                <a:lnTo>
                  <a:pt x="908" y="476"/>
                </a:lnTo>
                <a:lnTo>
                  <a:pt x="918" y="483"/>
                </a:lnTo>
                <a:lnTo>
                  <a:pt x="926" y="493"/>
                </a:lnTo>
                <a:lnTo>
                  <a:pt x="933" y="502"/>
                </a:lnTo>
                <a:lnTo>
                  <a:pt x="939" y="513"/>
                </a:lnTo>
                <a:lnTo>
                  <a:pt x="944" y="524"/>
                </a:lnTo>
                <a:lnTo>
                  <a:pt x="949" y="536"/>
                </a:lnTo>
                <a:lnTo>
                  <a:pt x="952" y="547"/>
                </a:lnTo>
                <a:lnTo>
                  <a:pt x="954" y="560"/>
                </a:lnTo>
                <a:lnTo>
                  <a:pt x="955" y="573"/>
                </a:lnTo>
                <a:lnTo>
                  <a:pt x="955" y="573"/>
                </a:lnTo>
                <a:lnTo>
                  <a:pt x="955" y="580"/>
                </a:lnTo>
                <a:lnTo>
                  <a:pt x="957" y="586"/>
                </a:lnTo>
                <a:lnTo>
                  <a:pt x="961" y="591"/>
                </a:lnTo>
                <a:lnTo>
                  <a:pt x="964" y="596"/>
                </a:lnTo>
                <a:lnTo>
                  <a:pt x="969" y="600"/>
                </a:lnTo>
                <a:lnTo>
                  <a:pt x="974" y="602"/>
                </a:lnTo>
                <a:lnTo>
                  <a:pt x="980" y="604"/>
                </a:lnTo>
                <a:lnTo>
                  <a:pt x="986" y="605"/>
                </a:lnTo>
                <a:lnTo>
                  <a:pt x="986" y="605"/>
                </a:lnTo>
                <a:lnTo>
                  <a:pt x="993" y="604"/>
                </a:lnTo>
                <a:lnTo>
                  <a:pt x="999" y="602"/>
                </a:lnTo>
                <a:lnTo>
                  <a:pt x="1005" y="600"/>
                </a:lnTo>
                <a:lnTo>
                  <a:pt x="1009" y="596"/>
                </a:lnTo>
                <a:lnTo>
                  <a:pt x="1013" y="591"/>
                </a:lnTo>
                <a:lnTo>
                  <a:pt x="1016" y="586"/>
                </a:lnTo>
                <a:lnTo>
                  <a:pt x="1017" y="580"/>
                </a:lnTo>
                <a:lnTo>
                  <a:pt x="1018" y="573"/>
                </a:lnTo>
                <a:lnTo>
                  <a:pt x="1018" y="573"/>
                </a:lnTo>
                <a:lnTo>
                  <a:pt x="1017" y="554"/>
                </a:lnTo>
                <a:lnTo>
                  <a:pt x="1017" y="554"/>
                </a:lnTo>
                <a:close/>
                <a:moveTo>
                  <a:pt x="827" y="382"/>
                </a:moveTo>
                <a:lnTo>
                  <a:pt x="827" y="382"/>
                </a:lnTo>
                <a:lnTo>
                  <a:pt x="816" y="383"/>
                </a:lnTo>
                <a:lnTo>
                  <a:pt x="803" y="384"/>
                </a:lnTo>
                <a:lnTo>
                  <a:pt x="791" y="385"/>
                </a:lnTo>
                <a:lnTo>
                  <a:pt x="779" y="389"/>
                </a:lnTo>
                <a:lnTo>
                  <a:pt x="768" y="392"/>
                </a:lnTo>
                <a:lnTo>
                  <a:pt x="757" y="396"/>
                </a:lnTo>
                <a:lnTo>
                  <a:pt x="746" y="400"/>
                </a:lnTo>
                <a:lnTo>
                  <a:pt x="736" y="406"/>
                </a:lnTo>
                <a:lnTo>
                  <a:pt x="726" y="412"/>
                </a:lnTo>
                <a:lnTo>
                  <a:pt x="716" y="419"/>
                </a:lnTo>
                <a:lnTo>
                  <a:pt x="707" y="425"/>
                </a:lnTo>
                <a:lnTo>
                  <a:pt x="699" y="433"/>
                </a:lnTo>
                <a:lnTo>
                  <a:pt x="690" y="441"/>
                </a:lnTo>
                <a:lnTo>
                  <a:pt x="683" y="450"/>
                </a:lnTo>
                <a:lnTo>
                  <a:pt x="675" y="458"/>
                </a:lnTo>
                <a:lnTo>
                  <a:pt x="669" y="468"/>
                </a:lnTo>
                <a:lnTo>
                  <a:pt x="669" y="468"/>
                </a:lnTo>
                <a:lnTo>
                  <a:pt x="662" y="458"/>
                </a:lnTo>
                <a:lnTo>
                  <a:pt x="655" y="450"/>
                </a:lnTo>
                <a:lnTo>
                  <a:pt x="647" y="441"/>
                </a:lnTo>
                <a:lnTo>
                  <a:pt x="639" y="433"/>
                </a:lnTo>
                <a:lnTo>
                  <a:pt x="630" y="425"/>
                </a:lnTo>
                <a:lnTo>
                  <a:pt x="620" y="419"/>
                </a:lnTo>
                <a:lnTo>
                  <a:pt x="611" y="412"/>
                </a:lnTo>
                <a:lnTo>
                  <a:pt x="601" y="406"/>
                </a:lnTo>
                <a:lnTo>
                  <a:pt x="590" y="400"/>
                </a:lnTo>
                <a:lnTo>
                  <a:pt x="580" y="396"/>
                </a:lnTo>
                <a:lnTo>
                  <a:pt x="569" y="392"/>
                </a:lnTo>
                <a:lnTo>
                  <a:pt x="557" y="389"/>
                </a:lnTo>
                <a:lnTo>
                  <a:pt x="546" y="385"/>
                </a:lnTo>
                <a:lnTo>
                  <a:pt x="533" y="384"/>
                </a:lnTo>
                <a:lnTo>
                  <a:pt x="522" y="383"/>
                </a:lnTo>
                <a:lnTo>
                  <a:pt x="510" y="382"/>
                </a:lnTo>
                <a:lnTo>
                  <a:pt x="510" y="382"/>
                </a:lnTo>
                <a:lnTo>
                  <a:pt x="497" y="383"/>
                </a:lnTo>
                <a:lnTo>
                  <a:pt x="485" y="384"/>
                </a:lnTo>
                <a:lnTo>
                  <a:pt x="473" y="385"/>
                </a:lnTo>
                <a:lnTo>
                  <a:pt x="462" y="389"/>
                </a:lnTo>
                <a:lnTo>
                  <a:pt x="450" y="392"/>
                </a:lnTo>
                <a:lnTo>
                  <a:pt x="439" y="396"/>
                </a:lnTo>
                <a:lnTo>
                  <a:pt x="428" y="400"/>
                </a:lnTo>
                <a:lnTo>
                  <a:pt x="418" y="406"/>
                </a:lnTo>
                <a:lnTo>
                  <a:pt x="408" y="412"/>
                </a:lnTo>
                <a:lnTo>
                  <a:pt x="398" y="419"/>
                </a:lnTo>
                <a:lnTo>
                  <a:pt x="389" y="425"/>
                </a:lnTo>
                <a:lnTo>
                  <a:pt x="380" y="433"/>
                </a:lnTo>
                <a:lnTo>
                  <a:pt x="373" y="441"/>
                </a:lnTo>
                <a:lnTo>
                  <a:pt x="364" y="450"/>
                </a:lnTo>
                <a:lnTo>
                  <a:pt x="358" y="458"/>
                </a:lnTo>
                <a:lnTo>
                  <a:pt x="350" y="468"/>
                </a:lnTo>
                <a:lnTo>
                  <a:pt x="350" y="468"/>
                </a:lnTo>
                <a:lnTo>
                  <a:pt x="344" y="458"/>
                </a:lnTo>
                <a:lnTo>
                  <a:pt x="336" y="450"/>
                </a:lnTo>
                <a:lnTo>
                  <a:pt x="329" y="441"/>
                </a:lnTo>
                <a:lnTo>
                  <a:pt x="320" y="433"/>
                </a:lnTo>
                <a:lnTo>
                  <a:pt x="311" y="425"/>
                </a:lnTo>
                <a:lnTo>
                  <a:pt x="303" y="419"/>
                </a:lnTo>
                <a:lnTo>
                  <a:pt x="293" y="412"/>
                </a:lnTo>
                <a:lnTo>
                  <a:pt x="283" y="406"/>
                </a:lnTo>
                <a:lnTo>
                  <a:pt x="273" y="400"/>
                </a:lnTo>
                <a:lnTo>
                  <a:pt x="262" y="396"/>
                </a:lnTo>
                <a:lnTo>
                  <a:pt x="251" y="392"/>
                </a:lnTo>
                <a:lnTo>
                  <a:pt x="239" y="389"/>
                </a:lnTo>
                <a:lnTo>
                  <a:pt x="228" y="385"/>
                </a:lnTo>
                <a:lnTo>
                  <a:pt x="216" y="384"/>
                </a:lnTo>
                <a:lnTo>
                  <a:pt x="204" y="383"/>
                </a:lnTo>
                <a:lnTo>
                  <a:pt x="191" y="382"/>
                </a:lnTo>
                <a:lnTo>
                  <a:pt x="191" y="382"/>
                </a:lnTo>
                <a:lnTo>
                  <a:pt x="178" y="383"/>
                </a:lnTo>
                <a:lnTo>
                  <a:pt x="165" y="384"/>
                </a:lnTo>
                <a:lnTo>
                  <a:pt x="154" y="386"/>
                </a:lnTo>
                <a:lnTo>
                  <a:pt x="142" y="389"/>
                </a:lnTo>
                <a:lnTo>
                  <a:pt x="130" y="393"/>
                </a:lnTo>
                <a:lnTo>
                  <a:pt x="118" y="397"/>
                </a:lnTo>
                <a:lnTo>
                  <a:pt x="108" y="403"/>
                </a:lnTo>
                <a:lnTo>
                  <a:pt x="97" y="408"/>
                </a:lnTo>
                <a:lnTo>
                  <a:pt x="97" y="408"/>
                </a:lnTo>
                <a:lnTo>
                  <a:pt x="110" y="378"/>
                </a:lnTo>
                <a:lnTo>
                  <a:pt x="126" y="349"/>
                </a:lnTo>
                <a:lnTo>
                  <a:pt x="143" y="321"/>
                </a:lnTo>
                <a:lnTo>
                  <a:pt x="162" y="295"/>
                </a:lnTo>
                <a:lnTo>
                  <a:pt x="184" y="271"/>
                </a:lnTo>
                <a:lnTo>
                  <a:pt x="206" y="247"/>
                </a:lnTo>
                <a:lnTo>
                  <a:pt x="231" y="226"/>
                </a:lnTo>
                <a:lnTo>
                  <a:pt x="258" y="206"/>
                </a:lnTo>
                <a:lnTo>
                  <a:pt x="285" y="189"/>
                </a:lnTo>
                <a:lnTo>
                  <a:pt x="314" y="173"/>
                </a:lnTo>
                <a:lnTo>
                  <a:pt x="344" y="160"/>
                </a:lnTo>
                <a:lnTo>
                  <a:pt x="375" y="148"/>
                </a:lnTo>
                <a:lnTo>
                  <a:pt x="408" y="140"/>
                </a:lnTo>
                <a:lnTo>
                  <a:pt x="424" y="136"/>
                </a:lnTo>
                <a:lnTo>
                  <a:pt x="441" y="133"/>
                </a:lnTo>
                <a:lnTo>
                  <a:pt x="457" y="131"/>
                </a:lnTo>
                <a:lnTo>
                  <a:pt x="474" y="129"/>
                </a:lnTo>
                <a:lnTo>
                  <a:pt x="492" y="128"/>
                </a:lnTo>
                <a:lnTo>
                  <a:pt x="510" y="128"/>
                </a:lnTo>
                <a:lnTo>
                  <a:pt x="510" y="128"/>
                </a:lnTo>
                <a:lnTo>
                  <a:pt x="527" y="128"/>
                </a:lnTo>
                <a:lnTo>
                  <a:pt x="544" y="129"/>
                </a:lnTo>
                <a:lnTo>
                  <a:pt x="561" y="131"/>
                </a:lnTo>
                <a:lnTo>
                  <a:pt x="579" y="133"/>
                </a:lnTo>
                <a:lnTo>
                  <a:pt x="595" y="136"/>
                </a:lnTo>
                <a:lnTo>
                  <a:pt x="612" y="140"/>
                </a:lnTo>
                <a:lnTo>
                  <a:pt x="644" y="148"/>
                </a:lnTo>
                <a:lnTo>
                  <a:pt x="675" y="160"/>
                </a:lnTo>
                <a:lnTo>
                  <a:pt x="705" y="173"/>
                </a:lnTo>
                <a:lnTo>
                  <a:pt x="734" y="189"/>
                </a:lnTo>
                <a:lnTo>
                  <a:pt x="762" y="206"/>
                </a:lnTo>
                <a:lnTo>
                  <a:pt x="788" y="226"/>
                </a:lnTo>
                <a:lnTo>
                  <a:pt x="812" y="247"/>
                </a:lnTo>
                <a:lnTo>
                  <a:pt x="835" y="271"/>
                </a:lnTo>
                <a:lnTo>
                  <a:pt x="856" y="295"/>
                </a:lnTo>
                <a:lnTo>
                  <a:pt x="876" y="321"/>
                </a:lnTo>
                <a:lnTo>
                  <a:pt x="894" y="349"/>
                </a:lnTo>
                <a:lnTo>
                  <a:pt x="909" y="378"/>
                </a:lnTo>
                <a:lnTo>
                  <a:pt x="923" y="408"/>
                </a:lnTo>
                <a:lnTo>
                  <a:pt x="923" y="408"/>
                </a:lnTo>
                <a:lnTo>
                  <a:pt x="912" y="403"/>
                </a:lnTo>
                <a:lnTo>
                  <a:pt x="900" y="397"/>
                </a:lnTo>
                <a:lnTo>
                  <a:pt x="890" y="393"/>
                </a:lnTo>
                <a:lnTo>
                  <a:pt x="878" y="389"/>
                </a:lnTo>
                <a:lnTo>
                  <a:pt x="865" y="386"/>
                </a:lnTo>
                <a:lnTo>
                  <a:pt x="853" y="384"/>
                </a:lnTo>
                <a:lnTo>
                  <a:pt x="840" y="383"/>
                </a:lnTo>
                <a:lnTo>
                  <a:pt x="827" y="382"/>
                </a:lnTo>
                <a:lnTo>
                  <a:pt x="827" y="382"/>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2"/>
              </a:solidFill>
              <a:ea typeface="微软雅黑" panose="020B0503020204020204" pitchFamily="34" charset="-122"/>
            </a:endParaRPr>
          </a:p>
        </p:txBody>
      </p:sp>
      <p:sp>
        <p:nvSpPr>
          <p:cNvPr id="8" name="原创设计师【吴贤】_6"/>
          <p:cNvSpPr/>
          <p:nvPr/>
        </p:nvSpPr>
        <p:spPr>
          <a:xfrm>
            <a:off x="8729422" y="4020696"/>
            <a:ext cx="2534452" cy="2613344"/>
          </a:xfrm>
          <a:prstGeom prst="rect">
            <a:avLst/>
          </a:prstGeom>
        </p:spPr>
        <p:txBody>
          <a:bodyPr wrap="square">
            <a:spAutoFit/>
          </a:bodyPr>
          <a:lstStyle/>
          <a:p>
            <a:pPr algn="ctr">
              <a:lnSpc>
                <a:spcPct val="150000"/>
              </a:lnSpc>
              <a:spcAft>
                <a:spcPts val="600"/>
              </a:spcAft>
              <a:buClr>
                <a:schemeClr val="accent1"/>
              </a:buClr>
            </a:pPr>
            <a:r>
              <a:rPr lang="zh-CN" altLang="en-US" b="1">
                <a:solidFill>
                  <a:schemeClr val="accent2"/>
                </a:solidFill>
                <a:latin typeface="微软雅黑" panose="020B0503020204020204" pitchFamily="34" charset="-122"/>
                <a:ea typeface="微软雅黑" panose="020B0503020204020204" pitchFamily="34" charset="-122"/>
              </a:rPr>
              <a:t>分析自身因素四</a:t>
            </a:r>
            <a:endParaRPr lang="zh-CN" altLang="en-US" b="1">
              <a:solidFill>
                <a:schemeClr val="accent2"/>
              </a:solidFill>
              <a:latin typeface="微软雅黑" panose="020B0503020204020204" pitchFamily="34" charset="-122"/>
              <a:ea typeface="微软雅黑" panose="020B0503020204020204" pitchFamily="34" charset="-122"/>
            </a:endParaRPr>
          </a:p>
          <a:p>
            <a:pPr algn="ctr">
              <a:lnSpc>
                <a:spcPct val="150000"/>
              </a:lnSpc>
              <a:spcAft>
                <a:spcPts val="600"/>
              </a:spcAft>
              <a:buClr>
                <a:schemeClr val="accent1"/>
              </a:buClr>
            </a:pPr>
            <a:r>
              <a:rPr lang="zh-CN" altLang="en-US" b="1">
                <a:solidFill>
                  <a:schemeClr val="accent2"/>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原创设计师【吴贤】_7"/>
          <p:cNvSpPr/>
          <p:nvPr/>
        </p:nvSpPr>
        <p:spPr>
          <a:xfrm>
            <a:off x="9145037" y="21698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chemeClr val="accent2"/>
          </a:solidFill>
          <a:ln w="12700" cap="flat" cmpd="sng" algn="ctr">
            <a:noFill/>
            <a:prstDash val="solid"/>
            <a:miter lim="800000"/>
          </a:ln>
          <a:effectLst/>
        </p:spPr>
        <p:txBody>
          <a:bodyPr rtlCol="0" anchor="ctr"/>
          <a:lstStyle/>
          <a:p>
            <a:pPr algn="ctr"/>
            <a:endParaRPr lang="zh-CN" altLang="en-US" sz="6000" kern="0">
              <a:solidFill>
                <a:schemeClr val="accent2"/>
              </a:solidFill>
              <a:latin typeface="Agency FB" panose="020B0503020202020204" pitchFamily="34" charset="0"/>
              <a:ea typeface="华文细黑" panose="02010600040101010101" pitchFamily="2" charset="-122"/>
            </a:endParaRPr>
          </a:p>
        </p:txBody>
      </p:sp>
      <p:sp>
        <p:nvSpPr>
          <p:cNvPr id="12" name="原创设计师【吴贤】_8"/>
          <p:cNvSpPr>
            <a:spLocks noEditPoints="1"/>
          </p:cNvSpPr>
          <p:nvPr/>
        </p:nvSpPr>
        <p:spPr bwMode="auto">
          <a:xfrm>
            <a:off x="9797605" y="2821403"/>
            <a:ext cx="398086" cy="400044"/>
          </a:xfrm>
          <a:custGeom>
            <a:avLst/>
            <a:gdLst>
              <a:gd name="T0" fmla="*/ 786 w 1019"/>
              <a:gd name="T1" fmla="*/ 437 h 1018"/>
              <a:gd name="T2" fmla="*/ 745 w 1019"/>
              <a:gd name="T3" fmla="*/ 347 h 1018"/>
              <a:gd name="T4" fmla="*/ 826 w 1019"/>
              <a:gd name="T5" fmla="*/ 235 h 1018"/>
              <a:gd name="T6" fmla="*/ 822 w 1019"/>
              <a:gd name="T7" fmla="*/ 206 h 1018"/>
              <a:gd name="T8" fmla="*/ 802 w 1019"/>
              <a:gd name="T9" fmla="*/ 192 h 1018"/>
              <a:gd name="T10" fmla="*/ 773 w 1019"/>
              <a:gd name="T11" fmla="*/ 201 h 1018"/>
              <a:gd name="T12" fmla="*/ 638 w 1019"/>
              <a:gd name="T13" fmla="*/ 254 h 1018"/>
              <a:gd name="T14" fmla="*/ 541 w 1019"/>
              <a:gd name="T15" fmla="*/ 226 h 1018"/>
              <a:gd name="T16" fmla="*/ 536 w 1019"/>
              <a:gd name="T17" fmla="*/ 14 h 1018"/>
              <a:gd name="T18" fmla="*/ 509 w 1019"/>
              <a:gd name="T19" fmla="*/ 0 h 1018"/>
              <a:gd name="T20" fmla="*/ 486 w 1019"/>
              <a:gd name="T21" fmla="*/ 10 h 1018"/>
              <a:gd name="T22" fmla="*/ 478 w 1019"/>
              <a:gd name="T23" fmla="*/ 226 h 1018"/>
              <a:gd name="T24" fmla="*/ 400 w 1019"/>
              <a:gd name="T25" fmla="*/ 246 h 1018"/>
              <a:gd name="T26" fmla="*/ 246 w 1019"/>
              <a:gd name="T27" fmla="*/ 201 h 1018"/>
              <a:gd name="T28" fmla="*/ 224 w 1019"/>
              <a:gd name="T29" fmla="*/ 191 h 1018"/>
              <a:gd name="T30" fmla="*/ 201 w 1019"/>
              <a:gd name="T31" fmla="*/ 201 h 1018"/>
              <a:gd name="T32" fmla="*/ 193 w 1019"/>
              <a:gd name="T33" fmla="*/ 230 h 1018"/>
              <a:gd name="T34" fmla="*/ 286 w 1019"/>
              <a:gd name="T35" fmla="*/ 331 h 1018"/>
              <a:gd name="T36" fmla="*/ 239 w 1019"/>
              <a:gd name="T37" fmla="*/ 418 h 1018"/>
              <a:gd name="T38" fmla="*/ 33 w 1019"/>
              <a:gd name="T39" fmla="*/ 478 h 1018"/>
              <a:gd name="T40" fmla="*/ 6 w 1019"/>
              <a:gd name="T41" fmla="*/ 492 h 1018"/>
              <a:gd name="T42" fmla="*/ 2 w 1019"/>
              <a:gd name="T43" fmla="*/ 516 h 1018"/>
              <a:gd name="T44" fmla="*/ 20 w 1019"/>
              <a:gd name="T45" fmla="*/ 539 h 1018"/>
              <a:gd name="T46" fmla="*/ 228 w 1019"/>
              <a:gd name="T47" fmla="*/ 561 h 1018"/>
              <a:gd name="T48" fmla="*/ 263 w 1019"/>
              <a:gd name="T49" fmla="*/ 656 h 1018"/>
              <a:gd name="T50" fmla="*/ 197 w 1019"/>
              <a:gd name="T51" fmla="*/ 778 h 1018"/>
              <a:gd name="T52" fmla="*/ 194 w 1019"/>
              <a:gd name="T53" fmla="*/ 808 h 1018"/>
              <a:gd name="T54" fmla="*/ 211 w 1019"/>
              <a:gd name="T55" fmla="*/ 825 h 1018"/>
              <a:gd name="T56" fmla="*/ 235 w 1019"/>
              <a:gd name="T57" fmla="*/ 825 h 1018"/>
              <a:gd name="T58" fmla="*/ 347 w 1019"/>
              <a:gd name="T59" fmla="*/ 745 h 1018"/>
              <a:gd name="T60" fmla="*/ 437 w 1019"/>
              <a:gd name="T61" fmla="*/ 787 h 1018"/>
              <a:gd name="T62" fmla="*/ 478 w 1019"/>
              <a:gd name="T63" fmla="*/ 993 h 1018"/>
              <a:gd name="T64" fmla="*/ 497 w 1019"/>
              <a:gd name="T65" fmla="*/ 1016 h 1018"/>
              <a:gd name="T66" fmla="*/ 522 w 1019"/>
              <a:gd name="T67" fmla="*/ 1016 h 1018"/>
              <a:gd name="T68" fmla="*/ 540 w 1019"/>
              <a:gd name="T69" fmla="*/ 993 h 1018"/>
              <a:gd name="T70" fmla="*/ 582 w 1019"/>
              <a:gd name="T71" fmla="*/ 787 h 1018"/>
              <a:gd name="T72" fmla="*/ 672 w 1019"/>
              <a:gd name="T73" fmla="*/ 745 h 1018"/>
              <a:gd name="T74" fmla="*/ 784 w 1019"/>
              <a:gd name="T75" fmla="*/ 825 h 1018"/>
              <a:gd name="T76" fmla="*/ 807 w 1019"/>
              <a:gd name="T77" fmla="*/ 825 h 1018"/>
              <a:gd name="T78" fmla="*/ 826 w 1019"/>
              <a:gd name="T79" fmla="*/ 808 h 1018"/>
              <a:gd name="T80" fmla="*/ 822 w 1019"/>
              <a:gd name="T81" fmla="*/ 778 h 1018"/>
              <a:gd name="T82" fmla="*/ 756 w 1019"/>
              <a:gd name="T83" fmla="*/ 656 h 1018"/>
              <a:gd name="T84" fmla="*/ 791 w 1019"/>
              <a:gd name="T85" fmla="*/ 561 h 1018"/>
              <a:gd name="T86" fmla="*/ 999 w 1019"/>
              <a:gd name="T87" fmla="*/ 539 h 1018"/>
              <a:gd name="T88" fmla="*/ 1018 w 1019"/>
              <a:gd name="T89" fmla="*/ 516 h 1018"/>
              <a:gd name="T90" fmla="*/ 1013 w 1019"/>
              <a:gd name="T91" fmla="*/ 492 h 1018"/>
              <a:gd name="T92" fmla="*/ 986 w 1019"/>
              <a:gd name="T93" fmla="*/ 478 h 1018"/>
              <a:gd name="T94" fmla="*/ 465 w 1019"/>
              <a:gd name="T95" fmla="*/ 728 h 1018"/>
              <a:gd name="T96" fmla="*/ 367 w 1019"/>
              <a:gd name="T97" fmla="*/ 682 h 1018"/>
              <a:gd name="T98" fmla="*/ 304 w 1019"/>
              <a:gd name="T99" fmla="*/ 596 h 1018"/>
              <a:gd name="T100" fmla="*/ 287 w 1019"/>
              <a:gd name="T101" fmla="*/ 510 h 1018"/>
              <a:gd name="T102" fmla="*/ 314 w 1019"/>
              <a:gd name="T103" fmla="*/ 404 h 1018"/>
              <a:gd name="T104" fmla="*/ 385 w 1019"/>
              <a:gd name="T105" fmla="*/ 325 h 1018"/>
              <a:gd name="T106" fmla="*/ 486 w 1019"/>
              <a:gd name="T107" fmla="*/ 288 h 1018"/>
              <a:gd name="T108" fmla="*/ 576 w 1019"/>
              <a:gd name="T109" fmla="*/ 297 h 1018"/>
              <a:gd name="T110" fmla="*/ 667 w 1019"/>
              <a:gd name="T111" fmla="*/ 352 h 1018"/>
              <a:gd name="T112" fmla="*/ 723 w 1019"/>
              <a:gd name="T113" fmla="*/ 443 h 1018"/>
              <a:gd name="T114" fmla="*/ 731 w 1019"/>
              <a:gd name="T115" fmla="*/ 532 h 1018"/>
              <a:gd name="T116" fmla="*/ 694 w 1019"/>
              <a:gd name="T117" fmla="*/ 634 h 1018"/>
              <a:gd name="T118" fmla="*/ 615 w 1019"/>
              <a:gd name="T119" fmla="*/ 705 h 1018"/>
              <a:gd name="T120" fmla="*/ 509 w 1019"/>
              <a:gd name="T121" fmla="*/ 732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19" h="1018">
                <a:moveTo>
                  <a:pt x="986" y="478"/>
                </a:moveTo>
                <a:lnTo>
                  <a:pt x="793" y="478"/>
                </a:lnTo>
                <a:lnTo>
                  <a:pt x="793" y="478"/>
                </a:lnTo>
                <a:lnTo>
                  <a:pt x="791" y="457"/>
                </a:lnTo>
                <a:lnTo>
                  <a:pt x="786" y="437"/>
                </a:lnTo>
                <a:lnTo>
                  <a:pt x="780" y="418"/>
                </a:lnTo>
                <a:lnTo>
                  <a:pt x="773" y="399"/>
                </a:lnTo>
                <a:lnTo>
                  <a:pt x="765" y="381"/>
                </a:lnTo>
                <a:lnTo>
                  <a:pt x="756" y="364"/>
                </a:lnTo>
                <a:lnTo>
                  <a:pt x="745" y="347"/>
                </a:lnTo>
                <a:lnTo>
                  <a:pt x="733" y="331"/>
                </a:lnTo>
                <a:lnTo>
                  <a:pt x="818" y="246"/>
                </a:lnTo>
                <a:lnTo>
                  <a:pt x="818" y="246"/>
                </a:lnTo>
                <a:lnTo>
                  <a:pt x="822" y="241"/>
                </a:lnTo>
                <a:lnTo>
                  <a:pt x="826" y="235"/>
                </a:lnTo>
                <a:lnTo>
                  <a:pt x="827" y="230"/>
                </a:lnTo>
                <a:lnTo>
                  <a:pt x="828" y="223"/>
                </a:lnTo>
                <a:lnTo>
                  <a:pt x="827" y="217"/>
                </a:lnTo>
                <a:lnTo>
                  <a:pt x="826" y="212"/>
                </a:lnTo>
                <a:lnTo>
                  <a:pt x="822" y="206"/>
                </a:lnTo>
                <a:lnTo>
                  <a:pt x="818" y="201"/>
                </a:lnTo>
                <a:lnTo>
                  <a:pt x="818" y="201"/>
                </a:lnTo>
                <a:lnTo>
                  <a:pt x="813" y="197"/>
                </a:lnTo>
                <a:lnTo>
                  <a:pt x="807" y="193"/>
                </a:lnTo>
                <a:lnTo>
                  <a:pt x="802" y="192"/>
                </a:lnTo>
                <a:lnTo>
                  <a:pt x="796" y="191"/>
                </a:lnTo>
                <a:lnTo>
                  <a:pt x="790" y="192"/>
                </a:lnTo>
                <a:lnTo>
                  <a:pt x="784" y="193"/>
                </a:lnTo>
                <a:lnTo>
                  <a:pt x="778" y="197"/>
                </a:lnTo>
                <a:lnTo>
                  <a:pt x="773" y="201"/>
                </a:lnTo>
                <a:lnTo>
                  <a:pt x="688" y="286"/>
                </a:lnTo>
                <a:lnTo>
                  <a:pt x="688" y="286"/>
                </a:lnTo>
                <a:lnTo>
                  <a:pt x="672" y="274"/>
                </a:lnTo>
                <a:lnTo>
                  <a:pt x="655" y="263"/>
                </a:lnTo>
                <a:lnTo>
                  <a:pt x="638" y="254"/>
                </a:lnTo>
                <a:lnTo>
                  <a:pt x="620" y="246"/>
                </a:lnTo>
                <a:lnTo>
                  <a:pt x="601" y="238"/>
                </a:lnTo>
                <a:lnTo>
                  <a:pt x="582" y="233"/>
                </a:lnTo>
                <a:lnTo>
                  <a:pt x="562" y="228"/>
                </a:lnTo>
                <a:lnTo>
                  <a:pt x="541" y="226"/>
                </a:lnTo>
                <a:lnTo>
                  <a:pt x="541" y="32"/>
                </a:lnTo>
                <a:lnTo>
                  <a:pt x="541" y="32"/>
                </a:lnTo>
                <a:lnTo>
                  <a:pt x="540" y="26"/>
                </a:lnTo>
                <a:lnTo>
                  <a:pt x="539" y="21"/>
                </a:lnTo>
                <a:lnTo>
                  <a:pt x="536" y="14"/>
                </a:lnTo>
                <a:lnTo>
                  <a:pt x="532" y="10"/>
                </a:lnTo>
                <a:lnTo>
                  <a:pt x="527" y="6"/>
                </a:lnTo>
                <a:lnTo>
                  <a:pt x="522" y="3"/>
                </a:lnTo>
                <a:lnTo>
                  <a:pt x="515" y="1"/>
                </a:lnTo>
                <a:lnTo>
                  <a:pt x="509" y="0"/>
                </a:lnTo>
                <a:lnTo>
                  <a:pt x="509" y="0"/>
                </a:lnTo>
                <a:lnTo>
                  <a:pt x="503" y="1"/>
                </a:lnTo>
                <a:lnTo>
                  <a:pt x="497" y="3"/>
                </a:lnTo>
                <a:lnTo>
                  <a:pt x="492" y="6"/>
                </a:lnTo>
                <a:lnTo>
                  <a:pt x="486" y="10"/>
                </a:lnTo>
                <a:lnTo>
                  <a:pt x="483" y="14"/>
                </a:lnTo>
                <a:lnTo>
                  <a:pt x="480" y="21"/>
                </a:lnTo>
                <a:lnTo>
                  <a:pt x="478" y="26"/>
                </a:lnTo>
                <a:lnTo>
                  <a:pt x="478" y="32"/>
                </a:lnTo>
                <a:lnTo>
                  <a:pt x="478" y="226"/>
                </a:lnTo>
                <a:lnTo>
                  <a:pt x="478" y="226"/>
                </a:lnTo>
                <a:lnTo>
                  <a:pt x="458" y="228"/>
                </a:lnTo>
                <a:lnTo>
                  <a:pt x="437" y="233"/>
                </a:lnTo>
                <a:lnTo>
                  <a:pt x="418" y="238"/>
                </a:lnTo>
                <a:lnTo>
                  <a:pt x="400" y="246"/>
                </a:lnTo>
                <a:lnTo>
                  <a:pt x="381" y="254"/>
                </a:lnTo>
                <a:lnTo>
                  <a:pt x="363" y="263"/>
                </a:lnTo>
                <a:lnTo>
                  <a:pt x="347" y="274"/>
                </a:lnTo>
                <a:lnTo>
                  <a:pt x="331" y="286"/>
                </a:lnTo>
                <a:lnTo>
                  <a:pt x="246" y="201"/>
                </a:lnTo>
                <a:lnTo>
                  <a:pt x="246" y="201"/>
                </a:lnTo>
                <a:lnTo>
                  <a:pt x="241" y="197"/>
                </a:lnTo>
                <a:lnTo>
                  <a:pt x="235" y="193"/>
                </a:lnTo>
                <a:lnTo>
                  <a:pt x="229" y="192"/>
                </a:lnTo>
                <a:lnTo>
                  <a:pt x="224" y="191"/>
                </a:lnTo>
                <a:lnTo>
                  <a:pt x="217" y="192"/>
                </a:lnTo>
                <a:lnTo>
                  <a:pt x="211" y="193"/>
                </a:lnTo>
                <a:lnTo>
                  <a:pt x="205" y="197"/>
                </a:lnTo>
                <a:lnTo>
                  <a:pt x="201" y="201"/>
                </a:lnTo>
                <a:lnTo>
                  <a:pt x="201" y="201"/>
                </a:lnTo>
                <a:lnTo>
                  <a:pt x="197" y="206"/>
                </a:lnTo>
                <a:lnTo>
                  <a:pt x="194" y="212"/>
                </a:lnTo>
                <a:lnTo>
                  <a:pt x="193" y="217"/>
                </a:lnTo>
                <a:lnTo>
                  <a:pt x="191" y="223"/>
                </a:lnTo>
                <a:lnTo>
                  <a:pt x="193" y="230"/>
                </a:lnTo>
                <a:lnTo>
                  <a:pt x="194" y="235"/>
                </a:lnTo>
                <a:lnTo>
                  <a:pt x="197" y="241"/>
                </a:lnTo>
                <a:lnTo>
                  <a:pt x="201" y="246"/>
                </a:lnTo>
                <a:lnTo>
                  <a:pt x="286" y="331"/>
                </a:lnTo>
                <a:lnTo>
                  <a:pt x="286" y="331"/>
                </a:lnTo>
                <a:lnTo>
                  <a:pt x="274" y="347"/>
                </a:lnTo>
                <a:lnTo>
                  <a:pt x="263" y="364"/>
                </a:lnTo>
                <a:lnTo>
                  <a:pt x="254" y="381"/>
                </a:lnTo>
                <a:lnTo>
                  <a:pt x="245" y="399"/>
                </a:lnTo>
                <a:lnTo>
                  <a:pt x="239" y="418"/>
                </a:lnTo>
                <a:lnTo>
                  <a:pt x="232" y="437"/>
                </a:lnTo>
                <a:lnTo>
                  <a:pt x="228" y="457"/>
                </a:lnTo>
                <a:lnTo>
                  <a:pt x="225" y="478"/>
                </a:lnTo>
                <a:lnTo>
                  <a:pt x="33" y="478"/>
                </a:lnTo>
                <a:lnTo>
                  <a:pt x="33" y="478"/>
                </a:lnTo>
                <a:lnTo>
                  <a:pt x="26" y="479"/>
                </a:lnTo>
                <a:lnTo>
                  <a:pt x="20" y="480"/>
                </a:lnTo>
                <a:lnTo>
                  <a:pt x="14" y="483"/>
                </a:lnTo>
                <a:lnTo>
                  <a:pt x="10" y="487"/>
                </a:lnTo>
                <a:lnTo>
                  <a:pt x="6" y="492"/>
                </a:lnTo>
                <a:lnTo>
                  <a:pt x="3" y="497"/>
                </a:lnTo>
                <a:lnTo>
                  <a:pt x="2" y="503"/>
                </a:lnTo>
                <a:lnTo>
                  <a:pt x="0" y="510"/>
                </a:lnTo>
                <a:lnTo>
                  <a:pt x="0" y="510"/>
                </a:lnTo>
                <a:lnTo>
                  <a:pt x="2" y="516"/>
                </a:lnTo>
                <a:lnTo>
                  <a:pt x="3" y="522"/>
                </a:lnTo>
                <a:lnTo>
                  <a:pt x="6" y="527"/>
                </a:lnTo>
                <a:lnTo>
                  <a:pt x="10" y="532"/>
                </a:lnTo>
                <a:lnTo>
                  <a:pt x="14" y="536"/>
                </a:lnTo>
                <a:lnTo>
                  <a:pt x="20" y="539"/>
                </a:lnTo>
                <a:lnTo>
                  <a:pt x="26" y="541"/>
                </a:lnTo>
                <a:lnTo>
                  <a:pt x="33" y="541"/>
                </a:lnTo>
                <a:lnTo>
                  <a:pt x="225" y="541"/>
                </a:lnTo>
                <a:lnTo>
                  <a:pt x="225" y="541"/>
                </a:lnTo>
                <a:lnTo>
                  <a:pt x="228" y="561"/>
                </a:lnTo>
                <a:lnTo>
                  <a:pt x="232" y="582"/>
                </a:lnTo>
                <a:lnTo>
                  <a:pt x="239" y="601"/>
                </a:lnTo>
                <a:lnTo>
                  <a:pt x="245" y="620"/>
                </a:lnTo>
                <a:lnTo>
                  <a:pt x="254" y="638"/>
                </a:lnTo>
                <a:lnTo>
                  <a:pt x="263" y="656"/>
                </a:lnTo>
                <a:lnTo>
                  <a:pt x="274" y="672"/>
                </a:lnTo>
                <a:lnTo>
                  <a:pt x="286" y="688"/>
                </a:lnTo>
                <a:lnTo>
                  <a:pt x="201" y="774"/>
                </a:lnTo>
                <a:lnTo>
                  <a:pt x="201" y="774"/>
                </a:lnTo>
                <a:lnTo>
                  <a:pt x="197" y="778"/>
                </a:lnTo>
                <a:lnTo>
                  <a:pt x="194" y="783"/>
                </a:lnTo>
                <a:lnTo>
                  <a:pt x="193" y="790"/>
                </a:lnTo>
                <a:lnTo>
                  <a:pt x="191" y="795"/>
                </a:lnTo>
                <a:lnTo>
                  <a:pt x="193" y="802"/>
                </a:lnTo>
                <a:lnTo>
                  <a:pt x="194" y="808"/>
                </a:lnTo>
                <a:lnTo>
                  <a:pt x="197" y="813"/>
                </a:lnTo>
                <a:lnTo>
                  <a:pt x="201" y="818"/>
                </a:lnTo>
                <a:lnTo>
                  <a:pt x="201" y="818"/>
                </a:lnTo>
                <a:lnTo>
                  <a:pt x="205" y="822"/>
                </a:lnTo>
                <a:lnTo>
                  <a:pt x="211" y="825"/>
                </a:lnTo>
                <a:lnTo>
                  <a:pt x="217" y="827"/>
                </a:lnTo>
                <a:lnTo>
                  <a:pt x="224" y="827"/>
                </a:lnTo>
                <a:lnTo>
                  <a:pt x="224" y="827"/>
                </a:lnTo>
                <a:lnTo>
                  <a:pt x="229" y="827"/>
                </a:lnTo>
                <a:lnTo>
                  <a:pt x="235" y="825"/>
                </a:lnTo>
                <a:lnTo>
                  <a:pt x="241" y="822"/>
                </a:lnTo>
                <a:lnTo>
                  <a:pt x="246" y="818"/>
                </a:lnTo>
                <a:lnTo>
                  <a:pt x="331" y="733"/>
                </a:lnTo>
                <a:lnTo>
                  <a:pt x="331" y="733"/>
                </a:lnTo>
                <a:lnTo>
                  <a:pt x="347" y="745"/>
                </a:lnTo>
                <a:lnTo>
                  <a:pt x="363" y="756"/>
                </a:lnTo>
                <a:lnTo>
                  <a:pt x="381" y="765"/>
                </a:lnTo>
                <a:lnTo>
                  <a:pt x="400" y="774"/>
                </a:lnTo>
                <a:lnTo>
                  <a:pt x="418" y="780"/>
                </a:lnTo>
                <a:lnTo>
                  <a:pt x="437" y="787"/>
                </a:lnTo>
                <a:lnTo>
                  <a:pt x="458" y="791"/>
                </a:lnTo>
                <a:lnTo>
                  <a:pt x="478" y="794"/>
                </a:lnTo>
                <a:lnTo>
                  <a:pt x="478" y="986"/>
                </a:lnTo>
                <a:lnTo>
                  <a:pt x="478" y="986"/>
                </a:lnTo>
                <a:lnTo>
                  <a:pt x="478" y="993"/>
                </a:lnTo>
                <a:lnTo>
                  <a:pt x="480" y="999"/>
                </a:lnTo>
                <a:lnTo>
                  <a:pt x="483" y="1004"/>
                </a:lnTo>
                <a:lnTo>
                  <a:pt x="486" y="1009"/>
                </a:lnTo>
                <a:lnTo>
                  <a:pt x="492" y="1013"/>
                </a:lnTo>
                <a:lnTo>
                  <a:pt x="497" y="1016"/>
                </a:lnTo>
                <a:lnTo>
                  <a:pt x="503" y="1017"/>
                </a:lnTo>
                <a:lnTo>
                  <a:pt x="509" y="1018"/>
                </a:lnTo>
                <a:lnTo>
                  <a:pt x="509" y="1018"/>
                </a:lnTo>
                <a:lnTo>
                  <a:pt x="515" y="1017"/>
                </a:lnTo>
                <a:lnTo>
                  <a:pt x="522" y="1016"/>
                </a:lnTo>
                <a:lnTo>
                  <a:pt x="527" y="1013"/>
                </a:lnTo>
                <a:lnTo>
                  <a:pt x="532" y="1009"/>
                </a:lnTo>
                <a:lnTo>
                  <a:pt x="536" y="1004"/>
                </a:lnTo>
                <a:lnTo>
                  <a:pt x="539" y="999"/>
                </a:lnTo>
                <a:lnTo>
                  <a:pt x="540" y="993"/>
                </a:lnTo>
                <a:lnTo>
                  <a:pt x="541" y="986"/>
                </a:lnTo>
                <a:lnTo>
                  <a:pt x="541" y="794"/>
                </a:lnTo>
                <a:lnTo>
                  <a:pt x="541" y="794"/>
                </a:lnTo>
                <a:lnTo>
                  <a:pt x="562" y="791"/>
                </a:lnTo>
                <a:lnTo>
                  <a:pt x="582" y="787"/>
                </a:lnTo>
                <a:lnTo>
                  <a:pt x="601" y="780"/>
                </a:lnTo>
                <a:lnTo>
                  <a:pt x="620" y="774"/>
                </a:lnTo>
                <a:lnTo>
                  <a:pt x="638" y="765"/>
                </a:lnTo>
                <a:lnTo>
                  <a:pt x="655" y="756"/>
                </a:lnTo>
                <a:lnTo>
                  <a:pt x="672" y="745"/>
                </a:lnTo>
                <a:lnTo>
                  <a:pt x="688" y="733"/>
                </a:lnTo>
                <a:lnTo>
                  <a:pt x="773" y="818"/>
                </a:lnTo>
                <a:lnTo>
                  <a:pt x="773" y="818"/>
                </a:lnTo>
                <a:lnTo>
                  <a:pt x="778" y="822"/>
                </a:lnTo>
                <a:lnTo>
                  <a:pt x="784" y="825"/>
                </a:lnTo>
                <a:lnTo>
                  <a:pt x="790" y="827"/>
                </a:lnTo>
                <a:lnTo>
                  <a:pt x="796" y="827"/>
                </a:lnTo>
                <a:lnTo>
                  <a:pt x="796" y="827"/>
                </a:lnTo>
                <a:lnTo>
                  <a:pt x="802" y="827"/>
                </a:lnTo>
                <a:lnTo>
                  <a:pt x="807" y="825"/>
                </a:lnTo>
                <a:lnTo>
                  <a:pt x="813" y="822"/>
                </a:lnTo>
                <a:lnTo>
                  <a:pt x="818" y="818"/>
                </a:lnTo>
                <a:lnTo>
                  <a:pt x="818" y="818"/>
                </a:lnTo>
                <a:lnTo>
                  <a:pt x="822" y="813"/>
                </a:lnTo>
                <a:lnTo>
                  <a:pt x="826" y="808"/>
                </a:lnTo>
                <a:lnTo>
                  <a:pt x="827" y="802"/>
                </a:lnTo>
                <a:lnTo>
                  <a:pt x="828" y="795"/>
                </a:lnTo>
                <a:lnTo>
                  <a:pt x="827" y="790"/>
                </a:lnTo>
                <a:lnTo>
                  <a:pt x="826" y="783"/>
                </a:lnTo>
                <a:lnTo>
                  <a:pt x="822" y="778"/>
                </a:lnTo>
                <a:lnTo>
                  <a:pt x="818" y="774"/>
                </a:lnTo>
                <a:lnTo>
                  <a:pt x="733" y="688"/>
                </a:lnTo>
                <a:lnTo>
                  <a:pt x="733" y="688"/>
                </a:lnTo>
                <a:lnTo>
                  <a:pt x="745" y="672"/>
                </a:lnTo>
                <a:lnTo>
                  <a:pt x="756" y="656"/>
                </a:lnTo>
                <a:lnTo>
                  <a:pt x="765" y="638"/>
                </a:lnTo>
                <a:lnTo>
                  <a:pt x="773" y="620"/>
                </a:lnTo>
                <a:lnTo>
                  <a:pt x="780" y="601"/>
                </a:lnTo>
                <a:lnTo>
                  <a:pt x="786" y="582"/>
                </a:lnTo>
                <a:lnTo>
                  <a:pt x="791" y="561"/>
                </a:lnTo>
                <a:lnTo>
                  <a:pt x="793" y="541"/>
                </a:lnTo>
                <a:lnTo>
                  <a:pt x="986" y="541"/>
                </a:lnTo>
                <a:lnTo>
                  <a:pt x="986" y="541"/>
                </a:lnTo>
                <a:lnTo>
                  <a:pt x="993" y="541"/>
                </a:lnTo>
                <a:lnTo>
                  <a:pt x="999" y="539"/>
                </a:lnTo>
                <a:lnTo>
                  <a:pt x="1005" y="536"/>
                </a:lnTo>
                <a:lnTo>
                  <a:pt x="1009" y="532"/>
                </a:lnTo>
                <a:lnTo>
                  <a:pt x="1013" y="527"/>
                </a:lnTo>
                <a:lnTo>
                  <a:pt x="1015" y="522"/>
                </a:lnTo>
                <a:lnTo>
                  <a:pt x="1018" y="516"/>
                </a:lnTo>
                <a:lnTo>
                  <a:pt x="1019" y="510"/>
                </a:lnTo>
                <a:lnTo>
                  <a:pt x="1019" y="510"/>
                </a:lnTo>
                <a:lnTo>
                  <a:pt x="1018" y="503"/>
                </a:lnTo>
                <a:lnTo>
                  <a:pt x="1015" y="497"/>
                </a:lnTo>
                <a:lnTo>
                  <a:pt x="1013" y="492"/>
                </a:lnTo>
                <a:lnTo>
                  <a:pt x="1009" y="487"/>
                </a:lnTo>
                <a:lnTo>
                  <a:pt x="1005" y="483"/>
                </a:lnTo>
                <a:lnTo>
                  <a:pt x="999" y="480"/>
                </a:lnTo>
                <a:lnTo>
                  <a:pt x="993" y="479"/>
                </a:lnTo>
                <a:lnTo>
                  <a:pt x="986" y="478"/>
                </a:lnTo>
                <a:lnTo>
                  <a:pt x="986" y="478"/>
                </a:lnTo>
                <a:close/>
                <a:moveTo>
                  <a:pt x="509" y="732"/>
                </a:moveTo>
                <a:lnTo>
                  <a:pt x="509" y="732"/>
                </a:lnTo>
                <a:lnTo>
                  <a:pt x="486" y="731"/>
                </a:lnTo>
                <a:lnTo>
                  <a:pt x="465" y="728"/>
                </a:lnTo>
                <a:lnTo>
                  <a:pt x="444" y="722"/>
                </a:lnTo>
                <a:lnTo>
                  <a:pt x="423" y="715"/>
                </a:lnTo>
                <a:lnTo>
                  <a:pt x="404" y="705"/>
                </a:lnTo>
                <a:lnTo>
                  <a:pt x="385" y="694"/>
                </a:lnTo>
                <a:lnTo>
                  <a:pt x="367" y="682"/>
                </a:lnTo>
                <a:lnTo>
                  <a:pt x="352" y="666"/>
                </a:lnTo>
                <a:lnTo>
                  <a:pt x="337" y="651"/>
                </a:lnTo>
                <a:lnTo>
                  <a:pt x="324" y="634"/>
                </a:lnTo>
                <a:lnTo>
                  <a:pt x="314" y="616"/>
                </a:lnTo>
                <a:lnTo>
                  <a:pt x="304" y="596"/>
                </a:lnTo>
                <a:lnTo>
                  <a:pt x="297" y="575"/>
                </a:lnTo>
                <a:lnTo>
                  <a:pt x="291" y="554"/>
                </a:lnTo>
                <a:lnTo>
                  <a:pt x="288" y="532"/>
                </a:lnTo>
                <a:lnTo>
                  <a:pt x="287" y="510"/>
                </a:lnTo>
                <a:lnTo>
                  <a:pt x="287" y="510"/>
                </a:lnTo>
                <a:lnTo>
                  <a:pt x="288" y="487"/>
                </a:lnTo>
                <a:lnTo>
                  <a:pt x="291" y="465"/>
                </a:lnTo>
                <a:lnTo>
                  <a:pt x="297" y="443"/>
                </a:lnTo>
                <a:lnTo>
                  <a:pt x="304" y="423"/>
                </a:lnTo>
                <a:lnTo>
                  <a:pt x="314" y="404"/>
                </a:lnTo>
                <a:lnTo>
                  <a:pt x="324" y="385"/>
                </a:lnTo>
                <a:lnTo>
                  <a:pt x="337" y="368"/>
                </a:lnTo>
                <a:lnTo>
                  <a:pt x="352" y="352"/>
                </a:lnTo>
                <a:lnTo>
                  <a:pt x="367" y="338"/>
                </a:lnTo>
                <a:lnTo>
                  <a:pt x="385" y="325"/>
                </a:lnTo>
                <a:lnTo>
                  <a:pt x="404" y="313"/>
                </a:lnTo>
                <a:lnTo>
                  <a:pt x="423" y="305"/>
                </a:lnTo>
                <a:lnTo>
                  <a:pt x="444" y="297"/>
                </a:lnTo>
                <a:lnTo>
                  <a:pt x="465" y="291"/>
                </a:lnTo>
                <a:lnTo>
                  <a:pt x="486" y="288"/>
                </a:lnTo>
                <a:lnTo>
                  <a:pt x="509" y="287"/>
                </a:lnTo>
                <a:lnTo>
                  <a:pt x="509" y="287"/>
                </a:lnTo>
                <a:lnTo>
                  <a:pt x="533" y="288"/>
                </a:lnTo>
                <a:lnTo>
                  <a:pt x="554" y="291"/>
                </a:lnTo>
                <a:lnTo>
                  <a:pt x="576" y="297"/>
                </a:lnTo>
                <a:lnTo>
                  <a:pt x="596" y="305"/>
                </a:lnTo>
                <a:lnTo>
                  <a:pt x="615" y="313"/>
                </a:lnTo>
                <a:lnTo>
                  <a:pt x="633" y="325"/>
                </a:lnTo>
                <a:lnTo>
                  <a:pt x="651" y="338"/>
                </a:lnTo>
                <a:lnTo>
                  <a:pt x="667" y="352"/>
                </a:lnTo>
                <a:lnTo>
                  <a:pt x="681" y="368"/>
                </a:lnTo>
                <a:lnTo>
                  <a:pt x="694" y="385"/>
                </a:lnTo>
                <a:lnTo>
                  <a:pt x="705" y="404"/>
                </a:lnTo>
                <a:lnTo>
                  <a:pt x="715" y="423"/>
                </a:lnTo>
                <a:lnTo>
                  <a:pt x="723" y="443"/>
                </a:lnTo>
                <a:lnTo>
                  <a:pt x="728" y="465"/>
                </a:lnTo>
                <a:lnTo>
                  <a:pt x="731" y="487"/>
                </a:lnTo>
                <a:lnTo>
                  <a:pt x="732" y="510"/>
                </a:lnTo>
                <a:lnTo>
                  <a:pt x="732" y="510"/>
                </a:lnTo>
                <a:lnTo>
                  <a:pt x="731" y="532"/>
                </a:lnTo>
                <a:lnTo>
                  <a:pt x="728" y="554"/>
                </a:lnTo>
                <a:lnTo>
                  <a:pt x="723" y="575"/>
                </a:lnTo>
                <a:lnTo>
                  <a:pt x="715" y="596"/>
                </a:lnTo>
                <a:lnTo>
                  <a:pt x="705" y="616"/>
                </a:lnTo>
                <a:lnTo>
                  <a:pt x="694" y="634"/>
                </a:lnTo>
                <a:lnTo>
                  <a:pt x="681" y="651"/>
                </a:lnTo>
                <a:lnTo>
                  <a:pt x="667" y="666"/>
                </a:lnTo>
                <a:lnTo>
                  <a:pt x="651" y="682"/>
                </a:lnTo>
                <a:lnTo>
                  <a:pt x="633" y="694"/>
                </a:lnTo>
                <a:lnTo>
                  <a:pt x="615" y="705"/>
                </a:lnTo>
                <a:lnTo>
                  <a:pt x="596" y="715"/>
                </a:lnTo>
                <a:lnTo>
                  <a:pt x="576" y="722"/>
                </a:lnTo>
                <a:lnTo>
                  <a:pt x="554" y="728"/>
                </a:lnTo>
                <a:lnTo>
                  <a:pt x="533" y="731"/>
                </a:lnTo>
                <a:lnTo>
                  <a:pt x="509" y="732"/>
                </a:lnTo>
                <a:lnTo>
                  <a:pt x="509" y="732"/>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2"/>
              </a:solidFill>
              <a:ea typeface="微软雅黑" panose="020B0503020204020204" pitchFamily="34" charset="-122"/>
            </a:endParaRPr>
          </a:p>
        </p:txBody>
      </p:sp>
      <p:sp>
        <p:nvSpPr>
          <p:cNvPr id="13" name="原创设计师【吴贤】_9"/>
          <p:cNvSpPr/>
          <p:nvPr/>
        </p:nvSpPr>
        <p:spPr>
          <a:xfrm>
            <a:off x="746435" y="4020696"/>
            <a:ext cx="2534452" cy="2613344"/>
          </a:xfrm>
          <a:prstGeom prst="rect">
            <a:avLst/>
          </a:prstGeom>
        </p:spPr>
        <p:txBody>
          <a:bodyPr wrap="square">
            <a:spAutoFit/>
          </a:bodyPr>
          <a:lstStyle/>
          <a:p>
            <a:pPr algn="ctr">
              <a:lnSpc>
                <a:spcPct val="150000"/>
              </a:lnSpc>
              <a:spcAft>
                <a:spcPts val="600"/>
              </a:spcAft>
              <a:buClr>
                <a:schemeClr val="accent1"/>
              </a:buClr>
            </a:pPr>
            <a:r>
              <a:rPr lang="zh-CN" altLang="en-US" b="1">
                <a:solidFill>
                  <a:schemeClr val="accent1"/>
                </a:solidFill>
                <a:latin typeface="微软雅黑" panose="020B0503020204020204" pitchFamily="34" charset="-122"/>
                <a:ea typeface="微软雅黑" panose="020B0503020204020204" pitchFamily="34" charset="-122"/>
              </a:rPr>
              <a:t>分析自身因素一</a:t>
            </a:r>
            <a:endParaRPr lang="zh-CN" altLang="en-US" b="1">
              <a:solidFill>
                <a:schemeClr val="accent1"/>
              </a:solidFill>
              <a:latin typeface="微软雅黑" panose="020B0503020204020204" pitchFamily="34" charset="-122"/>
              <a:ea typeface="微软雅黑" panose="020B0503020204020204" pitchFamily="34" charset="-122"/>
            </a:endParaRPr>
          </a:p>
          <a:p>
            <a:pPr algn="ctr">
              <a:lnSpc>
                <a:spcPct val="150000"/>
              </a:lnSpc>
              <a:spcAft>
                <a:spcPts val="600"/>
              </a:spcAft>
              <a:buClr>
                <a:schemeClr val="accent1"/>
              </a:buClr>
            </a:pPr>
            <a:r>
              <a:rPr lang="zh-CN" altLang="en-US" b="1">
                <a:solidFill>
                  <a:schemeClr val="accent1"/>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原创设计师【吴贤】_10"/>
          <p:cNvSpPr/>
          <p:nvPr/>
        </p:nvSpPr>
        <p:spPr>
          <a:xfrm>
            <a:off x="1162050" y="21698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chemeClr val="accent1"/>
          </a:solidFill>
          <a:ln w="12700" cap="flat" cmpd="sng" algn="ctr">
            <a:noFill/>
            <a:prstDash val="solid"/>
            <a:miter lim="800000"/>
          </a:ln>
          <a:effectLst/>
        </p:spPr>
        <p:txBody>
          <a:bodyPr rtlCol="0" anchor="ctr"/>
          <a:lstStyle/>
          <a:p>
            <a:pPr algn="ctr"/>
            <a:endParaRPr lang="zh-CN" altLang="en-US" sz="6000" kern="0">
              <a:solidFill>
                <a:schemeClr val="accent1"/>
              </a:solidFill>
              <a:latin typeface="Agency FB" panose="020B0503020202020204" pitchFamily="34" charset="0"/>
              <a:ea typeface="华文细黑" panose="02010600040101010101" pitchFamily="2" charset="-122"/>
            </a:endParaRPr>
          </a:p>
        </p:txBody>
      </p:sp>
      <p:sp>
        <p:nvSpPr>
          <p:cNvPr id="15" name="原创设计师【吴贤】_11"/>
          <p:cNvSpPr>
            <a:spLocks noEditPoints="1"/>
          </p:cNvSpPr>
          <p:nvPr/>
        </p:nvSpPr>
        <p:spPr bwMode="auto">
          <a:xfrm>
            <a:off x="1814618" y="2821403"/>
            <a:ext cx="398086" cy="400044"/>
          </a:xfrm>
          <a:custGeom>
            <a:avLst/>
            <a:gdLst>
              <a:gd name="T0" fmla="*/ 580 w 1017"/>
              <a:gd name="T1" fmla="*/ 688 h 1018"/>
              <a:gd name="T2" fmla="*/ 668 w 1017"/>
              <a:gd name="T3" fmla="*/ 640 h 1018"/>
              <a:gd name="T4" fmla="*/ 738 w 1017"/>
              <a:gd name="T5" fmla="*/ 559 h 1018"/>
              <a:gd name="T6" fmla="*/ 782 w 1017"/>
              <a:gd name="T7" fmla="*/ 453 h 1018"/>
              <a:gd name="T8" fmla="*/ 795 w 1017"/>
              <a:gd name="T9" fmla="*/ 349 h 1018"/>
              <a:gd name="T10" fmla="*/ 778 w 1017"/>
              <a:gd name="T11" fmla="*/ 229 h 1018"/>
              <a:gd name="T12" fmla="*/ 730 w 1017"/>
              <a:gd name="T13" fmla="*/ 127 h 1018"/>
              <a:gd name="T14" fmla="*/ 657 w 1017"/>
              <a:gd name="T15" fmla="*/ 51 h 1018"/>
              <a:gd name="T16" fmla="*/ 567 w 1017"/>
              <a:gd name="T17" fmla="*/ 7 h 1018"/>
              <a:gd name="T18" fmla="*/ 480 w 1017"/>
              <a:gd name="T19" fmla="*/ 2 h 1018"/>
              <a:gd name="T20" fmla="*/ 384 w 1017"/>
              <a:gd name="T21" fmla="*/ 34 h 1018"/>
              <a:gd name="T22" fmla="*/ 304 w 1017"/>
              <a:gd name="T23" fmla="*/ 105 h 1018"/>
              <a:gd name="T24" fmla="*/ 255 w 1017"/>
              <a:gd name="T25" fmla="*/ 187 h 1018"/>
              <a:gd name="T26" fmla="*/ 225 w 1017"/>
              <a:gd name="T27" fmla="*/ 299 h 1018"/>
              <a:gd name="T28" fmla="*/ 225 w 1017"/>
              <a:gd name="T29" fmla="*/ 403 h 1018"/>
              <a:gd name="T30" fmla="*/ 256 w 1017"/>
              <a:gd name="T31" fmla="*/ 517 h 1018"/>
              <a:gd name="T32" fmla="*/ 317 w 1017"/>
              <a:gd name="T33" fmla="*/ 609 h 1018"/>
              <a:gd name="T34" fmla="*/ 397 w 1017"/>
              <a:gd name="T35" fmla="*/ 672 h 1018"/>
              <a:gd name="T36" fmla="*/ 494 w 1017"/>
              <a:gd name="T37" fmla="*/ 699 h 1018"/>
              <a:gd name="T38" fmla="*/ 543 w 1017"/>
              <a:gd name="T39" fmla="*/ 67 h 1018"/>
              <a:gd name="T40" fmla="*/ 633 w 1017"/>
              <a:gd name="T41" fmla="*/ 112 h 1018"/>
              <a:gd name="T42" fmla="*/ 721 w 1017"/>
              <a:gd name="T43" fmla="*/ 265 h 1018"/>
              <a:gd name="T44" fmla="*/ 721 w 1017"/>
              <a:gd name="T45" fmla="*/ 435 h 1018"/>
              <a:gd name="T46" fmla="*/ 633 w 1017"/>
              <a:gd name="T47" fmla="*/ 588 h 1018"/>
              <a:gd name="T48" fmla="*/ 543 w 1017"/>
              <a:gd name="T49" fmla="*/ 633 h 1018"/>
              <a:gd name="T50" fmla="*/ 474 w 1017"/>
              <a:gd name="T51" fmla="*/ 633 h 1018"/>
              <a:gd name="T52" fmla="*/ 384 w 1017"/>
              <a:gd name="T53" fmla="*/ 588 h 1018"/>
              <a:gd name="T54" fmla="*/ 296 w 1017"/>
              <a:gd name="T55" fmla="*/ 435 h 1018"/>
              <a:gd name="T56" fmla="*/ 296 w 1017"/>
              <a:gd name="T57" fmla="*/ 265 h 1018"/>
              <a:gd name="T58" fmla="*/ 384 w 1017"/>
              <a:gd name="T59" fmla="*/ 112 h 1018"/>
              <a:gd name="T60" fmla="*/ 474 w 1017"/>
              <a:gd name="T61" fmla="*/ 67 h 1018"/>
              <a:gd name="T62" fmla="*/ 725 w 1017"/>
              <a:gd name="T63" fmla="*/ 637 h 1018"/>
              <a:gd name="T64" fmla="*/ 700 w 1017"/>
              <a:gd name="T65" fmla="*/ 668 h 1018"/>
              <a:gd name="T66" fmla="*/ 719 w 1017"/>
              <a:gd name="T67" fmla="*/ 697 h 1018"/>
              <a:gd name="T68" fmla="*/ 818 w 1017"/>
              <a:gd name="T69" fmla="*/ 717 h 1018"/>
              <a:gd name="T70" fmla="*/ 927 w 1017"/>
              <a:gd name="T71" fmla="*/ 816 h 1018"/>
              <a:gd name="T72" fmla="*/ 953 w 1017"/>
              <a:gd name="T73" fmla="*/ 929 h 1018"/>
              <a:gd name="T74" fmla="*/ 922 w 1017"/>
              <a:gd name="T75" fmla="*/ 954 h 1018"/>
              <a:gd name="T76" fmla="*/ 69 w 1017"/>
              <a:gd name="T77" fmla="*/ 941 h 1018"/>
              <a:gd name="T78" fmla="*/ 73 w 1017"/>
              <a:gd name="T79" fmla="*/ 856 h 1018"/>
              <a:gd name="T80" fmla="*/ 162 w 1017"/>
              <a:gd name="T81" fmla="*/ 738 h 1018"/>
              <a:gd name="T82" fmla="*/ 285 w 1017"/>
              <a:gd name="T83" fmla="*/ 700 h 1018"/>
              <a:gd name="T84" fmla="*/ 318 w 1017"/>
              <a:gd name="T85" fmla="*/ 674 h 1018"/>
              <a:gd name="T86" fmla="*/ 304 w 1017"/>
              <a:gd name="T87" fmla="*/ 641 h 1018"/>
              <a:gd name="T88" fmla="*/ 243 w 1017"/>
              <a:gd name="T89" fmla="*/ 639 h 1018"/>
              <a:gd name="T90" fmla="*/ 149 w 1017"/>
              <a:gd name="T91" fmla="*/ 670 h 1018"/>
              <a:gd name="T92" fmla="*/ 74 w 1017"/>
              <a:gd name="T93" fmla="*/ 730 h 1018"/>
              <a:gd name="T94" fmla="*/ 23 w 1017"/>
              <a:gd name="T95" fmla="*/ 811 h 1018"/>
              <a:gd name="T96" fmla="*/ 0 w 1017"/>
              <a:gd name="T97" fmla="*/ 907 h 1018"/>
              <a:gd name="T98" fmla="*/ 11 w 1017"/>
              <a:gd name="T99" fmla="*/ 967 h 1018"/>
              <a:gd name="T100" fmla="*/ 58 w 1017"/>
              <a:gd name="T101" fmla="*/ 1010 h 1018"/>
              <a:gd name="T102" fmla="*/ 931 w 1017"/>
              <a:gd name="T103" fmla="*/ 1017 h 1018"/>
              <a:gd name="T104" fmla="*/ 989 w 1017"/>
              <a:gd name="T105" fmla="*/ 990 h 1018"/>
              <a:gd name="T106" fmla="*/ 1017 w 1017"/>
              <a:gd name="T107" fmla="*/ 932 h 1018"/>
              <a:gd name="T108" fmla="*/ 1009 w 1017"/>
              <a:gd name="T109" fmla="*/ 850 h 1018"/>
              <a:gd name="T110" fmla="*/ 969 w 1017"/>
              <a:gd name="T111" fmla="*/ 762 h 1018"/>
              <a:gd name="T112" fmla="*/ 902 w 1017"/>
              <a:gd name="T113" fmla="*/ 693 h 1018"/>
              <a:gd name="T114" fmla="*/ 817 w 1017"/>
              <a:gd name="T115" fmla="*/ 649 h 1018"/>
              <a:gd name="T116" fmla="*/ 731 w 1017"/>
              <a:gd name="T117" fmla="*/ 636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8">
                <a:moveTo>
                  <a:pt x="509" y="700"/>
                </a:moveTo>
                <a:lnTo>
                  <a:pt x="509" y="700"/>
                </a:lnTo>
                <a:lnTo>
                  <a:pt x="524" y="699"/>
                </a:lnTo>
                <a:lnTo>
                  <a:pt x="538" y="698"/>
                </a:lnTo>
                <a:lnTo>
                  <a:pt x="553" y="696"/>
                </a:lnTo>
                <a:lnTo>
                  <a:pt x="567" y="693"/>
                </a:lnTo>
                <a:lnTo>
                  <a:pt x="580" y="688"/>
                </a:lnTo>
                <a:lnTo>
                  <a:pt x="593" y="684"/>
                </a:lnTo>
                <a:lnTo>
                  <a:pt x="607" y="679"/>
                </a:lnTo>
                <a:lnTo>
                  <a:pt x="620" y="672"/>
                </a:lnTo>
                <a:lnTo>
                  <a:pt x="633" y="665"/>
                </a:lnTo>
                <a:lnTo>
                  <a:pt x="645" y="657"/>
                </a:lnTo>
                <a:lnTo>
                  <a:pt x="657" y="649"/>
                </a:lnTo>
                <a:lnTo>
                  <a:pt x="668" y="640"/>
                </a:lnTo>
                <a:lnTo>
                  <a:pt x="680" y="630"/>
                </a:lnTo>
                <a:lnTo>
                  <a:pt x="691" y="620"/>
                </a:lnTo>
                <a:lnTo>
                  <a:pt x="701" y="609"/>
                </a:lnTo>
                <a:lnTo>
                  <a:pt x="711" y="597"/>
                </a:lnTo>
                <a:lnTo>
                  <a:pt x="720" y="585"/>
                </a:lnTo>
                <a:lnTo>
                  <a:pt x="730" y="573"/>
                </a:lnTo>
                <a:lnTo>
                  <a:pt x="738" y="559"/>
                </a:lnTo>
                <a:lnTo>
                  <a:pt x="746" y="546"/>
                </a:lnTo>
                <a:lnTo>
                  <a:pt x="753" y="531"/>
                </a:lnTo>
                <a:lnTo>
                  <a:pt x="761" y="517"/>
                </a:lnTo>
                <a:lnTo>
                  <a:pt x="766" y="502"/>
                </a:lnTo>
                <a:lnTo>
                  <a:pt x="773" y="486"/>
                </a:lnTo>
                <a:lnTo>
                  <a:pt x="778" y="470"/>
                </a:lnTo>
                <a:lnTo>
                  <a:pt x="782" y="453"/>
                </a:lnTo>
                <a:lnTo>
                  <a:pt x="785" y="437"/>
                </a:lnTo>
                <a:lnTo>
                  <a:pt x="789" y="420"/>
                </a:lnTo>
                <a:lnTo>
                  <a:pt x="792" y="403"/>
                </a:lnTo>
                <a:lnTo>
                  <a:pt x="793" y="386"/>
                </a:lnTo>
                <a:lnTo>
                  <a:pt x="794" y="368"/>
                </a:lnTo>
                <a:lnTo>
                  <a:pt x="795" y="349"/>
                </a:lnTo>
                <a:lnTo>
                  <a:pt x="795" y="349"/>
                </a:lnTo>
                <a:lnTo>
                  <a:pt x="794" y="332"/>
                </a:lnTo>
                <a:lnTo>
                  <a:pt x="793" y="314"/>
                </a:lnTo>
                <a:lnTo>
                  <a:pt x="792" y="297"/>
                </a:lnTo>
                <a:lnTo>
                  <a:pt x="789" y="280"/>
                </a:lnTo>
                <a:lnTo>
                  <a:pt x="785" y="262"/>
                </a:lnTo>
                <a:lnTo>
                  <a:pt x="782" y="246"/>
                </a:lnTo>
                <a:lnTo>
                  <a:pt x="778" y="229"/>
                </a:lnTo>
                <a:lnTo>
                  <a:pt x="773" y="214"/>
                </a:lnTo>
                <a:lnTo>
                  <a:pt x="766" y="198"/>
                </a:lnTo>
                <a:lnTo>
                  <a:pt x="761" y="183"/>
                </a:lnTo>
                <a:lnTo>
                  <a:pt x="753" y="168"/>
                </a:lnTo>
                <a:lnTo>
                  <a:pt x="746" y="154"/>
                </a:lnTo>
                <a:lnTo>
                  <a:pt x="738" y="140"/>
                </a:lnTo>
                <a:lnTo>
                  <a:pt x="730" y="127"/>
                </a:lnTo>
                <a:lnTo>
                  <a:pt x="720" y="114"/>
                </a:lnTo>
                <a:lnTo>
                  <a:pt x="711" y="103"/>
                </a:lnTo>
                <a:lnTo>
                  <a:pt x="701" y="91"/>
                </a:lnTo>
                <a:lnTo>
                  <a:pt x="691" y="80"/>
                </a:lnTo>
                <a:lnTo>
                  <a:pt x="679" y="69"/>
                </a:lnTo>
                <a:lnTo>
                  <a:pt x="668" y="60"/>
                </a:lnTo>
                <a:lnTo>
                  <a:pt x="657" y="51"/>
                </a:lnTo>
                <a:lnTo>
                  <a:pt x="645" y="43"/>
                </a:lnTo>
                <a:lnTo>
                  <a:pt x="633" y="35"/>
                </a:lnTo>
                <a:lnTo>
                  <a:pt x="620" y="27"/>
                </a:lnTo>
                <a:lnTo>
                  <a:pt x="607" y="21"/>
                </a:lnTo>
                <a:lnTo>
                  <a:pt x="593" y="16"/>
                </a:lnTo>
                <a:lnTo>
                  <a:pt x="580" y="11"/>
                </a:lnTo>
                <a:lnTo>
                  <a:pt x="567" y="7"/>
                </a:lnTo>
                <a:lnTo>
                  <a:pt x="553" y="4"/>
                </a:lnTo>
                <a:lnTo>
                  <a:pt x="538" y="2"/>
                </a:lnTo>
                <a:lnTo>
                  <a:pt x="524" y="1"/>
                </a:lnTo>
                <a:lnTo>
                  <a:pt x="509" y="0"/>
                </a:lnTo>
                <a:lnTo>
                  <a:pt x="509" y="0"/>
                </a:lnTo>
                <a:lnTo>
                  <a:pt x="494" y="1"/>
                </a:lnTo>
                <a:lnTo>
                  <a:pt x="480" y="2"/>
                </a:lnTo>
                <a:lnTo>
                  <a:pt x="466" y="4"/>
                </a:lnTo>
                <a:lnTo>
                  <a:pt x="452" y="7"/>
                </a:lnTo>
                <a:lnTo>
                  <a:pt x="438" y="10"/>
                </a:lnTo>
                <a:lnTo>
                  <a:pt x="424" y="16"/>
                </a:lnTo>
                <a:lnTo>
                  <a:pt x="411" y="21"/>
                </a:lnTo>
                <a:lnTo>
                  <a:pt x="397" y="27"/>
                </a:lnTo>
                <a:lnTo>
                  <a:pt x="384" y="34"/>
                </a:lnTo>
                <a:lnTo>
                  <a:pt x="372" y="43"/>
                </a:lnTo>
                <a:lnTo>
                  <a:pt x="359" y="51"/>
                </a:lnTo>
                <a:lnTo>
                  <a:pt x="348" y="60"/>
                </a:lnTo>
                <a:lnTo>
                  <a:pt x="336" y="70"/>
                </a:lnTo>
                <a:lnTo>
                  <a:pt x="325" y="81"/>
                </a:lnTo>
                <a:lnTo>
                  <a:pt x="314" y="93"/>
                </a:lnTo>
                <a:lnTo>
                  <a:pt x="304" y="105"/>
                </a:lnTo>
                <a:lnTo>
                  <a:pt x="304" y="105"/>
                </a:lnTo>
                <a:lnTo>
                  <a:pt x="294" y="118"/>
                </a:lnTo>
                <a:lnTo>
                  <a:pt x="285" y="130"/>
                </a:lnTo>
                <a:lnTo>
                  <a:pt x="277" y="144"/>
                </a:lnTo>
                <a:lnTo>
                  <a:pt x="269" y="158"/>
                </a:lnTo>
                <a:lnTo>
                  <a:pt x="262" y="172"/>
                </a:lnTo>
                <a:lnTo>
                  <a:pt x="255" y="187"/>
                </a:lnTo>
                <a:lnTo>
                  <a:pt x="249" y="202"/>
                </a:lnTo>
                <a:lnTo>
                  <a:pt x="244" y="217"/>
                </a:lnTo>
                <a:lnTo>
                  <a:pt x="238" y="233"/>
                </a:lnTo>
                <a:lnTo>
                  <a:pt x="234" y="250"/>
                </a:lnTo>
                <a:lnTo>
                  <a:pt x="231" y="266"/>
                </a:lnTo>
                <a:lnTo>
                  <a:pt x="227" y="282"/>
                </a:lnTo>
                <a:lnTo>
                  <a:pt x="225" y="299"/>
                </a:lnTo>
                <a:lnTo>
                  <a:pt x="223" y="315"/>
                </a:lnTo>
                <a:lnTo>
                  <a:pt x="223" y="332"/>
                </a:lnTo>
                <a:lnTo>
                  <a:pt x="222" y="349"/>
                </a:lnTo>
                <a:lnTo>
                  <a:pt x="222" y="349"/>
                </a:lnTo>
                <a:lnTo>
                  <a:pt x="223" y="368"/>
                </a:lnTo>
                <a:lnTo>
                  <a:pt x="224" y="386"/>
                </a:lnTo>
                <a:lnTo>
                  <a:pt x="225" y="403"/>
                </a:lnTo>
                <a:lnTo>
                  <a:pt x="229" y="420"/>
                </a:lnTo>
                <a:lnTo>
                  <a:pt x="232" y="437"/>
                </a:lnTo>
                <a:lnTo>
                  <a:pt x="235" y="453"/>
                </a:lnTo>
                <a:lnTo>
                  <a:pt x="239" y="470"/>
                </a:lnTo>
                <a:lnTo>
                  <a:pt x="245" y="486"/>
                </a:lnTo>
                <a:lnTo>
                  <a:pt x="251" y="502"/>
                </a:lnTo>
                <a:lnTo>
                  <a:pt x="256" y="517"/>
                </a:lnTo>
                <a:lnTo>
                  <a:pt x="264" y="531"/>
                </a:lnTo>
                <a:lnTo>
                  <a:pt x="271" y="546"/>
                </a:lnTo>
                <a:lnTo>
                  <a:pt x="279" y="559"/>
                </a:lnTo>
                <a:lnTo>
                  <a:pt x="288" y="573"/>
                </a:lnTo>
                <a:lnTo>
                  <a:pt x="297" y="585"/>
                </a:lnTo>
                <a:lnTo>
                  <a:pt x="306" y="597"/>
                </a:lnTo>
                <a:lnTo>
                  <a:pt x="317" y="609"/>
                </a:lnTo>
                <a:lnTo>
                  <a:pt x="326" y="620"/>
                </a:lnTo>
                <a:lnTo>
                  <a:pt x="337" y="630"/>
                </a:lnTo>
                <a:lnTo>
                  <a:pt x="349" y="640"/>
                </a:lnTo>
                <a:lnTo>
                  <a:pt x="361" y="649"/>
                </a:lnTo>
                <a:lnTo>
                  <a:pt x="372" y="657"/>
                </a:lnTo>
                <a:lnTo>
                  <a:pt x="384" y="665"/>
                </a:lnTo>
                <a:lnTo>
                  <a:pt x="397" y="672"/>
                </a:lnTo>
                <a:lnTo>
                  <a:pt x="410" y="679"/>
                </a:lnTo>
                <a:lnTo>
                  <a:pt x="424" y="684"/>
                </a:lnTo>
                <a:lnTo>
                  <a:pt x="437" y="688"/>
                </a:lnTo>
                <a:lnTo>
                  <a:pt x="451" y="693"/>
                </a:lnTo>
                <a:lnTo>
                  <a:pt x="465" y="696"/>
                </a:lnTo>
                <a:lnTo>
                  <a:pt x="480" y="698"/>
                </a:lnTo>
                <a:lnTo>
                  <a:pt x="494" y="699"/>
                </a:lnTo>
                <a:lnTo>
                  <a:pt x="509" y="700"/>
                </a:lnTo>
                <a:lnTo>
                  <a:pt x="509" y="700"/>
                </a:lnTo>
                <a:close/>
                <a:moveTo>
                  <a:pt x="509" y="64"/>
                </a:moveTo>
                <a:lnTo>
                  <a:pt x="509" y="64"/>
                </a:lnTo>
                <a:lnTo>
                  <a:pt x="520" y="64"/>
                </a:lnTo>
                <a:lnTo>
                  <a:pt x="531" y="65"/>
                </a:lnTo>
                <a:lnTo>
                  <a:pt x="543" y="67"/>
                </a:lnTo>
                <a:lnTo>
                  <a:pt x="554" y="69"/>
                </a:lnTo>
                <a:lnTo>
                  <a:pt x="564" y="73"/>
                </a:lnTo>
                <a:lnTo>
                  <a:pt x="575" y="77"/>
                </a:lnTo>
                <a:lnTo>
                  <a:pt x="585" y="81"/>
                </a:lnTo>
                <a:lnTo>
                  <a:pt x="596" y="87"/>
                </a:lnTo>
                <a:lnTo>
                  <a:pt x="615" y="98"/>
                </a:lnTo>
                <a:lnTo>
                  <a:pt x="633" y="112"/>
                </a:lnTo>
                <a:lnTo>
                  <a:pt x="650" y="129"/>
                </a:lnTo>
                <a:lnTo>
                  <a:pt x="666" y="148"/>
                </a:lnTo>
                <a:lnTo>
                  <a:pt x="680" y="168"/>
                </a:lnTo>
                <a:lnTo>
                  <a:pt x="693" y="190"/>
                </a:lnTo>
                <a:lnTo>
                  <a:pt x="704" y="213"/>
                </a:lnTo>
                <a:lnTo>
                  <a:pt x="714" y="239"/>
                </a:lnTo>
                <a:lnTo>
                  <a:pt x="721" y="265"/>
                </a:lnTo>
                <a:lnTo>
                  <a:pt x="726" y="293"/>
                </a:lnTo>
                <a:lnTo>
                  <a:pt x="730" y="320"/>
                </a:lnTo>
                <a:lnTo>
                  <a:pt x="731" y="349"/>
                </a:lnTo>
                <a:lnTo>
                  <a:pt x="731" y="349"/>
                </a:lnTo>
                <a:lnTo>
                  <a:pt x="730" y="379"/>
                </a:lnTo>
                <a:lnTo>
                  <a:pt x="726" y="407"/>
                </a:lnTo>
                <a:lnTo>
                  <a:pt x="721" y="435"/>
                </a:lnTo>
                <a:lnTo>
                  <a:pt x="714" y="461"/>
                </a:lnTo>
                <a:lnTo>
                  <a:pt x="704" y="486"/>
                </a:lnTo>
                <a:lnTo>
                  <a:pt x="693" y="509"/>
                </a:lnTo>
                <a:lnTo>
                  <a:pt x="680" y="532"/>
                </a:lnTo>
                <a:lnTo>
                  <a:pt x="666" y="552"/>
                </a:lnTo>
                <a:lnTo>
                  <a:pt x="650" y="570"/>
                </a:lnTo>
                <a:lnTo>
                  <a:pt x="633" y="588"/>
                </a:lnTo>
                <a:lnTo>
                  <a:pt x="615" y="602"/>
                </a:lnTo>
                <a:lnTo>
                  <a:pt x="596" y="613"/>
                </a:lnTo>
                <a:lnTo>
                  <a:pt x="585" y="619"/>
                </a:lnTo>
                <a:lnTo>
                  <a:pt x="575" y="623"/>
                </a:lnTo>
                <a:lnTo>
                  <a:pt x="564" y="627"/>
                </a:lnTo>
                <a:lnTo>
                  <a:pt x="554" y="630"/>
                </a:lnTo>
                <a:lnTo>
                  <a:pt x="543" y="633"/>
                </a:lnTo>
                <a:lnTo>
                  <a:pt x="531" y="635"/>
                </a:lnTo>
                <a:lnTo>
                  <a:pt x="520" y="636"/>
                </a:lnTo>
                <a:lnTo>
                  <a:pt x="509" y="636"/>
                </a:lnTo>
                <a:lnTo>
                  <a:pt x="509" y="636"/>
                </a:lnTo>
                <a:lnTo>
                  <a:pt x="497" y="636"/>
                </a:lnTo>
                <a:lnTo>
                  <a:pt x="486" y="635"/>
                </a:lnTo>
                <a:lnTo>
                  <a:pt x="474" y="633"/>
                </a:lnTo>
                <a:lnTo>
                  <a:pt x="464" y="630"/>
                </a:lnTo>
                <a:lnTo>
                  <a:pt x="453" y="627"/>
                </a:lnTo>
                <a:lnTo>
                  <a:pt x="442" y="623"/>
                </a:lnTo>
                <a:lnTo>
                  <a:pt x="432" y="619"/>
                </a:lnTo>
                <a:lnTo>
                  <a:pt x="422" y="613"/>
                </a:lnTo>
                <a:lnTo>
                  <a:pt x="402" y="602"/>
                </a:lnTo>
                <a:lnTo>
                  <a:pt x="384" y="588"/>
                </a:lnTo>
                <a:lnTo>
                  <a:pt x="367" y="570"/>
                </a:lnTo>
                <a:lnTo>
                  <a:pt x="351" y="552"/>
                </a:lnTo>
                <a:lnTo>
                  <a:pt x="337" y="532"/>
                </a:lnTo>
                <a:lnTo>
                  <a:pt x="324" y="509"/>
                </a:lnTo>
                <a:lnTo>
                  <a:pt x="313" y="486"/>
                </a:lnTo>
                <a:lnTo>
                  <a:pt x="304" y="461"/>
                </a:lnTo>
                <a:lnTo>
                  <a:pt x="296" y="435"/>
                </a:lnTo>
                <a:lnTo>
                  <a:pt x="291" y="407"/>
                </a:lnTo>
                <a:lnTo>
                  <a:pt x="288" y="379"/>
                </a:lnTo>
                <a:lnTo>
                  <a:pt x="285" y="349"/>
                </a:lnTo>
                <a:lnTo>
                  <a:pt x="285" y="349"/>
                </a:lnTo>
                <a:lnTo>
                  <a:pt x="288" y="320"/>
                </a:lnTo>
                <a:lnTo>
                  <a:pt x="291" y="293"/>
                </a:lnTo>
                <a:lnTo>
                  <a:pt x="296" y="265"/>
                </a:lnTo>
                <a:lnTo>
                  <a:pt x="304" y="239"/>
                </a:lnTo>
                <a:lnTo>
                  <a:pt x="313" y="213"/>
                </a:lnTo>
                <a:lnTo>
                  <a:pt x="324" y="190"/>
                </a:lnTo>
                <a:lnTo>
                  <a:pt x="337" y="168"/>
                </a:lnTo>
                <a:lnTo>
                  <a:pt x="351" y="148"/>
                </a:lnTo>
                <a:lnTo>
                  <a:pt x="367" y="129"/>
                </a:lnTo>
                <a:lnTo>
                  <a:pt x="384" y="112"/>
                </a:lnTo>
                <a:lnTo>
                  <a:pt x="402" y="98"/>
                </a:lnTo>
                <a:lnTo>
                  <a:pt x="422" y="87"/>
                </a:lnTo>
                <a:lnTo>
                  <a:pt x="432" y="81"/>
                </a:lnTo>
                <a:lnTo>
                  <a:pt x="442" y="77"/>
                </a:lnTo>
                <a:lnTo>
                  <a:pt x="453" y="73"/>
                </a:lnTo>
                <a:lnTo>
                  <a:pt x="464" y="69"/>
                </a:lnTo>
                <a:lnTo>
                  <a:pt x="474" y="67"/>
                </a:lnTo>
                <a:lnTo>
                  <a:pt x="486" y="65"/>
                </a:lnTo>
                <a:lnTo>
                  <a:pt x="497" y="64"/>
                </a:lnTo>
                <a:lnTo>
                  <a:pt x="509" y="64"/>
                </a:lnTo>
                <a:lnTo>
                  <a:pt x="509" y="64"/>
                </a:lnTo>
                <a:close/>
                <a:moveTo>
                  <a:pt x="731" y="636"/>
                </a:moveTo>
                <a:lnTo>
                  <a:pt x="731" y="636"/>
                </a:lnTo>
                <a:lnTo>
                  <a:pt x="725" y="637"/>
                </a:lnTo>
                <a:lnTo>
                  <a:pt x="719" y="639"/>
                </a:lnTo>
                <a:lnTo>
                  <a:pt x="714" y="641"/>
                </a:lnTo>
                <a:lnTo>
                  <a:pt x="709" y="645"/>
                </a:lnTo>
                <a:lnTo>
                  <a:pt x="705" y="650"/>
                </a:lnTo>
                <a:lnTo>
                  <a:pt x="702" y="655"/>
                </a:lnTo>
                <a:lnTo>
                  <a:pt x="700" y="662"/>
                </a:lnTo>
                <a:lnTo>
                  <a:pt x="700" y="668"/>
                </a:lnTo>
                <a:lnTo>
                  <a:pt x="700" y="668"/>
                </a:lnTo>
                <a:lnTo>
                  <a:pt x="700" y="674"/>
                </a:lnTo>
                <a:lnTo>
                  <a:pt x="702" y="680"/>
                </a:lnTo>
                <a:lnTo>
                  <a:pt x="705" y="685"/>
                </a:lnTo>
                <a:lnTo>
                  <a:pt x="709" y="691"/>
                </a:lnTo>
                <a:lnTo>
                  <a:pt x="714" y="694"/>
                </a:lnTo>
                <a:lnTo>
                  <a:pt x="719" y="697"/>
                </a:lnTo>
                <a:lnTo>
                  <a:pt x="725" y="699"/>
                </a:lnTo>
                <a:lnTo>
                  <a:pt x="731" y="700"/>
                </a:lnTo>
                <a:lnTo>
                  <a:pt x="731" y="700"/>
                </a:lnTo>
                <a:lnTo>
                  <a:pt x="754" y="701"/>
                </a:lnTo>
                <a:lnTo>
                  <a:pt x="776" y="705"/>
                </a:lnTo>
                <a:lnTo>
                  <a:pt x="797" y="710"/>
                </a:lnTo>
                <a:lnTo>
                  <a:pt x="818" y="717"/>
                </a:lnTo>
                <a:lnTo>
                  <a:pt x="837" y="727"/>
                </a:lnTo>
                <a:lnTo>
                  <a:pt x="855" y="738"/>
                </a:lnTo>
                <a:lnTo>
                  <a:pt x="872" y="751"/>
                </a:lnTo>
                <a:lnTo>
                  <a:pt x="888" y="765"/>
                </a:lnTo>
                <a:lnTo>
                  <a:pt x="903" y="781"/>
                </a:lnTo>
                <a:lnTo>
                  <a:pt x="915" y="798"/>
                </a:lnTo>
                <a:lnTo>
                  <a:pt x="927" y="816"/>
                </a:lnTo>
                <a:lnTo>
                  <a:pt x="937" y="835"/>
                </a:lnTo>
                <a:lnTo>
                  <a:pt x="944" y="856"/>
                </a:lnTo>
                <a:lnTo>
                  <a:pt x="950" y="877"/>
                </a:lnTo>
                <a:lnTo>
                  <a:pt x="953" y="900"/>
                </a:lnTo>
                <a:lnTo>
                  <a:pt x="954" y="922"/>
                </a:lnTo>
                <a:lnTo>
                  <a:pt x="954" y="922"/>
                </a:lnTo>
                <a:lnTo>
                  <a:pt x="953" y="929"/>
                </a:lnTo>
                <a:lnTo>
                  <a:pt x="952" y="935"/>
                </a:lnTo>
                <a:lnTo>
                  <a:pt x="949" y="941"/>
                </a:lnTo>
                <a:lnTo>
                  <a:pt x="944" y="945"/>
                </a:lnTo>
                <a:lnTo>
                  <a:pt x="940" y="949"/>
                </a:lnTo>
                <a:lnTo>
                  <a:pt x="935" y="951"/>
                </a:lnTo>
                <a:lnTo>
                  <a:pt x="928" y="953"/>
                </a:lnTo>
                <a:lnTo>
                  <a:pt x="922" y="954"/>
                </a:lnTo>
                <a:lnTo>
                  <a:pt x="96" y="954"/>
                </a:lnTo>
                <a:lnTo>
                  <a:pt x="96" y="954"/>
                </a:lnTo>
                <a:lnTo>
                  <a:pt x="89" y="953"/>
                </a:lnTo>
                <a:lnTo>
                  <a:pt x="83" y="951"/>
                </a:lnTo>
                <a:lnTo>
                  <a:pt x="77" y="949"/>
                </a:lnTo>
                <a:lnTo>
                  <a:pt x="73" y="945"/>
                </a:lnTo>
                <a:lnTo>
                  <a:pt x="69" y="941"/>
                </a:lnTo>
                <a:lnTo>
                  <a:pt x="65" y="935"/>
                </a:lnTo>
                <a:lnTo>
                  <a:pt x="64" y="929"/>
                </a:lnTo>
                <a:lnTo>
                  <a:pt x="63" y="922"/>
                </a:lnTo>
                <a:lnTo>
                  <a:pt x="63" y="922"/>
                </a:lnTo>
                <a:lnTo>
                  <a:pt x="64" y="900"/>
                </a:lnTo>
                <a:lnTo>
                  <a:pt x="68" y="877"/>
                </a:lnTo>
                <a:lnTo>
                  <a:pt x="73" y="856"/>
                </a:lnTo>
                <a:lnTo>
                  <a:pt x="81" y="835"/>
                </a:lnTo>
                <a:lnTo>
                  <a:pt x="90" y="816"/>
                </a:lnTo>
                <a:lnTo>
                  <a:pt x="101" y="798"/>
                </a:lnTo>
                <a:lnTo>
                  <a:pt x="114" y="781"/>
                </a:lnTo>
                <a:lnTo>
                  <a:pt x="129" y="765"/>
                </a:lnTo>
                <a:lnTo>
                  <a:pt x="145" y="751"/>
                </a:lnTo>
                <a:lnTo>
                  <a:pt x="162" y="738"/>
                </a:lnTo>
                <a:lnTo>
                  <a:pt x="180" y="727"/>
                </a:lnTo>
                <a:lnTo>
                  <a:pt x="200" y="717"/>
                </a:lnTo>
                <a:lnTo>
                  <a:pt x="220" y="710"/>
                </a:lnTo>
                <a:lnTo>
                  <a:pt x="241" y="705"/>
                </a:lnTo>
                <a:lnTo>
                  <a:pt x="263" y="701"/>
                </a:lnTo>
                <a:lnTo>
                  <a:pt x="285" y="700"/>
                </a:lnTo>
                <a:lnTo>
                  <a:pt x="285" y="700"/>
                </a:lnTo>
                <a:lnTo>
                  <a:pt x="292" y="699"/>
                </a:lnTo>
                <a:lnTo>
                  <a:pt x="298" y="697"/>
                </a:lnTo>
                <a:lnTo>
                  <a:pt x="304" y="694"/>
                </a:lnTo>
                <a:lnTo>
                  <a:pt x="308" y="691"/>
                </a:lnTo>
                <a:lnTo>
                  <a:pt x="312" y="685"/>
                </a:lnTo>
                <a:lnTo>
                  <a:pt x="315" y="680"/>
                </a:lnTo>
                <a:lnTo>
                  <a:pt x="318" y="674"/>
                </a:lnTo>
                <a:lnTo>
                  <a:pt x="318" y="668"/>
                </a:lnTo>
                <a:lnTo>
                  <a:pt x="318" y="668"/>
                </a:lnTo>
                <a:lnTo>
                  <a:pt x="318" y="662"/>
                </a:lnTo>
                <a:lnTo>
                  <a:pt x="315" y="655"/>
                </a:lnTo>
                <a:lnTo>
                  <a:pt x="312" y="650"/>
                </a:lnTo>
                <a:lnTo>
                  <a:pt x="308" y="645"/>
                </a:lnTo>
                <a:lnTo>
                  <a:pt x="304" y="641"/>
                </a:lnTo>
                <a:lnTo>
                  <a:pt x="298" y="639"/>
                </a:lnTo>
                <a:lnTo>
                  <a:pt x="292" y="637"/>
                </a:lnTo>
                <a:lnTo>
                  <a:pt x="285" y="636"/>
                </a:lnTo>
                <a:lnTo>
                  <a:pt x="285" y="636"/>
                </a:lnTo>
                <a:lnTo>
                  <a:pt x="271" y="637"/>
                </a:lnTo>
                <a:lnTo>
                  <a:pt x="256" y="638"/>
                </a:lnTo>
                <a:lnTo>
                  <a:pt x="243" y="639"/>
                </a:lnTo>
                <a:lnTo>
                  <a:pt x="229" y="642"/>
                </a:lnTo>
                <a:lnTo>
                  <a:pt x="215" y="645"/>
                </a:lnTo>
                <a:lnTo>
                  <a:pt x="201" y="649"/>
                </a:lnTo>
                <a:lnTo>
                  <a:pt x="188" y="653"/>
                </a:lnTo>
                <a:lnTo>
                  <a:pt x="175" y="658"/>
                </a:lnTo>
                <a:lnTo>
                  <a:pt x="162" y="665"/>
                </a:lnTo>
                <a:lnTo>
                  <a:pt x="149" y="670"/>
                </a:lnTo>
                <a:lnTo>
                  <a:pt x="137" y="678"/>
                </a:lnTo>
                <a:lnTo>
                  <a:pt x="126" y="685"/>
                </a:lnTo>
                <a:lnTo>
                  <a:pt x="115" y="693"/>
                </a:lnTo>
                <a:lnTo>
                  <a:pt x="104" y="701"/>
                </a:lnTo>
                <a:lnTo>
                  <a:pt x="93" y="711"/>
                </a:lnTo>
                <a:lnTo>
                  <a:pt x="84" y="720"/>
                </a:lnTo>
                <a:lnTo>
                  <a:pt x="74" y="730"/>
                </a:lnTo>
                <a:lnTo>
                  <a:pt x="65" y="740"/>
                </a:lnTo>
                <a:lnTo>
                  <a:pt x="57" y="751"/>
                </a:lnTo>
                <a:lnTo>
                  <a:pt x="48" y="762"/>
                </a:lnTo>
                <a:lnTo>
                  <a:pt x="41" y="774"/>
                </a:lnTo>
                <a:lnTo>
                  <a:pt x="34" y="786"/>
                </a:lnTo>
                <a:lnTo>
                  <a:pt x="28" y="798"/>
                </a:lnTo>
                <a:lnTo>
                  <a:pt x="23" y="811"/>
                </a:lnTo>
                <a:lnTo>
                  <a:pt x="17" y="824"/>
                </a:lnTo>
                <a:lnTo>
                  <a:pt x="13" y="838"/>
                </a:lnTo>
                <a:lnTo>
                  <a:pt x="9" y="850"/>
                </a:lnTo>
                <a:lnTo>
                  <a:pt x="5" y="864"/>
                </a:lnTo>
                <a:lnTo>
                  <a:pt x="3" y="878"/>
                </a:lnTo>
                <a:lnTo>
                  <a:pt x="1" y="893"/>
                </a:lnTo>
                <a:lnTo>
                  <a:pt x="0" y="907"/>
                </a:lnTo>
                <a:lnTo>
                  <a:pt x="0" y="922"/>
                </a:lnTo>
                <a:lnTo>
                  <a:pt x="0" y="922"/>
                </a:lnTo>
                <a:lnTo>
                  <a:pt x="0" y="932"/>
                </a:lnTo>
                <a:lnTo>
                  <a:pt x="2" y="942"/>
                </a:lnTo>
                <a:lnTo>
                  <a:pt x="4" y="950"/>
                </a:lnTo>
                <a:lnTo>
                  <a:pt x="8" y="960"/>
                </a:lnTo>
                <a:lnTo>
                  <a:pt x="11" y="967"/>
                </a:lnTo>
                <a:lnTo>
                  <a:pt x="16" y="976"/>
                </a:lnTo>
                <a:lnTo>
                  <a:pt x="21" y="983"/>
                </a:lnTo>
                <a:lnTo>
                  <a:pt x="28" y="990"/>
                </a:lnTo>
                <a:lnTo>
                  <a:pt x="34" y="996"/>
                </a:lnTo>
                <a:lnTo>
                  <a:pt x="42" y="1002"/>
                </a:lnTo>
                <a:lnTo>
                  <a:pt x="49" y="1006"/>
                </a:lnTo>
                <a:lnTo>
                  <a:pt x="58" y="1010"/>
                </a:lnTo>
                <a:lnTo>
                  <a:pt x="67" y="1014"/>
                </a:lnTo>
                <a:lnTo>
                  <a:pt x="76" y="1016"/>
                </a:lnTo>
                <a:lnTo>
                  <a:pt x="86" y="1017"/>
                </a:lnTo>
                <a:lnTo>
                  <a:pt x="96" y="1018"/>
                </a:lnTo>
                <a:lnTo>
                  <a:pt x="922" y="1018"/>
                </a:lnTo>
                <a:lnTo>
                  <a:pt x="922" y="1018"/>
                </a:lnTo>
                <a:lnTo>
                  <a:pt x="931" y="1017"/>
                </a:lnTo>
                <a:lnTo>
                  <a:pt x="941" y="1016"/>
                </a:lnTo>
                <a:lnTo>
                  <a:pt x="951" y="1014"/>
                </a:lnTo>
                <a:lnTo>
                  <a:pt x="959" y="1010"/>
                </a:lnTo>
                <a:lnTo>
                  <a:pt x="968" y="1006"/>
                </a:lnTo>
                <a:lnTo>
                  <a:pt x="975" y="1002"/>
                </a:lnTo>
                <a:lnTo>
                  <a:pt x="983" y="996"/>
                </a:lnTo>
                <a:lnTo>
                  <a:pt x="989" y="990"/>
                </a:lnTo>
                <a:lnTo>
                  <a:pt x="996" y="983"/>
                </a:lnTo>
                <a:lnTo>
                  <a:pt x="1001" y="976"/>
                </a:lnTo>
                <a:lnTo>
                  <a:pt x="1006" y="967"/>
                </a:lnTo>
                <a:lnTo>
                  <a:pt x="1010" y="960"/>
                </a:lnTo>
                <a:lnTo>
                  <a:pt x="1013" y="950"/>
                </a:lnTo>
                <a:lnTo>
                  <a:pt x="1015" y="942"/>
                </a:lnTo>
                <a:lnTo>
                  <a:pt x="1017" y="932"/>
                </a:lnTo>
                <a:lnTo>
                  <a:pt x="1017" y="922"/>
                </a:lnTo>
                <a:lnTo>
                  <a:pt x="1017" y="922"/>
                </a:lnTo>
                <a:lnTo>
                  <a:pt x="1017" y="907"/>
                </a:lnTo>
                <a:lnTo>
                  <a:pt x="1016" y="893"/>
                </a:lnTo>
                <a:lnTo>
                  <a:pt x="1014" y="878"/>
                </a:lnTo>
                <a:lnTo>
                  <a:pt x="1012" y="864"/>
                </a:lnTo>
                <a:lnTo>
                  <a:pt x="1009" y="850"/>
                </a:lnTo>
                <a:lnTo>
                  <a:pt x="1004" y="838"/>
                </a:lnTo>
                <a:lnTo>
                  <a:pt x="1000" y="824"/>
                </a:lnTo>
                <a:lnTo>
                  <a:pt x="995" y="811"/>
                </a:lnTo>
                <a:lnTo>
                  <a:pt x="989" y="798"/>
                </a:lnTo>
                <a:lnTo>
                  <a:pt x="983" y="786"/>
                </a:lnTo>
                <a:lnTo>
                  <a:pt x="976" y="774"/>
                </a:lnTo>
                <a:lnTo>
                  <a:pt x="969" y="762"/>
                </a:lnTo>
                <a:lnTo>
                  <a:pt x="960" y="751"/>
                </a:lnTo>
                <a:lnTo>
                  <a:pt x="952" y="740"/>
                </a:lnTo>
                <a:lnTo>
                  <a:pt x="943" y="730"/>
                </a:lnTo>
                <a:lnTo>
                  <a:pt x="933" y="720"/>
                </a:lnTo>
                <a:lnTo>
                  <a:pt x="924" y="711"/>
                </a:lnTo>
                <a:lnTo>
                  <a:pt x="913" y="701"/>
                </a:lnTo>
                <a:lnTo>
                  <a:pt x="902" y="693"/>
                </a:lnTo>
                <a:lnTo>
                  <a:pt x="892" y="685"/>
                </a:lnTo>
                <a:lnTo>
                  <a:pt x="880" y="678"/>
                </a:lnTo>
                <a:lnTo>
                  <a:pt x="868" y="670"/>
                </a:lnTo>
                <a:lnTo>
                  <a:pt x="855" y="665"/>
                </a:lnTo>
                <a:lnTo>
                  <a:pt x="842" y="658"/>
                </a:lnTo>
                <a:lnTo>
                  <a:pt x="829" y="653"/>
                </a:lnTo>
                <a:lnTo>
                  <a:pt x="817" y="649"/>
                </a:lnTo>
                <a:lnTo>
                  <a:pt x="803" y="645"/>
                </a:lnTo>
                <a:lnTo>
                  <a:pt x="789" y="642"/>
                </a:lnTo>
                <a:lnTo>
                  <a:pt x="775" y="639"/>
                </a:lnTo>
                <a:lnTo>
                  <a:pt x="761" y="638"/>
                </a:lnTo>
                <a:lnTo>
                  <a:pt x="746" y="637"/>
                </a:lnTo>
                <a:lnTo>
                  <a:pt x="731" y="636"/>
                </a:lnTo>
                <a:lnTo>
                  <a:pt x="731" y="636"/>
                </a:lnTo>
                <a:close/>
              </a:path>
            </a:pathLst>
          </a:custGeom>
          <a:solidFill>
            <a:schemeClr val="accent1"/>
          </a:solidFill>
          <a:ln>
            <a:noFill/>
          </a:ln>
        </p:spPr>
        <p:txBody>
          <a:bodyPr vert="horz" wrap="square" lIns="91440" tIns="45720" rIns="91440" bIns="45720" numCol="1" anchor="t" anchorCtr="0" compatLnSpc="1"/>
          <a:lstStyle/>
          <a:p>
            <a:endParaRPr lang="zh-CN" altLang="en-US">
              <a:solidFill>
                <a:schemeClr val="tx2"/>
              </a:solidFill>
              <a:ea typeface="微软雅黑" panose="020B0503020204020204" pitchFamily="34" charset="-122"/>
            </a:endParaRPr>
          </a:p>
        </p:txBody>
      </p:sp>
      <p:sp>
        <p:nvSpPr>
          <p:cNvPr id="16" name="原创设计师【吴贤】_12"/>
          <p:cNvSpPr/>
          <p:nvPr/>
        </p:nvSpPr>
        <p:spPr>
          <a:xfrm>
            <a:off x="3407431" y="4020696"/>
            <a:ext cx="2534452" cy="2613344"/>
          </a:xfrm>
          <a:prstGeom prst="rect">
            <a:avLst/>
          </a:prstGeom>
        </p:spPr>
        <p:txBody>
          <a:bodyPr wrap="square">
            <a:spAutoFit/>
          </a:bodyPr>
          <a:lstStyle/>
          <a:p>
            <a:pPr algn="ctr">
              <a:lnSpc>
                <a:spcPct val="150000"/>
              </a:lnSpc>
              <a:spcAft>
                <a:spcPts val="600"/>
              </a:spcAft>
              <a:buClr>
                <a:schemeClr val="accent1"/>
              </a:buClr>
            </a:pPr>
            <a:r>
              <a:rPr lang="zh-CN" altLang="en-US" b="1">
                <a:solidFill>
                  <a:schemeClr val="accent2"/>
                </a:solidFill>
                <a:latin typeface="微软雅黑" panose="020B0503020204020204" pitchFamily="34" charset="-122"/>
                <a:ea typeface="微软雅黑" panose="020B0503020204020204" pitchFamily="34" charset="-122"/>
              </a:rPr>
              <a:t>分析自身因素二</a:t>
            </a:r>
            <a:endParaRPr lang="zh-CN" altLang="en-US" b="1">
              <a:solidFill>
                <a:schemeClr val="accent2"/>
              </a:solidFill>
              <a:latin typeface="微软雅黑" panose="020B0503020204020204" pitchFamily="34" charset="-122"/>
              <a:ea typeface="微软雅黑" panose="020B0503020204020204" pitchFamily="34" charset="-122"/>
            </a:endParaRPr>
          </a:p>
          <a:p>
            <a:pPr algn="ctr">
              <a:lnSpc>
                <a:spcPct val="150000"/>
              </a:lnSpc>
              <a:spcAft>
                <a:spcPts val="600"/>
              </a:spcAft>
              <a:buClr>
                <a:schemeClr val="accent1"/>
              </a:buClr>
            </a:pPr>
            <a:r>
              <a:rPr lang="zh-CN" altLang="en-US" b="1">
                <a:solidFill>
                  <a:schemeClr val="accent2"/>
                </a:solidFill>
                <a:latin typeface="微软雅黑" panose="020B0503020204020204" pitchFamily="34" charset="-122"/>
                <a:ea typeface="微软雅黑" panose="020B0503020204020204" pitchFamily="34" charset="-122"/>
              </a:rPr>
              <a:t>我们坚持以客户为中心，快速响应客户需求，持续为客户创造长期价值进而成就客户。为客户提供有效服务</a:t>
            </a:r>
            <a:endPar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原创设计师【吴贤】_13"/>
          <p:cNvSpPr/>
          <p:nvPr/>
        </p:nvSpPr>
        <p:spPr>
          <a:xfrm>
            <a:off x="3823046" y="2169815"/>
            <a:ext cx="1703222" cy="1703222"/>
          </a:xfrm>
          <a:custGeom>
            <a:avLst/>
            <a:gdLst>
              <a:gd name="connsiteX0" fmla="*/ 885717 w 2333806"/>
              <a:gd name="connsiteY0" fmla="*/ 470942 h 2333807"/>
              <a:gd name="connsiteX1" fmla="*/ 470942 w 2333806"/>
              <a:gd name="connsiteY1" fmla="*/ 1448090 h 2333807"/>
              <a:gd name="connsiteX2" fmla="*/ 1448090 w 2333806"/>
              <a:gd name="connsiteY2" fmla="*/ 1862864 h 2333807"/>
              <a:gd name="connsiteX3" fmla="*/ 1862864 w 2333806"/>
              <a:gd name="connsiteY3" fmla="*/ 885717 h 2333807"/>
              <a:gd name="connsiteX4" fmla="*/ 885717 w 2333806"/>
              <a:gd name="connsiteY4" fmla="*/ 470942 h 2333807"/>
              <a:gd name="connsiteX5" fmla="*/ 729773 w 2333806"/>
              <a:gd name="connsiteY5" fmla="*/ 84969 h 2333807"/>
              <a:gd name="connsiteX6" fmla="*/ 850669 w 2333806"/>
              <a:gd name="connsiteY6" fmla="*/ 136286 h 2333807"/>
              <a:gd name="connsiteX7" fmla="*/ 892245 w 2333806"/>
              <a:gd name="connsiteY7" fmla="*/ 239189 h 2333807"/>
              <a:gd name="connsiteX8" fmla="*/ 897994 w 2333806"/>
              <a:gd name="connsiteY8" fmla="*/ 237197 h 2333807"/>
              <a:gd name="connsiteX9" fmla="*/ 992578 w 2333806"/>
              <a:gd name="connsiteY9" fmla="*/ 214799 h 2333807"/>
              <a:gd name="connsiteX10" fmla="*/ 1074034 w 2333806"/>
              <a:gd name="connsiteY10" fmla="*/ 203959 h 2333807"/>
              <a:gd name="connsiteX11" fmla="*/ 1074034 w 2333806"/>
              <a:gd name="connsiteY11" fmla="*/ 92869 h 2333807"/>
              <a:gd name="connsiteX12" fmla="*/ 1130754 w 2333806"/>
              <a:gd name="connsiteY12" fmla="*/ 7298 h 2333807"/>
              <a:gd name="connsiteX13" fmla="*/ 1166903 w 2333806"/>
              <a:gd name="connsiteY13" fmla="*/ 0 h 2333807"/>
              <a:gd name="connsiteX14" fmla="*/ 1259772 w 2333806"/>
              <a:gd name="connsiteY14" fmla="*/ 92869 h 2333807"/>
              <a:gd name="connsiteX15" fmla="*/ 1259772 w 2333806"/>
              <a:gd name="connsiteY15" fmla="*/ 204083 h 2333807"/>
              <a:gd name="connsiteX16" fmla="*/ 1275829 w 2333806"/>
              <a:gd name="connsiteY16" fmla="*/ 205127 h 2333807"/>
              <a:gd name="connsiteX17" fmla="*/ 1367969 w 2333806"/>
              <a:gd name="connsiteY17" fmla="*/ 220181 h 2333807"/>
              <a:gd name="connsiteX18" fmla="*/ 1456065 w 2333806"/>
              <a:gd name="connsiteY18" fmla="*/ 248001 h 2333807"/>
              <a:gd name="connsiteX19" fmla="*/ 1501076 w 2333806"/>
              <a:gd name="connsiteY19" fmla="*/ 141963 h 2333807"/>
              <a:gd name="connsiteX20" fmla="*/ 1551773 w 2333806"/>
              <a:gd name="connsiteY20" fmla="*/ 92143 h 2333807"/>
              <a:gd name="connsiteX21" fmla="*/ 1622849 w 2333806"/>
              <a:gd name="connsiteY21" fmla="*/ 92763 h 2333807"/>
              <a:gd name="connsiteX22" fmla="*/ 1672048 w 2333806"/>
              <a:gd name="connsiteY22" fmla="*/ 214537 h 2333807"/>
              <a:gd name="connsiteX23" fmla="*/ 1627038 w 2333806"/>
              <a:gd name="connsiteY23" fmla="*/ 320574 h 2333807"/>
              <a:gd name="connsiteX24" fmla="*/ 1708247 w 2333806"/>
              <a:gd name="connsiteY24" fmla="*/ 364621 h 2333807"/>
              <a:gd name="connsiteX25" fmla="*/ 1782477 w 2333806"/>
              <a:gd name="connsiteY25" fmla="*/ 419993 h 2333807"/>
              <a:gd name="connsiteX26" fmla="*/ 1860692 w 2333806"/>
              <a:gd name="connsiteY26" fmla="*/ 341778 h 2333807"/>
              <a:gd name="connsiteX27" fmla="*/ 1891414 w 2333806"/>
              <a:gd name="connsiteY27" fmla="*/ 321378 h 2333807"/>
              <a:gd name="connsiteX28" fmla="*/ 1992029 w 2333806"/>
              <a:gd name="connsiteY28" fmla="*/ 341778 h 2333807"/>
              <a:gd name="connsiteX29" fmla="*/ 1992029 w 2333806"/>
              <a:gd name="connsiteY29" fmla="*/ 473115 h 2333807"/>
              <a:gd name="connsiteX30" fmla="*/ 1913780 w 2333806"/>
              <a:gd name="connsiteY30" fmla="*/ 551364 h 2333807"/>
              <a:gd name="connsiteX31" fmla="*/ 1916033 w 2333806"/>
              <a:gd name="connsiteY31" fmla="*/ 553858 h 2333807"/>
              <a:gd name="connsiteX32" fmla="*/ 2022478 w 2333806"/>
              <a:gd name="connsiteY32" fmla="*/ 714512 h 2333807"/>
              <a:gd name="connsiteX33" fmla="*/ 2025039 w 2333806"/>
              <a:gd name="connsiteY33" fmla="*/ 720032 h 2333807"/>
              <a:gd name="connsiteX34" fmla="*/ 2127941 w 2333806"/>
              <a:gd name="connsiteY34" fmla="*/ 678457 h 2333807"/>
              <a:gd name="connsiteX35" fmla="*/ 2248838 w 2333806"/>
              <a:gd name="connsiteY35" fmla="*/ 729774 h 2333807"/>
              <a:gd name="connsiteX36" fmla="*/ 2197520 w 2333806"/>
              <a:gd name="connsiteY36" fmla="*/ 850670 h 2333807"/>
              <a:gd name="connsiteX37" fmla="*/ 2094618 w 2333806"/>
              <a:gd name="connsiteY37" fmla="*/ 892245 h 2333807"/>
              <a:gd name="connsiteX38" fmla="*/ 2096610 w 2333806"/>
              <a:gd name="connsiteY38" fmla="*/ 897994 h 2333807"/>
              <a:gd name="connsiteX39" fmla="*/ 2119008 w 2333806"/>
              <a:gd name="connsiteY39" fmla="*/ 992578 h 2333807"/>
              <a:gd name="connsiteX40" fmla="*/ 2129847 w 2333806"/>
              <a:gd name="connsiteY40" fmla="*/ 1074035 h 2333807"/>
              <a:gd name="connsiteX41" fmla="*/ 2240937 w 2333806"/>
              <a:gd name="connsiteY41" fmla="*/ 1074035 h 2333807"/>
              <a:gd name="connsiteX42" fmla="*/ 2333806 w 2333806"/>
              <a:gd name="connsiteY42" fmla="*/ 1166904 h 2333807"/>
              <a:gd name="connsiteX43" fmla="*/ 2240937 w 2333806"/>
              <a:gd name="connsiteY43" fmla="*/ 1259773 h 2333807"/>
              <a:gd name="connsiteX44" fmla="*/ 2129724 w 2333806"/>
              <a:gd name="connsiteY44" fmla="*/ 1259773 h 2333807"/>
              <a:gd name="connsiteX45" fmla="*/ 2128680 w 2333806"/>
              <a:gd name="connsiteY45" fmla="*/ 1275829 h 2333807"/>
              <a:gd name="connsiteX46" fmla="*/ 2113625 w 2333806"/>
              <a:gd name="connsiteY46" fmla="*/ 1367968 h 2333807"/>
              <a:gd name="connsiteX47" fmla="*/ 2085805 w 2333806"/>
              <a:gd name="connsiteY47" fmla="*/ 1456066 h 2333807"/>
              <a:gd name="connsiteX48" fmla="*/ 2191844 w 2333806"/>
              <a:gd name="connsiteY48" fmla="*/ 1501076 h 2333807"/>
              <a:gd name="connsiteX49" fmla="*/ 2241043 w 2333806"/>
              <a:gd name="connsiteY49" fmla="*/ 1622849 h 2333807"/>
              <a:gd name="connsiteX50" fmla="*/ 2119270 w 2333806"/>
              <a:gd name="connsiteY50" fmla="*/ 1672049 h 2333807"/>
              <a:gd name="connsiteX51" fmla="*/ 2013232 w 2333806"/>
              <a:gd name="connsiteY51" fmla="*/ 1627038 h 2333807"/>
              <a:gd name="connsiteX52" fmla="*/ 1969186 w 2333806"/>
              <a:gd name="connsiteY52" fmla="*/ 1708247 h 2333807"/>
              <a:gd name="connsiteX53" fmla="*/ 1913814 w 2333806"/>
              <a:gd name="connsiteY53" fmla="*/ 1782478 h 2333807"/>
              <a:gd name="connsiteX54" fmla="*/ 1992028 w 2333806"/>
              <a:gd name="connsiteY54" fmla="*/ 1860693 h 2333807"/>
              <a:gd name="connsiteX55" fmla="*/ 1992028 w 2333806"/>
              <a:gd name="connsiteY55" fmla="*/ 1992030 h 2333807"/>
              <a:gd name="connsiteX56" fmla="*/ 1860691 w 2333806"/>
              <a:gd name="connsiteY56" fmla="*/ 1992030 h 2333807"/>
              <a:gd name="connsiteX57" fmla="*/ 1782442 w 2333806"/>
              <a:gd name="connsiteY57" fmla="*/ 1913780 h 2333807"/>
              <a:gd name="connsiteX58" fmla="*/ 1779948 w 2333806"/>
              <a:gd name="connsiteY58" fmla="*/ 1916034 h 2333807"/>
              <a:gd name="connsiteX59" fmla="*/ 1619295 w 2333806"/>
              <a:gd name="connsiteY59" fmla="*/ 2022478 h 2333807"/>
              <a:gd name="connsiteX60" fmla="*/ 1613774 w 2333806"/>
              <a:gd name="connsiteY60" fmla="*/ 2025039 h 2333807"/>
              <a:gd name="connsiteX61" fmla="*/ 1655350 w 2333806"/>
              <a:gd name="connsiteY61" fmla="*/ 2127942 h 2333807"/>
              <a:gd name="connsiteX62" fmla="*/ 1604032 w 2333806"/>
              <a:gd name="connsiteY62" fmla="*/ 2248838 h 2333807"/>
              <a:gd name="connsiteX63" fmla="*/ 1483136 w 2333806"/>
              <a:gd name="connsiteY63" fmla="*/ 2197521 h 2333807"/>
              <a:gd name="connsiteX64" fmla="*/ 1441561 w 2333806"/>
              <a:gd name="connsiteY64" fmla="*/ 2094618 h 2333807"/>
              <a:gd name="connsiteX65" fmla="*/ 1435812 w 2333806"/>
              <a:gd name="connsiteY65" fmla="*/ 2096610 h 2333807"/>
              <a:gd name="connsiteX66" fmla="*/ 1341228 w 2333806"/>
              <a:gd name="connsiteY66" fmla="*/ 2119008 h 2333807"/>
              <a:gd name="connsiteX67" fmla="*/ 1259772 w 2333806"/>
              <a:gd name="connsiteY67" fmla="*/ 2129848 h 2333807"/>
              <a:gd name="connsiteX68" fmla="*/ 1259772 w 2333806"/>
              <a:gd name="connsiteY68" fmla="*/ 2240938 h 2333807"/>
              <a:gd name="connsiteX69" fmla="*/ 1166903 w 2333806"/>
              <a:gd name="connsiteY69" fmla="*/ 2333807 h 2333807"/>
              <a:gd name="connsiteX70" fmla="*/ 1074033 w 2333806"/>
              <a:gd name="connsiteY70" fmla="*/ 2240938 h 2333807"/>
              <a:gd name="connsiteX71" fmla="*/ 1074034 w 2333806"/>
              <a:gd name="connsiteY71" fmla="*/ 2129724 h 2333807"/>
              <a:gd name="connsiteX72" fmla="*/ 1057977 w 2333806"/>
              <a:gd name="connsiteY72" fmla="*/ 2128680 h 2333807"/>
              <a:gd name="connsiteX73" fmla="*/ 965838 w 2333806"/>
              <a:gd name="connsiteY73" fmla="*/ 2113626 h 2333807"/>
              <a:gd name="connsiteX74" fmla="*/ 877740 w 2333806"/>
              <a:gd name="connsiteY74" fmla="*/ 2085806 h 2333807"/>
              <a:gd name="connsiteX75" fmla="*/ 832730 w 2333806"/>
              <a:gd name="connsiteY75" fmla="*/ 2191844 h 2333807"/>
              <a:gd name="connsiteX76" fmla="*/ 710957 w 2333806"/>
              <a:gd name="connsiteY76" fmla="*/ 2241044 h 2333807"/>
              <a:gd name="connsiteX77" fmla="*/ 661757 w 2333806"/>
              <a:gd name="connsiteY77" fmla="*/ 2119271 h 2333807"/>
              <a:gd name="connsiteX78" fmla="*/ 706768 w 2333806"/>
              <a:gd name="connsiteY78" fmla="*/ 2013232 h 2333807"/>
              <a:gd name="connsiteX79" fmla="*/ 625560 w 2333806"/>
              <a:gd name="connsiteY79" fmla="*/ 1969186 h 2333807"/>
              <a:gd name="connsiteX80" fmla="*/ 551328 w 2333806"/>
              <a:gd name="connsiteY80" fmla="*/ 1913814 h 2333807"/>
              <a:gd name="connsiteX81" fmla="*/ 473114 w 2333806"/>
              <a:gd name="connsiteY81" fmla="*/ 1992029 h 2333807"/>
              <a:gd name="connsiteX82" fmla="*/ 341776 w 2333806"/>
              <a:gd name="connsiteY82" fmla="*/ 1992029 h 2333807"/>
              <a:gd name="connsiteX83" fmla="*/ 341777 w 2333806"/>
              <a:gd name="connsiteY83" fmla="*/ 1860692 h 2333807"/>
              <a:gd name="connsiteX84" fmla="*/ 420027 w 2333806"/>
              <a:gd name="connsiteY84" fmla="*/ 1782443 h 2333807"/>
              <a:gd name="connsiteX85" fmla="*/ 417773 w 2333806"/>
              <a:gd name="connsiteY85" fmla="*/ 1779948 h 2333807"/>
              <a:gd name="connsiteX86" fmla="*/ 311328 w 2333806"/>
              <a:gd name="connsiteY86" fmla="*/ 1619294 h 2333807"/>
              <a:gd name="connsiteX87" fmla="*/ 308767 w 2333806"/>
              <a:gd name="connsiteY87" fmla="*/ 1613775 h 2333807"/>
              <a:gd name="connsiteX88" fmla="*/ 205864 w 2333806"/>
              <a:gd name="connsiteY88" fmla="*/ 1655350 h 2333807"/>
              <a:gd name="connsiteX89" fmla="*/ 84968 w 2333806"/>
              <a:gd name="connsiteY89" fmla="*/ 1604033 h 2333807"/>
              <a:gd name="connsiteX90" fmla="*/ 136285 w 2333806"/>
              <a:gd name="connsiteY90" fmla="*/ 1483137 h 2333807"/>
              <a:gd name="connsiteX91" fmla="*/ 239189 w 2333806"/>
              <a:gd name="connsiteY91" fmla="*/ 1441562 h 2333807"/>
              <a:gd name="connsiteX92" fmla="*/ 237197 w 2333806"/>
              <a:gd name="connsiteY92" fmla="*/ 1435813 h 2333807"/>
              <a:gd name="connsiteX93" fmla="*/ 214799 w 2333806"/>
              <a:gd name="connsiteY93" fmla="*/ 1341228 h 2333807"/>
              <a:gd name="connsiteX94" fmla="*/ 203960 w 2333806"/>
              <a:gd name="connsiteY94" fmla="*/ 1259772 h 2333807"/>
              <a:gd name="connsiteX95" fmla="*/ 92868 w 2333806"/>
              <a:gd name="connsiteY95" fmla="*/ 1259772 h 2333807"/>
              <a:gd name="connsiteX96" fmla="*/ 0 w 2333806"/>
              <a:gd name="connsiteY96" fmla="*/ 1166903 h 2333807"/>
              <a:gd name="connsiteX97" fmla="*/ 56720 w 2333806"/>
              <a:gd name="connsiteY97" fmla="*/ 1081333 h 2333807"/>
              <a:gd name="connsiteX98" fmla="*/ 92869 w 2333806"/>
              <a:gd name="connsiteY98" fmla="*/ 1074034 h 2333807"/>
              <a:gd name="connsiteX99" fmla="*/ 204083 w 2333806"/>
              <a:gd name="connsiteY99" fmla="*/ 1074034 h 2333807"/>
              <a:gd name="connsiteX100" fmla="*/ 205127 w 2333806"/>
              <a:gd name="connsiteY100" fmla="*/ 1057977 h 2333807"/>
              <a:gd name="connsiteX101" fmla="*/ 220181 w 2333806"/>
              <a:gd name="connsiteY101" fmla="*/ 965838 h 2333807"/>
              <a:gd name="connsiteX102" fmla="*/ 248000 w 2333806"/>
              <a:gd name="connsiteY102" fmla="*/ 877741 h 2333807"/>
              <a:gd name="connsiteX103" fmla="*/ 141962 w 2333806"/>
              <a:gd name="connsiteY103" fmla="*/ 832731 h 2333807"/>
              <a:gd name="connsiteX104" fmla="*/ 92762 w 2333806"/>
              <a:gd name="connsiteY104" fmla="*/ 710958 h 2333807"/>
              <a:gd name="connsiteX105" fmla="*/ 143460 w 2333806"/>
              <a:gd name="connsiteY105" fmla="*/ 661138 h 2333807"/>
              <a:gd name="connsiteX106" fmla="*/ 214536 w 2333806"/>
              <a:gd name="connsiteY106" fmla="*/ 661758 h 2333807"/>
              <a:gd name="connsiteX107" fmla="*/ 320574 w 2333806"/>
              <a:gd name="connsiteY107" fmla="*/ 706769 h 2333807"/>
              <a:gd name="connsiteX108" fmla="*/ 364620 w 2333806"/>
              <a:gd name="connsiteY108" fmla="*/ 625560 h 2333807"/>
              <a:gd name="connsiteX109" fmla="*/ 419993 w 2333806"/>
              <a:gd name="connsiteY109" fmla="*/ 551329 h 2333807"/>
              <a:gd name="connsiteX110" fmla="*/ 341778 w 2333806"/>
              <a:gd name="connsiteY110" fmla="*/ 473114 h 2333807"/>
              <a:gd name="connsiteX111" fmla="*/ 341777 w 2333806"/>
              <a:gd name="connsiteY111" fmla="*/ 341777 h 2333807"/>
              <a:gd name="connsiteX112" fmla="*/ 372499 w 2333806"/>
              <a:gd name="connsiteY112" fmla="*/ 321377 h 2333807"/>
              <a:gd name="connsiteX113" fmla="*/ 473114 w 2333806"/>
              <a:gd name="connsiteY113" fmla="*/ 341777 h 2333807"/>
              <a:gd name="connsiteX114" fmla="*/ 551363 w 2333806"/>
              <a:gd name="connsiteY114" fmla="*/ 420027 h 2333807"/>
              <a:gd name="connsiteX115" fmla="*/ 553858 w 2333806"/>
              <a:gd name="connsiteY115" fmla="*/ 417773 h 2333807"/>
              <a:gd name="connsiteX116" fmla="*/ 714512 w 2333806"/>
              <a:gd name="connsiteY116" fmla="*/ 311329 h 2333807"/>
              <a:gd name="connsiteX117" fmla="*/ 720031 w 2333806"/>
              <a:gd name="connsiteY117" fmla="*/ 308768 h 2333807"/>
              <a:gd name="connsiteX118" fmla="*/ 678456 w 2333806"/>
              <a:gd name="connsiteY118" fmla="*/ 205865 h 2333807"/>
              <a:gd name="connsiteX119" fmla="*/ 729773 w 2333806"/>
              <a:gd name="connsiteY119" fmla="*/ 84969 h 2333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333806" h="2333807">
                <a:moveTo>
                  <a:pt x="885717" y="470942"/>
                </a:moveTo>
                <a:cubicBezTo>
                  <a:pt x="501348" y="626237"/>
                  <a:pt x="315647" y="1063721"/>
                  <a:pt x="470942" y="1448090"/>
                </a:cubicBezTo>
                <a:cubicBezTo>
                  <a:pt x="626237" y="1832458"/>
                  <a:pt x="1063721" y="2018159"/>
                  <a:pt x="1448090" y="1862864"/>
                </a:cubicBezTo>
                <a:cubicBezTo>
                  <a:pt x="1832458" y="1707569"/>
                  <a:pt x="2018159" y="1270086"/>
                  <a:pt x="1862864" y="885717"/>
                </a:cubicBezTo>
                <a:cubicBezTo>
                  <a:pt x="1707569" y="501348"/>
                  <a:pt x="1270085" y="315647"/>
                  <a:pt x="885717" y="470942"/>
                </a:cubicBezTo>
                <a:close/>
                <a:moveTo>
                  <a:pt x="729773" y="84969"/>
                </a:moveTo>
                <a:cubicBezTo>
                  <a:pt x="777329" y="65755"/>
                  <a:pt x="831456" y="88731"/>
                  <a:pt x="850669" y="136286"/>
                </a:cubicBezTo>
                <a:lnTo>
                  <a:pt x="892245" y="239189"/>
                </a:lnTo>
                <a:lnTo>
                  <a:pt x="897994" y="237197"/>
                </a:lnTo>
                <a:cubicBezTo>
                  <a:pt x="929395" y="228074"/>
                  <a:pt x="960959" y="220622"/>
                  <a:pt x="992578" y="214799"/>
                </a:cubicBezTo>
                <a:lnTo>
                  <a:pt x="1074034" y="203959"/>
                </a:lnTo>
                <a:lnTo>
                  <a:pt x="1074034" y="92869"/>
                </a:lnTo>
                <a:cubicBezTo>
                  <a:pt x="1074034" y="54401"/>
                  <a:pt x="1097422" y="21396"/>
                  <a:pt x="1130754" y="7298"/>
                </a:cubicBezTo>
                <a:cubicBezTo>
                  <a:pt x="1141865" y="2599"/>
                  <a:pt x="1154080" y="0"/>
                  <a:pt x="1166903" y="0"/>
                </a:cubicBezTo>
                <a:cubicBezTo>
                  <a:pt x="1218193" y="0"/>
                  <a:pt x="1259772" y="41579"/>
                  <a:pt x="1259772" y="92869"/>
                </a:cubicBezTo>
                <a:lnTo>
                  <a:pt x="1259772" y="204083"/>
                </a:lnTo>
                <a:lnTo>
                  <a:pt x="1275829" y="205127"/>
                </a:lnTo>
                <a:cubicBezTo>
                  <a:pt x="1306838" y="208667"/>
                  <a:pt x="1337586" y="213699"/>
                  <a:pt x="1367969" y="220181"/>
                </a:cubicBezTo>
                <a:lnTo>
                  <a:pt x="1456065" y="248001"/>
                </a:lnTo>
                <a:lnTo>
                  <a:pt x="1501076" y="141963"/>
                </a:lnTo>
                <a:cubicBezTo>
                  <a:pt x="1511096" y="118356"/>
                  <a:pt x="1529736" y="101047"/>
                  <a:pt x="1551773" y="92143"/>
                </a:cubicBezTo>
                <a:cubicBezTo>
                  <a:pt x="1573809" y="83240"/>
                  <a:pt x="1599243" y="82743"/>
                  <a:pt x="1622849" y="92763"/>
                </a:cubicBezTo>
                <a:cubicBezTo>
                  <a:pt x="1670062" y="112804"/>
                  <a:pt x="1692089" y="167324"/>
                  <a:pt x="1672048" y="214537"/>
                </a:cubicBezTo>
                <a:lnTo>
                  <a:pt x="1627038" y="320574"/>
                </a:lnTo>
                <a:lnTo>
                  <a:pt x="1708247" y="364621"/>
                </a:lnTo>
                <a:lnTo>
                  <a:pt x="1782477" y="419993"/>
                </a:lnTo>
                <a:lnTo>
                  <a:pt x="1860692" y="341778"/>
                </a:lnTo>
                <a:cubicBezTo>
                  <a:pt x="1869759" y="332712"/>
                  <a:pt x="1880234" y="325911"/>
                  <a:pt x="1891414" y="321378"/>
                </a:cubicBezTo>
                <a:cubicBezTo>
                  <a:pt x="1924952" y="307777"/>
                  <a:pt x="1964828" y="314578"/>
                  <a:pt x="1992029" y="341778"/>
                </a:cubicBezTo>
                <a:cubicBezTo>
                  <a:pt x="2028296" y="378046"/>
                  <a:pt x="2028297" y="436847"/>
                  <a:pt x="1992029" y="473115"/>
                </a:cubicBezTo>
                <a:lnTo>
                  <a:pt x="1913780" y="551364"/>
                </a:lnTo>
                <a:lnTo>
                  <a:pt x="1916033" y="553858"/>
                </a:lnTo>
                <a:cubicBezTo>
                  <a:pt x="1956215" y="602989"/>
                  <a:pt x="1991978" y="656660"/>
                  <a:pt x="2022478" y="714512"/>
                </a:cubicBezTo>
                <a:lnTo>
                  <a:pt x="2025039" y="720032"/>
                </a:lnTo>
                <a:lnTo>
                  <a:pt x="2127941" y="678457"/>
                </a:lnTo>
                <a:cubicBezTo>
                  <a:pt x="2175496" y="659243"/>
                  <a:pt x="2229624" y="682219"/>
                  <a:pt x="2248838" y="729774"/>
                </a:cubicBezTo>
                <a:cubicBezTo>
                  <a:pt x="2268052" y="777329"/>
                  <a:pt x="2245075" y="831457"/>
                  <a:pt x="2197520" y="850670"/>
                </a:cubicBezTo>
                <a:lnTo>
                  <a:pt x="2094618" y="892245"/>
                </a:lnTo>
                <a:lnTo>
                  <a:pt x="2096610" y="897994"/>
                </a:lnTo>
                <a:cubicBezTo>
                  <a:pt x="2105733" y="929395"/>
                  <a:pt x="2113185" y="960958"/>
                  <a:pt x="2119008" y="992578"/>
                </a:cubicBezTo>
                <a:lnTo>
                  <a:pt x="2129847" y="1074035"/>
                </a:lnTo>
                <a:lnTo>
                  <a:pt x="2240937" y="1074035"/>
                </a:lnTo>
                <a:cubicBezTo>
                  <a:pt x="2292227" y="1074035"/>
                  <a:pt x="2333806" y="1115614"/>
                  <a:pt x="2333806" y="1166904"/>
                </a:cubicBezTo>
                <a:cubicBezTo>
                  <a:pt x="2333806" y="1218194"/>
                  <a:pt x="2292227" y="1259773"/>
                  <a:pt x="2240937" y="1259773"/>
                </a:cubicBezTo>
                <a:lnTo>
                  <a:pt x="2129724" y="1259773"/>
                </a:lnTo>
                <a:lnTo>
                  <a:pt x="2128680" y="1275829"/>
                </a:lnTo>
                <a:cubicBezTo>
                  <a:pt x="2125140" y="1306838"/>
                  <a:pt x="2120107" y="1337586"/>
                  <a:pt x="2113625" y="1367968"/>
                </a:cubicBezTo>
                <a:lnTo>
                  <a:pt x="2085805" y="1456066"/>
                </a:lnTo>
                <a:lnTo>
                  <a:pt x="2191844" y="1501076"/>
                </a:lnTo>
                <a:cubicBezTo>
                  <a:pt x="2239056" y="1521117"/>
                  <a:pt x="2261084" y="1575637"/>
                  <a:pt x="2241043" y="1622849"/>
                </a:cubicBezTo>
                <a:cubicBezTo>
                  <a:pt x="2221002" y="1670062"/>
                  <a:pt x="2166483" y="1692089"/>
                  <a:pt x="2119270" y="1672049"/>
                </a:cubicBezTo>
                <a:lnTo>
                  <a:pt x="2013232" y="1627038"/>
                </a:lnTo>
                <a:lnTo>
                  <a:pt x="1969186" y="1708247"/>
                </a:lnTo>
                <a:lnTo>
                  <a:pt x="1913814" y="1782478"/>
                </a:lnTo>
                <a:lnTo>
                  <a:pt x="1992028" y="1860693"/>
                </a:lnTo>
                <a:cubicBezTo>
                  <a:pt x="2028296" y="1896960"/>
                  <a:pt x="2028295" y="1955762"/>
                  <a:pt x="1992028" y="1992030"/>
                </a:cubicBezTo>
                <a:cubicBezTo>
                  <a:pt x="1955761" y="2028297"/>
                  <a:pt x="1896959" y="2028297"/>
                  <a:pt x="1860691" y="1992030"/>
                </a:cubicBezTo>
                <a:lnTo>
                  <a:pt x="1782442" y="1913780"/>
                </a:lnTo>
                <a:lnTo>
                  <a:pt x="1779948" y="1916034"/>
                </a:lnTo>
                <a:cubicBezTo>
                  <a:pt x="1730818" y="1956215"/>
                  <a:pt x="1677146" y="1991978"/>
                  <a:pt x="1619295" y="2022478"/>
                </a:cubicBezTo>
                <a:lnTo>
                  <a:pt x="1613774" y="2025039"/>
                </a:lnTo>
                <a:lnTo>
                  <a:pt x="1655350" y="2127942"/>
                </a:lnTo>
                <a:cubicBezTo>
                  <a:pt x="1674563" y="2175498"/>
                  <a:pt x="1651588" y="2229625"/>
                  <a:pt x="1604032" y="2248838"/>
                </a:cubicBezTo>
                <a:cubicBezTo>
                  <a:pt x="1556477" y="2268052"/>
                  <a:pt x="1502350" y="2245076"/>
                  <a:pt x="1483136" y="2197521"/>
                </a:cubicBezTo>
                <a:lnTo>
                  <a:pt x="1441561" y="2094618"/>
                </a:lnTo>
                <a:lnTo>
                  <a:pt x="1435812" y="2096610"/>
                </a:lnTo>
                <a:cubicBezTo>
                  <a:pt x="1404411" y="2105733"/>
                  <a:pt x="1372847" y="2113184"/>
                  <a:pt x="1341228" y="2119008"/>
                </a:cubicBezTo>
                <a:lnTo>
                  <a:pt x="1259772" y="2129848"/>
                </a:lnTo>
                <a:lnTo>
                  <a:pt x="1259772" y="2240938"/>
                </a:lnTo>
                <a:cubicBezTo>
                  <a:pt x="1259772" y="2292228"/>
                  <a:pt x="1218193" y="2333807"/>
                  <a:pt x="1166903" y="2333807"/>
                </a:cubicBezTo>
                <a:cubicBezTo>
                  <a:pt x="1115612" y="2333807"/>
                  <a:pt x="1074034" y="2292228"/>
                  <a:pt x="1074033" y="2240938"/>
                </a:cubicBezTo>
                <a:lnTo>
                  <a:pt x="1074034" y="2129724"/>
                </a:lnTo>
                <a:lnTo>
                  <a:pt x="1057977" y="2128680"/>
                </a:lnTo>
                <a:cubicBezTo>
                  <a:pt x="1026969" y="2125140"/>
                  <a:pt x="996220" y="2120107"/>
                  <a:pt x="965838" y="2113626"/>
                </a:cubicBezTo>
                <a:lnTo>
                  <a:pt x="877740" y="2085806"/>
                </a:lnTo>
                <a:lnTo>
                  <a:pt x="832730" y="2191844"/>
                </a:lnTo>
                <a:cubicBezTo>
                  <a:pt x="812689" y="2239057"/>
                  <a:pt x="758169" y="2261084"/>
                  <a:pt x="710957" y="2241044"/>
                </a:cubicBezTo>
                <a:cubicBezTo>
                  <a:pt x="663744" y="2221003"/>
                  <a:pt x="641716" y="2166483"/>
                  <a:pt x="661757" y="2119271"/>
                </a:cubicBezTo>
                <a:lnTo>
                  <a:pt x="706768" y="2013232"/>
                </a:lnTo>
                <a:lnTo>
                  <a:pt x="625560" y="1969186"/>
                </a:lnTo>
                <a:lnTo>
                  <a:pt x="551328" y="1913814"/>
                </a:lnTo>
                <a:lnTo>
                  <a:pt x="473114" y="1992029"/>
                </a:lnTo>
                <a:cubicBezTo>
                  <a:pt x="436846" y="2028296"/>
                  <a:pt x="378044" y="2028296"/>
                  <a:pt x="341776" y="1992029"/>
                </a:cubicBezTo>
                <a:cubicBezTo>
                  <a:pt x="305509" y="1955761"/>
                  <a:pt x="305509" y="1896960"/>
                  <a:pt x="341777" y="1860692"/>
                </a:cubicBezTo>
                <a:lnTo>
                  <a:pt x="420027" y="1782443"/>
                </a:lnTo>
                <a:lnTo>
                  <a:pt x="417773" y="1779948"/>
                </a:lnTo>
                <a:cubicBezTo>
                  <a:pt x="377592" y="1730818"/>
                  <a:pt x="341829" y="1677147"/>
                  <a:pt x="311328" y="1619294"/>
                </a:cubicBezTo>
                <a:lnTo>
                  <a:pt x="308767" y="1613775"/>
                </a:lnTo>
                <a:lnTo>
                  <a:pt x="205864" y="1655350"/>
                </a:lnTo>
                <a:cubicBezTo>
                  <a:pt x="158308" y="1674564"/>
                  <a:pt x="104182" y="1651588"/>
                  <a:pt x="84968" y="1604033"/>
                </a:cubicBezTo>
                <a:cubicBezTo>
                  <a:pt x="65755" y="1556478"/>
                  <a:pt x="88730" y="1502351"/>
                  <a:pt x="136285" y="1483137"/>
                </a:cubicBezTo>
                <a:lnTo>
                  <a:pt x="239189" y="1441562"/>
                </a:lnTo>
                <a:lnTo>
                  <a:pt x="237197" y="1435813"/>
                </a:lnTo>
                <a:cubicBezTo>
                  <a:pt x="228073" y="1404411"/>
                  <a:pt x="220622" y="1372848"/>
                  <a:pt x="214799" y="1341228"/>
                </a:cubicBezTo>
                <a:lnTo>
                  <a:pt x="203960" y="1259772"/>
                </a:lnTo>
                <a:lnTo>
                  <a:pt x="92868" y="1259772"/>
                </a:lnTo>
                <a:cubicBezTo>
                  <a:pt x="41579" y="1259772"/>
                  <a:pt x="-1" y="1218193"/>
                  <a:pt x="0" y="1166903"/>
                </a:cubicBezTo>
                <a:cubicBezTo>
                  <a:pt x="-1" y="1128436"/>
                  <a:pt x="23388" y="1095431"/>
                  <a:pt x="56720" y="1081333"/>
                </a:cubicBezTo>
                <a:cubicBezTo>
                  <a:pt x="67830" y="1076633"/>
                  <a:pt x="80046" y="1074034"/>
                  <a:pt x="92869" y="1074034"/>
                </a:cubicBezTo>
                <a:lnTo>
                  <a:pt x="204083" y="1074034"/>
                </a:lnTo>
                <a:lnTo>
                  <a:pt x="205127" y="1057977"/>
                </a:lnTo>
                <a:cubicBezTo>
                  <a:pt x="208667" y="1026969"/>
                  <a:pt x="213700" y="996221"/>
                  <a:pt x="220181" y="965838"/>
                </a:cubicBezTo>
                <a:lnTo>
                  <a:pt x="248000" y="877741"/>
                </a:lnTo>
                <a:lnTo>
                  <a:pt x="141962" y="832731"/>
                </a:lnTo>
                <a:cubicBezTo>
                  <a:pt x="94749" y="812690"/>
                  <a:pt x="72722" y="758170"/>
                  <a:pt x="92762" y="710958"/>
                </a:cubicBezTo>
                <a:cubicBezTo>
                  <a:pt x="102783" y="687351"/>
                  <a:pt x="121423" y="670041"/>
                  <a:pt x="143460" y="661138"/>
                </a:cubicBezTo>
                <a:cubicBezTo>
                  <a:pt x="165496" y="652234"/>
                  <a:pt x="190929" y="651738"/>
                  <a:pt x="214536" y="661758"/>
                </a:cubicBezTo>
                <a:lnTo>
                  <a:pt x="320574" y="706769"/>
                </a:lnTo>
                <a:lnTo>
                  <a:pt x="364620" y="625560"/>
                </a:lnTo>
                <a:lnTo>
                  <a:pt x="419993" y="551329"/>
                </a:lnTo>
                <a:lnTo>
                  <a:pt x="341778" y="473114"/>
                </a:lnTo>
                <a:cubicBezTo>
                  <a:pt x="305510" y="436847"/>
                  <a:pt x="305510" y="378045"/>
                  <a:pt x="341777" y="341777"/>
                </a:cubicBezTo>
                <a:cubicBezTo>
                  <a:pt x="350844" y="332711"/>
                  <a:pt x="361319" y="325910"/>
                  <a:pt x="372499" y="321377"/>
                </a:cubicBezTo>
                <a:cubicBezTo>
                  <a:pt x="406037" y="307776"/>
                  <a:pt x="445913" y="314577"/>
                  <a:pt x="473114" y="341777"/>
                </a:cubicBezTo>
                <a:lnTo>
                  <a:pt x="551363" y="420027"/>
                </a:lnTo>
                <a:lnTo>
                  <a:pt x="553858" y="417773"/>
                </a:lnTo>
                <a:cubicBezTo>
                  <a:pt x="602989" y="377592"/>
                  <a:pt x="656660" y="341829"/>
                  <a:pt x="714512" y="311329"/>
                </a:cubicBezTo>
                <a:lnTo>
                  <a:pt x="720031" y="308768"/>
                </a:lnTo>
                <a:lnTo>
                  <a:pt x="678456" y="205865"/>
                </a:lnTo>
                <a:cubicBezTo>
                  <a:pt x="659242" y="158309"/>
                  <a:pt x="682218" y="104182"/>
                  <a:pt x="729773" y="84969"/>
                </a:cubicBezTo>
                <a:close/>
              </a:path>
            </a:pathLst>
          </a:custGeom>
          <a:solidFill>
            <a:schemeClr val="accent2"/>
          </a:solidFill>
          <a:ln w="12700" cap="flat" cmpd="sng" algn="ctr">
            <a:noFill/>
            <a:prstDash val="solid"/>
            <a:miter lim="800000"/>
          </a:ln>
          <a:effectLst/>
        </p:spPr>
        <p:txBody>
          <a:bodyPr rtlCol="0" anchor="ctr"/>
          <a:lstStyle/>
          <a:p>
            <a:pPr algn="ctr"/>
            <a:endParaRPr lang="zh-CN" altLang="en-US" sz="6000" kern="0">
              <a:solidFill>
                <a:schemeClr val="accent2"/>
              </a:solidFill>
              <a:latin typeface="Agency FB" panose="020B0503020202020204" pitchFamily="34" charset="0"/>
              <a:ea typeface="华文细黑" panose="02010600040101010101" pitchFamily="2" charset="-122"/>
            </a:endParaRPr>
          </a:p>
        </p:txBody>
      </p:sp>
      <p:sp>
        <p:nvSpPr>
          <p:cNvPr id="18" name="原创设计师【吴贤】_14"/>
          <p:cNvSpPr>
            <a:spLocks noEditPoints="1"/>
          </p:cNvSpPr>
          <p:nvPr/>
        </p:nvSpPr>
        <p:spPr bwMode="auto">
          <a:xfrm>
            <a:off x="4477480" y="2821403"/>
            <a:ext cx="398086" cy="400044"/>
          </a:xfrm>
          <a:custGeom>
            <a:avLst/>
            <a:gdLst>
              <a:gd name="T0" fmla="*/ 543 w 1018"/>
              <a:gd name="T1" fmla="*/ 682 h 1018"/>
              <a:gd name="T2" fmla="*/ 671 w 1018"/>
              <a:gd name="T3" fmla="*/ 548 h 1018"/>
              <a:gd name="T4" fmla="*/ 689 w 1018"/>
              <a:gd name="T5" fmla="*/ 324 h 1018"/>
              <a:gd name="T6" fmla="*/ 565 w 1018"/>
              <a:gd name="T7" fmla="*/ 148 h 1018"/>
              <a:gd name="T8" fmla="*/ 462 w 1018"/>
              <a:gd name="T9" fmla="*/ 120 h 1018"/>
              <a:gd name="T10" fmla="*/ 368 w 1018"/>
              <a:gd name="T11" fmla="*/ 142 h 1018"/>
              <a:gd name="T12" fmla="*/ 290 w 1018"/>
              <a:gd name="T13" fmla="*/ 207 h 1018"/>
              <a:gd name="T14" fmla="*/ 223 w 1018"/>
              <a:gd name="T15" fmla="*/ 409 h 1018"/>
              <a:gd name="T16" fmla="*/ 309 w 1018"/>
              <a:gd name="T17" fmla="*/ 634 h 1018"/>
              <a:gd name="T18" fmla="*/ 425 w 1018"/>
              <a:gd name="T19" fmla="*/ 696 h 1018"/>
              <a:gd name="T20" fmla="*/ 513 w 1018"/>
              <a:gd name="T21" fmla="*/ 193 h 1018"/>
              <a:gd name="T22" fmla="*/ 623 w 1018"/>
              <a:gd name="T23" fmla="*/ 321 h 1018"/>
              <a:gd name="T24" fmla="*/ 623 w 1018"/>
              <a:gd name="T25" fmla="*/ 497 h 1018"/>
              <a:gd name="T26" fmla="*/ 513 w 1018"/>
              <a:gd name="T27" fmla="*/ 626 h 1018"/>
              <a:gd name="T28" fmla="*/ 378 w 1018"/>
              <a:gd name="T29" fmla="*/ 609 h 1018"/>
              <a:gd name="T30" fmla="*/ 290 w 1018"/>
              <a:gd name="T31" fmla="*/ 456 h 1018"/>
              <a:gd name="T32" fmla="*/ 316 w 1018"/>
              <a:gd name="T33" fmla="*/ 283 h 1018"/>
              <a:gd name="T34" fmla="*/ 444 w 1018"/>
              <a:gd name="T35" fmla="*/ 184 h 1018"/>
              <a:gd name="T36" fmla="*/ 636 w 1018"/>
              <a:gd name="T37" fmla="*/ 682 h 1018"/>
              <a:gd name="T38" fmla="*/ 644 w 1018"/>
              <a:gd name="T39" fmla="*/ 726 h 1018"/>
              <a:gd name="T40" fmla="*/ 756 w 1018"/>
              <a:gd name="T41" fmla="*/ 755 h 1018"/>
              <a:gd name="T42" fmla="*/ 854 w 1018"/>
              <a:gd name="T43" fmla="*/ 889 h 1018"/>
              <a:gd name="T44" fmla="*/ 844 w 1018"/>
              <a:gd name="T45" fmla="*/ 952 h 1018"/>
              <a:gd name="T46" fmla="*/ 68 w 1018"/>
              <a:gd name="T47" fmla="*/ 943 h 1018"/>
              <a:gd name="T48" fmla="*/ 87 w 1018"/>
              <a:gd name="T49" fmla="*/ 834 h 1018"/>
              <a:gd name="T50" fmla="*/ 221 w 1018"/>
              <a:gd name="T51" fmla="*/ 736 h 1018"/>
              <a:gd name="T52" fmla="*/ 290 w 1018"/>
              <a:gd name="T53" fmla="*/ 712 h 1018"/>
              <a:gd name="T54" fmla="*/ 273 w 1018"/>
              <a:gd name="T55" fmla="*/ 670 h 1018"/>
              <a:gd name="T56" fmla="*/ 184 w 1018"/>
              <a:gd name="T57" fmla="*/ 680 h 1018"/>
              <a:gd name="T58" fmla="*/ 21 w 1018"/>
              <a:gd name="T59" fmla="*/ 827 h 1018"/>
              <a:gd name="T60" fmla="*/ 0 w 1018"/>
              <a:gd name="T61" fmla="*/ 937 h 1018"/>
              <a:gd name="T62" fmla="*/ 39 w 1018"/>
              <a:gd name="T63" fmla="*/ 1003 h 1018"/>
              <a:gd name="T64" fmla="*/ 843 w 1018"/>
              <a:gd name="T65" fmla="*/ 1018 h 1018"/>
              <a:gd name="T66" fmla="*/ 907 w 1018"/>
              <a:gd name="T67" fmla="*/ 978 h 1018"/>
              <a:gd name="T68" fmla="*/ 921 w 1018"/>
              <a:gd name="T69" fmla="*/ 902 h 1018"/>
              <a:gd name="T70" fmla="*/ 846 w 1018"/>
              <a:gd name="T71" fmla="*/ 744 h 1018"/>
              <a:gd name="T72" fmla="*/ 688 w 1018"/>
              <a:gd name="T73" fmla="*/ 669 h 1018"/>
              <a:gd name="T74" fmla="*/ 557 w 1018"/>
              <a:gd name="T75" fmla="*/ 64 h 1018"/>
              <a:gd name="T76" fmla="*/ 681 w 1018"/>
              <a:gd name="T77" fmla="*/ 130 h 1018"/>
              <a:gd name="T78" fmla="*/ 732 w 1018"/>
              <a:gd name="T79" fmla="*/ 290 h 1018"/>
              <a:gd name="T80" fmla="*/ 728 w 1018"/>
              <a:gd name="T81" fmla="*/ 379 h 1018"/>
              <a:gd name="T82" fmla="*/ 765 w 1018"/>
              <a:gd name="T83" fmla="*/ 393 h 1018"/>
              <a:gd name="T84" fmla="*/ 793 w 1018"/>
              <a:gd name="T85" fmla="*/ 331 h 1018"/>
              <a:gd name="T86" fmla="*/ 755 w 1018"/>
              <a:gd name="T87" fmla="*/ 128 h 1018"/>
              <a:gd name="T88" fmla="*/ 628 w 1018"/>
              <a:gd name="T89" fmla="*/ 14 h 1018"/>
              <a:gd name="T90" fmla="*/ 529 w 1018"/>
              <a:gd name="T91" fmla="*/ 2 h 1018"/>
              <a:gd name="T92" fmla="*/ 442 w 1018"/>
              <a:gd name="T93" fmla="*/ 37 h 1018"/>
              <a:gd name="T94" fmla="*/ 450 w 1018"/>
              <a:gd name="T95" fmla="*/ 82 h 1018"/>
              <a:gd name="T96" fmla="*/ 763 w 1018"/>
              <a:gd name="T97" fmla="*/ 540 h 1018"/>
              <a:gd name="T98" fmla="*/ 732 w 1018"/>
              <a:gd name="T99" fmla="*/ 573 h 1018"/>
              <a:gd name="T100" fmla="*/ 763 w 1018"/>
              <a:gd name="T101" fmla="*/ 605 h 1018"/>
              <a:gd name="T102" fmla="*/ 911 w 1018"/>
              <a:gd name="T103" fmla="*/ 678 h 1018"/>
              <a:gd name="T104" fmla="*/ 954 w 1018"/>
              <a:gd name="T105" fmla="*/ 809 h 1018"/>
              <a:gd name="T106" fmla="*/ 963 w 1018"/>
              <a:gd name="T107" fmla="*/ 853 h 1018"/>
              <a:gd name="T108" fmla="*/ 1003 w 1018"/>
              <a:gd name="T109" fmla="*/ 851 h 1018"/>
              <a:gd name="T110" fmla="*/ 1018 w 1018"/>
              <a:gd name="T111" fmla="*/ 803 h 1018"/>
              <a:gd name="T112" fmla="*/ 945 w 1018"/>
              <a:gd name="T113" fmla="*/ 619 h 1018"/>
              <a:gd name="T114" fmla="*/ 803 w 1018"/>
              <a:gd name="T115" fmla="*/ 544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8" h="1018">
                <a:moveTo>
                  <a:pt x="462" y="700"/>
                </a:moveTo>
                <a:lnTo>
                  <a:pt x="462" y="700"/>
                </a:lnTo>
                <a:lnTo>
                  <a:pt x="474" y="699"/>
                </a:lnTo>
                <a:lnTo>
                  <a:pt x="485" y="698"/>
                </a:lnTo>
                <a:lnTo>
                  <a:pt x="497" y="696"/>
                </a:lnTo>
                <a:lnTo>
                  <a:pt x="509" y="694"/>
                </a:lnTo>
                <a:lnTo>
                  <a:pt x="521" y="691"/>
                </a:lnTo>
                <a:lnTo>
                  <a:pt x="533" y="686"/>
                </a:lnTo>
                <a:lnTo>
                  <a:pt x="543" y="682"/>
                </a:lnTo>
                <a:lnTo>
                  <a:pt x="554" y="677"/>
                </a:lnTo>
                <a:lnTo>
                  <a:pt x="565" y="671"/>
                </a:lnTo>
                <a:lnTo>
                  <a:pt x="576" y="665"/>
                </a:lnTo>
                <a:lnTo>
                  <a:pt x="595" y="650"/>
                </a:lnTo>
                <a:lnTo>
                  <a:pt x="613" y="634"/>
                </a:lnTo>
                <a:lnTo>
                  <a:pt x="630" y="614"/>
                </a:lnTo>
                <a:lnTo>
                  <a:pt x="645" y="594"/>
                </a:lnTo>
                <a:lnTo>
                  <a:pt x="659" y="571"/>
                </a:lnTo>
                <a:lnTo>
                  <a:pt x="671" y="548"/>
                </a:lnTo>
                <a:lnTo>
                  <a:pt x="681" y="522"/>
                </a:lnTo>
                <a:lnTo>
                  <a:pt x="689" y="495"/>
                </a:lnTo>
                <a:lnTo>
                  <a:pt x="695" y="467"/>
                </a:lnTo>
                <a:lnTo>
                  <a:pt x="699" y="439"/>
                </a:lnTo>
                <a:lnTo>
                  <a:pt x="700" y="409"/>
                </a:lnTo>
                <a:lnTo>
                  <a:pt x="700" y="409"/>
                </a:lnTo>
                <a:lnTo>
                  <a:pt x="699" y="379"/>
                </a:lnTo>
                <a:lnTo>
                  <a:pt x="695" y="352"/>
                </a:lnTo>
                <a:lnTo>
                  <a:pt x="689" y="324"/>
                </a:lnTo>
                <a:lnTo>
                  <a:pt x="681" y="297"/>
                </a:lnTo>
                <a:lnTo>
                  <a:pt x="671" y="271"/>
                </a:lnTo>
                <a:lnTo>
                  <a:pt x="659" y="247"/>
                </a:lnTo>
                <a:lnTo>
                  <a:pt x="645" y="225"/>
                </a:lnTo>
                <a:lnTo>
                  <a:pt x="630" y="205"/>
                </a:lnTo>
                <a:lnTo>
                  <a:pt x="613" y="185"/>
                </a:lnTo>
                <a:lnTo>
                  <a:pt x="595" y="169"/>
                </a:lnTo>
                <a:lnTo>
                  <a:pt x="576" y="154"/>
                </a:lnTo>
                <a:lnTo>
                  <a:pt x="565" y="148"/>
                </a:lnTo>
                <a:lnTo>
                  <a:pt x="554" y="142"/>
                </a:lnTo>
                <a:lnTo>
                  <a:pt x="543" y="137"/>
                </a:lnTo>
                <a:lnTo>
                  <a:pt x="533" y="133"/>
                </a:lnTo>
                <a:lnTo>
                  <a:pt x="521" y="128"/>
                </a:lnTo>
                <a:lnTo>
                  <a:pt x="509" y="125"/>
                </a:lnTo>
                <a:lnTo>
                  <a:pt x="497" y="123"/>
                </a:lnTo>
                <a:lnTo>
                  <a:pt x="485" y="121"/>
                </a:lnTo>
                <a:lnTo>
                  <a:pt x="474" y="120"/>
                </a:lnTo>
                <a:lnTo>
                  <a:pt x="462" y="120"/>
                </a:lnTo>
                <a:lnTo>
                  <a:pt x="462" y="120"/>
                </a:lnTo>
                <a:lnTo>
                  <a:pt x="449" y="120"/>
                </a:lnTo>
                <a:lnTo>
                  <a:pt x="437" y="121"/>
                </a:lnTo>
                <a:lnTo>
                  <a:pt x="425" y="123"/>
                </a:lnTo>
                <a:lnTo>
                  <a:pt x="414" y="125"/>
                </a:lnTo>
                <a:lnTo>
                  <a:pt x="402" y="128"/>
                </a:lnTo>
                <a:lnTo>
                  <a:pt x="391" y="132"/>
                </a:lnTo>
                <a:lnTo>
                  <a:pt x="379" y="137"/>
                </a:lnTo>
                <a:lnTo>
                  <a:pt x="368" y="142"/>
                </a:lnTo>
                <a:lnTo>
                  <a:pt x="358" y="148"/>
                </a:lnTo>
                <a:lnTo>
                  <a:pt x="347" y="154"/>
                </a:lnTo>
                <a:lnTo>
                  <a:pt x="337" y="162"/>
                </a:lnTo>
                <a:lnTo>
                  <a:pt x="327" y="169"/>
                </a:lnTo>
                <a:lnTo>
                  <a:pt x="317" y="178"/>
                </a:lnTo>
                <a:lnTo>
                  <a:pt x="308" y="187"/>
                </a:lnTo>
                <a:lnTo>
                  <a:pt x="299" y="197"/>
                </a:lnTo>
                <a:lnTo>
                  <a:pt x="290" y="207"/>
                </a:lnTo>
                <a:lnTo>
                  <a:pt x="290" y="207"/>
                </a:lnTo>
                <a:lnTo>
                  <a:pt x="275" y="228"/>
                </a:lnTo>
                <a:lnTo>
                  <a:pt x="261" y="251"/>
                </a:lnTo>
                <a:lnTo>
                  <a:pt x="249" y="274"/>
                </a:lnTo>
                <a:lnTo>
                  <a:pt x="241" y="300"/>
                </a:lnTo>
                <a:lnTo>
                  <a:pt x="233" y="326"/>
                </a:lnTo>
                <a:lnTo>
                  <a:pt x="227" y="354"/>
                </a:lnTo>
                <a:lnTo>
                  <a:pt x="224" y="382"/>
                </a:lnTo>
                <a:lnTo>
                  <a:pt x="223" y="409"/>
                </a:lnTo>
                <a:lnTo>
                  <a:pt x="223" y="409"/>
                </a:lnTo>
                <a:lnTo>
                  <a:pt x="224" y="439"/>
                </a:lnTo>
                <a:lnTo>
                  <a:pt x="228" y="467"/>
                </a:lnTo>
                <a:lnTo>
                  <a:pt x="233" y="495"/>
                </a:lnTo>
                <a:lnTo>
                  <a:pt x="242" y="522"/>
                </a:lnTo>
                <a:lnTo>
                  <a:pt x="251" y="548"/>
                </a:lnTo>
                <a:lnTo>
                  <a:pt x="263" y="571"/>
                </a:lnTo>
                <a:lnTo>
                  <a:pt x="277" y="594"/>
                </a:lnTo>
                <a:lnTo>
                  <a:pt x="293" y="614"/>
                </a:lnTo>
                <a:lnTo>
                  <a:pt x="309" y="634"/>
                </a:lnTo>
                <a:lnTo>
                  <a:pt x="328" y="650"/>
                </a:lnTo>
                <a:lnTo>
                  <a:pt x="348" y="665"/>
                </a:lnTo>
                <a:lnTo>
                  <a:pt x="358" y="671"/>
                </a:lnTo>
                <a:lnTo>
                  <a:pt x="368" y="677"/>
                </a:lnTo>
                <a:lnTo>
                  <a:pt x="379" y="682"/>
                </a:lnTo>
                <a:lnTo>
                  <a:pt x="391" y="686"/>
                </a:lnTo>
                <a:lnTo>
                  <a:pt x="402" y="691"/>
                </a:lnTo>
                <a:lnTo>
                  <a:pt x="414" y="694"/>
                </a:lnTo>
                <a:lnTo>
                  <a:pt x="425" y="696"/>
                </a:lnTo>
                <a:lnTo>
                  <a:pt x="437" y="698"/>
                </a:lnTo>
                <a:lnTo>
                  <a:pt x="449" y="699"/>
                </a:lnTo>
                <a:lnTo>
                  <a:pt x="462" y="700"/>
                </a:lnTo>
                <a:lnTo>
                  <a:pt x="462" y="700"/>
                </a:lnTo>
                <a:close/>
                <a:moveTo>
                  <a:pt x="462" y="183"/>
                </a:moveTo>
                <a:lnTo>
                  <a:pt x="462" y="183"/>
                </a:lnTo>
                <a:lnTo>
                  <a:pt x="479" y="184"/>
                </a:lnTo>
                <a:lnTo>
                  <a:pt x="496" y="187"/>
                </a:lnTo>
                <a:lnTo>
                  <a:pt x="513" y="193"/>
                </a:lnTo>
                <a:lnTo>
                  <a:pt x="529" y="200"/>
                </a:lnTo>
                <a:lnTo>
                  <a:pt x="544" y="210"/>
                </a:lnTo>
                <a:lnTo>
                  <a:pt x="559" y="222"/>
                </a:lnTo>
                <a:lnTo>
                  <a:pt x="572" y="235"/>
                </a:lnTo>
                <a:lnTo>
                  <a:pt x="585" y="250"/>
                </a:lnTo>
                <a:lnTo>
                  <a:pt x="596" y="266"/>
                </a:lnTo>
                <a:lnTo>
                  <a:pt x="607" y="283"/>
                </a:lnTo>
                <a:lnTo>
                  <a:pt x="615" y="301"/>
                </a:lnTo>
                <a:lnTo>
                  <a:pt x="623" y="321"/>
                </a:lnTo>
                <a:lnTo>
                  <a:pt x="628" y="342"/>
                </a:lnTo>
                <a:lnTo>
                  <a:pt x="632" y="363"/>
                </a:lnTo>
                <a:lnTo>
                  <a:pt x="636" y="386"/>
                </a:lnTo>
                <a:lnTo>
                  <a:pt x="637" y="409"/>
                </a:lnTo>
                <a:lnTo>
                  <a:pt x="637" y="409"/>
                </a:lnTo>
                <a:lnTo>
                  <a:pt x="636" y="433"/>
                </a:lnTo>
                <a:lnTo>
                  <a:pt x="632" y="456"/>
                </a:lnTo>
                <a:lnTo>
                  <a:pt x="628" y="477"/>
                </a:lnTo>
                <a:lnTo>
                  <a:pt x="623" y="497"/>
                </a:lnTo>
                <a:lnTo>
                  <a:pt x="615" y="518"/>
                </a:lnTo>
                <a:lnTo>
                  <a:pt x="607" y="536"/>
                </a:lnTo>
                <a:lnTo>
                  <a:pt x="596" y="553"/>
                </a:lnTo>
                <a:lnTo>
                  <a:pt x="585" y="569"/>
                </a:lnTo>
                <a:lnTo>
                  <a:pt x="572" y="584"/>
                </a:lnTo>
                <a:lnTo>
                  <a:pt x="559" y="597"/>
                </a:lnTo>
                <a:lnTo>
                  <a:pt x="544" y="609"/>
                </a:lnTo>
                <a:lnTo>
                  <a:pt x="529" y="619"/>
                </a:lnTo>
                <a:lnTo>
                  <a:pt x="513" y="626"/>
                </a:lnTo>
                <a:lnTo>
                  <a:pt x="496" y="632"/>
                </a:lnTo>
                <a:lnTo>
                  <a:pt x="479" y="635"/>
                </a:lnTo>
                <a:lnTo>
                  <a:pt x="462" y="636"/>
                </a:lnTo>
                <a:lnTo>
                  <a:pt x="462" y="636"/>
                </a:lnTo>
                <a:lnTo>
                  <a:pt x="444" y="635"/>
                </a:lnTo>
                <a:lnTo>
                  <a:pt x="426" y="632"/>
                </a:lnTo>
                <a:lnTo>
                  <a:pt x="409" y="626"/>
                </a:lnTo>
                <a:lnTo>
                  <a:pt x="393" y="619"/>
                </a:lnTo>
                <a:lnTo>
                  <a:pt x="378" y="609"/>
                </a:lnTo>
                <a:lnTo>
                  <a:pt x="364" y="597"/>
                </a:lnTo>
                <a:lnTo>
                  <a:pt x="350" y="584"/>
                </a:lnTo>
                <a:lnTo>
                  <a:pt x="337" y="569"/>
                </a:lnTo>
                <a:lnTo>
                  <a:pt x="327" y="553"/>
                </a:lnTo>
                <a:lnTo>
                  <a:pt x="316" y="536"/>
                </a:lnTo>
                <a:lnTo>
                  <a:pt x="307" y="518"/>
                </a:lnTo>
                <a:lnTo>
                  <a:pt x="300" y="497"/>
                </a:lnTo>
                <a:lnTo>
                  <a:pt x="294" y="477"/>
                </a:lnTo>
                <a:lnTo>
                  <a:pt x="290" y="456"/>
                </a:lnTo>
                <a:lnTo>
                  <a:pt x="287" y="433"/>
                </a:lnTo>
                <a:lnTo>
                  <a:pt x="287" y="409"/>
                </a:lnTo>
                <a:lnTo>
                  <a:pt x="287" y="409"/>
                </a:lnTo>
                <a:lnTo>
                  <a:pt x="287" y="386"/>
                </a:lnTo>
                <a:lnTo>
                  <a:pt x="290" y="363"/>
                </a:lnTo>
                <a:lnTo>
                  <a:pt x="294" y="342"/>
                </a:lnTo>
                <a:lnTo>
                  <a:pt x="300" y="321"/>
                </a:lnTo>
                <a:lnTo>
                  <a:pt x="307" y="301"/>
                </a:lnTo>
                <a:lnTo>
                  <a:pt x="316" y="283"/>
                </a:lnTo>
                <a:lnTo>
                  <a:pt x="327" y="266"/>
                </a:lnTo>
                <a:lnTo>
                  <a:pt x="337" y="250"/>
                </a:lnTo>
                <a:lnTo>
                  <a:pt x="350" y="235"/>
                </a:lnTo>
                <a:lnTo>
                  <a:pt x="364" y="222"/>
                </a:lnTo>
                <a:lnTo>
                  <a:pt x="378" y="210"/>
                </a:lnTo>
                <a:lnTo>
                  <a:pt x="393" y="200"/>
                </a:lnTo>
                <a:lnTo>
                  <a:pt x="409" y="193"/>
                </a:lnTo>
                <a:lnTo>
                  <a:pt x="426" y="187"/>
                </a:lnTo>
                <a:lnTo>
                  <a:pt x="444" y="184"/>
                </a:lnTo>
                <a:lnTo>
                  <a:pt x="462" y="183"/>
                </a:lnTo>
                <a:lnTo>
                  <a:pt x="462" y="183"/>
                </a:lnTo>
                <a:close/>
                <a:moveTo>
                  <a:pt x="661" y="668"/>
                </a:moveTo>
                <a:lnTo>
                  <a:pt x="661" y="668"/>
                </a:lnTo>
                <a:lnTo>
                  <a:pt x="655" y="668"/>
                </a:lnTo>
                <a:lnTo>
                  <a:pt x="650" y="670"/>
                </a:lnTo>
                <a:lnTo>
                  <a:pt x="644" y="673"/>
                </a:lnTo>
                <a:lnTo>
                  <a:pt x="639" y="678"/>
                </a:lnTo>
                <a:lnTo>
                  <a:pt x="636" y="682"/>
                </a:lnTo>
                <a:lnTo>
                  <a:pt x="632" y="687"/>
                </a:lnTo>
                <a:lnTo>
                  <a:pt x="630" y="694"/>
                </a:lnTo>
                <a:lnTo>
                  <a:pt x="630" y="700"/>
                </a:lnTo>
                <a:lnTo>
                  <a:pt x="630" y="700"/>
                </a:lnTo>
                <a:lnTo>
                  <a:pt x="630" y="706"/>
                </a:lnTo>
                <a:lnTo>
                  <a:pt x="632" y="712"/>
                </a:lnTo>
                <a:lnTo>
                  <a:pt x="636" y="717"/>
                </a:lnTo>
                <a:lnTo>
                  <a:pt x="639" y="722"/>
                </a:lnTo>
                <a:lnTo>
                  <a:pt x="644" y="726"/>
                </a:lnTo>
                <a:lnTo>
                  <a:pt x="650" y="729"/>
                </a:lnTo>
                <a:lnTo>
                  <a:pt x="655" y="731"/>
                </a:lnTo>
                <a:lnTo>
                  <a:pt x="661" y="731"/>
                </a:lnTo>
                <a:lnTo>
                  <a:pt x="661" y="731"/>
                </a:lnTo>
                <a:lnTo>
                  <a:pt x="682" y="732"/>
                </a:lnTo>
                <a:lnTo>
                  <a:pt x="701" y="736"/>
                </a:lnTo>
                <a:lnTo>
                  <a:pt x="720" y="740"/>
                </a:lnTo>
                <a:lnTo>
                  <a:pt x="739" y="747"/>
                </a:lnTo>
                <a:lnTo>
                  <a:pt x="756" y="755"/>
                </a:lnTo>
                <a:lnTo>
                  <a:pt x="772" y="766"/>
                </a:lnTo>
                <a:lnTo>
                  <a:pt x="787" y="776"/>
                </a:lnTo>
                <a:lnTo>
                  <a:pt x="801" y="789"/>
                </a:lnTo>
                <a:lnTo>
                  <a:pt x="814" y="803"/>
                </a:lnTo>
                <a:lnTo>
                  <a:pt x="826" y="818"/>
                </a:lnTo>
                <a:lnTo>
                  <a:pt x="835" y="834"/>
                </a:lnTo>
                <a:lnTo>
                  <a:pt x="844" y="851"/>
                </a:lnTo>
                <a:lnTo>
                  <a:pt x="850" y="870"/>
                </a:lnTo>
                <a:lnTo>
                  <a:pt x="854" y="889"/>
                </a:lnTo>
                <a:lnTo>
                  <a:pt x="858" y="908"/>
                </a:lnTo>
                <a:lnTo>
                  <a:pt x="859" y="929"/>
                </a:lnTo>
                <a:lnTo>
                  <a:pt x="859" y="929"/>
                </a:lnTo>
                <a:lnTo>
                  <a:pt x="859" y="934"/>
                </a:lnTo>
                <a:lnTo>
                  <a:pt x="857" y="938"/>
                </a:lnTo>
                <a:lnTo>
                  <a:pt x="854" y="943"/>
                </a:lnTo>
                <a:lnTo>
                  <a:pt x="851" y="947"/>
                </a:lnTo>
                <a:lnTo>
                  <a:pt x="848" y="950"/>
                </a:lnTo>
                <a:lnTo>
                  <a:pt x="844" y="952"/>
                </a:lnTo>
                <a:lnTo>
                  <a:pt x="838" y="953"/>
                </a:lnTo>
                <a:lnTo>
                  <a:pt x="833" y="954"/>
                </a:lnTo>
                <a:lnTo>
                  <a:pt x="89" y="954"/>
                </a:lnTo>
                <a:lnTo>
                  <a:pt x="89" y="954"/>
                </a:lnTo>
                <a:lnTo>
                  <a:pt x="84" y="953"/>
                </a:lnTo>
                <a:lnTo>
                  <a:pt x="80" y="952"/>
                </a:lnTo>
                <a:lnTo>
                  <a:pt x="76" y="950"/>
                </a:lnTo>
                <a:lnTo>
                  <a:pt x="71" y="947"/>
                </a:lnTo>
                <a:lnTo>
                  <a:pt x="68" y="943"/>
                </a:lnTo>
                <a:lnTo>
                  <a:pt x="66" y="938"/>
                </a:lnTo>
                <a:lnTo>
                  <a:pt x="65" y="934"/>
                </a:lnTo>
                <a:lnTo>
                  <a:pt x="64" y="929"/>
                </a:lnTo>
                <a:lnTo>
                  <a:pt x="64" y="929"/>
                </a:lnTo>
                <a:lnTo>
                  <a:pt x="65" y="908"/>
                </a:lnTo>
                <a:lnTo>
                  <a:pt x="68" y="889"/>
                </a:lnTo>
                <a:lnTo>
                  <a:pt x="72" y="870"/>
                </a:lnTo>
                <a:lnTo>
                  <a:pt x="80" y="851"/>
                </a:lnTo>
                <a:lnTo>
                  <a:pt x="87" y="834"/>
                </a:lnTo>
                <a:lnTo>
                  <a:pt x="98" y="818"/>
                </a:lnTo>
                <a:lnTo>
                  <a:pt x="109" y="803"/>
                </a:lnTo>
                <a:lnTo>
                  <a:pt x="122" y="789"/>
                </a:lnTo>
                <a:lnTo>
                  <a:pt x="136" y="776"/>
                </a:lnTo>
                <a:lnTo>
                  <a:pt x="151" y="766"/>
                </a:lnTo>
                <a:lnTo>
                  <a:pt x="167" y="755"/>
                </a:lnTo>
                <a:lnTo>
                  <a:pt x="184" y="747"/>
                </a:lnTo>
                <a:lnTo>
                  <a:pt x="202" y="740"/>
                </a:lnTo>
                <a:lnTo>
                  <a:pt x="221" y="736"/>
                </a:lnTo>
                <a:lnTo>
                  <a:pt x="241" y="732"/>
                </a:lnTo>
                <a:lnTo>
                  <a:pt x="261" y="731"/>
                </a:lnTo>
                <a:lnTo>
                  <a:pt x="261" y="731"/>
                </a:lnTo>
                <a:lnTo>
                  <a:pt x="268" y="731"/>
                </a:lnTo>
                <a:lnTo>
                  <a:pt x="273" y="729"/>
                </a:lnTo>
                <a:lnTo>
                  <a:pt x="278" y="726"/>
                </a:lnTo>
                <a:lnTo>
                  <a:pt x="284" y="722"/>
                </a:lnTo>
                <a:lnTo>
                  <a:pt x="287" y="717"/>
                </a:lnTo>
                <a:lnTo>
                  <a:pt x="290" y="712"/>
                </a:lnTo>
                <a:lnTo>
                  <a:pt x="292" y="706"/>
                </a:lnTo>
                <a:lnTo>
                  <a:pt x="293" y="700"/>
                </a:lnTo>
                <a:lnTo>
                  <a:pt x="293" y="700"/>
                </a:lnTo>
                <a:lnTo>
                  <a:pt x="292" y="694"/>
                </a:lnTo>
                <a:lnTo>
                  <a:pt x="290" y="687"/>
                </a:lnTo>
                <a:lnTo>
                  <a:pt x="287" y="682"/>
                </a:lnTo>
                <a:lnTo>
                  <a:pt x="284" y="678"/>
                </a:lnTo>
                <a:lnTo>
                  <a:pt x="278" y="673"/>
                </a:lnTo>
                <a:lnTo>
                  <a:pt x="273" y="670"/>
                </a:lnTo>
                <a:lnTo>
                  <a:pt x="268" y="668"/>
                </a:lnTo>
                <a:lnTo>
                  <a:pt x="261" y="668"/>
                </a:lnTo>
                <a:lnTo>
                  <a:pt x="261" y="668"/>
                </a:lnTo>
                <a:lnTo>
                  <a:pt x="247" y="668"/>
                </a:lnTo>
                <a:lnTo>
                  <a:pt x="234" y="669"/>
                </a:lnTo>
                <a:lnTo>
                  <a:pt x="221" y="671"/>
                </a:lnTo>
                <a:lnTo>
                  <a:pt x="209" y="673"/>
                </a:lnTo>
                <a:lnTo>
                  <a:pt x="196" y="677"/>
                </a:lnTo>
                <a:lnTo>
                  <a:pt x="184" y="680"/>
                </a:lnTo>
                <a:lnTo>
                  <a:pt x="159" y="688"/>
                </a:lnTo>
                <a:lnTo>
                  <a:pt x="137" y="699"/>
                </a:lnTo>
                <a:lnTo>
                  <a:pt x="115" y="712"/>
                </a:lnTo>
                <a:lnTo>
                  <a:pt x="95" y="727"/>
                </a:lnTo>
                <a:lnTo>
                  <a:pt x="77" y="744"/>
                </a:lnTo>
                <a:lnTo>
                  <a:pt x="59" y="762"/>
                </a:lnTo>
                <a:lnTo>
                  <a:pt x="44" y="783"/>
                </a:lnTo>
                <a:lnTo>
                  <a:pt x="32" y="804"/>
                </a:lnTo>
                <a:lnTo>
                  <a:pt x="21" y="827"/>
                </a:lnTo>
                <a:lnTo>
                  <a:pt x="12" y="851"/>
                </a:lnTo>
                <a:lnTo>
                  <a:pt x="8" y="863"/>
                </a:lnTo>
                <a:lnTo>
                  <a:pt x="6" y="876"/>
                </a:lnTo>
                <a:lnTo>
                  <a:pt x="4" y="889"/>
                </a:lnTo>
                <a:lnTo>
                  <a:pt x="1" y="902"/>
                </a:lnTo>
                <a:lnTo>
                  <a:pt x="0" y="915"/>
                </a:lnTo>
                <a:lnTo>
                  <a:pt x="0" y="929"/>
                </a:lnTo>
                <a:lnTo>
                  <a:pt x="0" y="929"/>
                </a:lnTo>
                <a:lnTo>
                  <a:pt x="0" y="937"/>
                </a:lnTo>
                <a:lnTo>
                  <a:pt x="3" y="947"/>
                </a:lnTo>
                <a:lnTo>
                  <a:pt x="5" y="956"/>
                </a:lnTo>
                <a:lnTo>
                  <a:pt x="7" y="963"/>
                </a:lnTo>
                <a:lnTo>
                  <a:pt x="11" y="971"/>
                </a:lnTo>
                <a:lnTo>
                  <a:pt x="15" y="978"/>
                </a:lnTo>
                <a:lnTo>
                  <a:pt x="21" y="986"/>
                </a:lnTo>
                <a:lnTo>
                  <a:pt x="26" y="992"/>
                </a:lnTo>
                <a:lnTo>
                  <a:pt x="33" y="997"/>
                </a:lnTo>
                <a:lnTo>
                  <a:pt x="39" y="1003"/>
                </a:lnTo>
                <a:lnTo>
                  <a:pt x="47" y="1007"/>
                </a:lnTo>
                <a:lnTo>
                  <a:pt x="55" y="1010"/>
                </a:lnTo>
                <a:lnTo>
                  <a:pt x="63" y="1014"/>
                </a:lnTo>
                <a:lnTo>
                  <a:pt x="71" y="1016"/>
                </a:lnTo>
                <a:lnTo>
                  <a:pt x="80" y="1018"/>
                </a:lnTo>
                <a:lnTo>
                  <a:pt x="89" y="1018"/>
                </a:lnTo>
                <a:lnTo>
                  <a:pt x="833" y="1018"/>
                </a:lnTo>
                <a:lnTo>
                  <a:pt x="833" y="1018"/>
                </a:lnTo>
                <a:lnTo>
                  <a:pt x="843" y="1018"/>
                </a:lnTo>
                <a:lnTo>
                  <a:pt x="851" y="1016"/>
                </a:lnTo>
                <a:lnTo>
                  <a:pt x="860" y="1014"/>
                </a:lnTo>
                <a:lnTo>
                  <a:pt x="868" y="1010"/>
                </a:lnTo>
                <a:lnTo>
                  <a:pt x="876" y="1007"/>
                </a:lnTo>
                <a:lnTo>
                  <a:pt x="883" y="1003"/>
                </a:lnTo>
                <a:lnTo>
                  <a:pt x="890" y="997"/>
                </a:lnTo>
                <a:lnTo>
                  <a:pt x="896" y="992"/>
                </a:lnTo>
                <a:lnTo>
                  <a:pt x="902" y="986"/>
                </a:lnTo>
                <a:lnTo>
                  <a:pt x="907" y="978"/>
                </a:lnTo>
                <a:lnTo>
                  <a:pt x="911" y="971"/>
                </a:lnTo>
                <a:lnTo>
                  <a:pt x="916" y="963"/>
                </a:lnTo>
                <a:lnTo>
                  <a:pt x="919" y="956"/>
                </a:lnTo>
                <a:lnTo>
                  <a:pt x="921" y="947"/>
                </a:lnTo>
                <a:lnTo>
                  <a:pt x="922" y="937"/>
                </a:lnTo>
                <a:lnTo>
                  <a:pt x="922" y="929"/>
                </a:lnTo>
                <a:lnTo>
                  <a:pt x="922" y="929"/>
                </a:lnTo>
                <a:lnTo>
                  <a:pt x="922" y="915"/>
                </a:lnTo>
                <a:lnTo>
                  <a:pt x="921" y="902"/>
                </a:lnTo>
                <a:lnTo>
                  <a:pt x="920" y="889"/>
                </a:lnTo>
                <a:lnTo>
                  <a:pt x="918" y="876"/>
                </a:lnTo>
                <a:lnTo>
                  <a:pt x="915" y="863"/>
                </a:lnTo>
                <a:lnTo>
                  <a:pt x="911" y="851"/>
                </a:lnTo>
                <a:lnTo>
                  <a:pt x="902" y="827"/>
                </a:lnTo>
                <a:lnTo>
                  <a:pt x="891" y="804"/>
                </a:lnTo>
                <a:lnTo>
                  <a:pt x="878" y="783"/>
                </a:lnTo>
                <a:lnTo>
                  <a:pt x="863" y="762"/>
                </a:lnTo>
                <a:lnTo>
                  <a:pt x="846" y="744"/>
                </a:lnTo>
                <a:lnTo>
                  <a:pt x="828" y="727"/>
                </a:lnTo>
                <a:lnTo>
                  <a:pt x="807" y="712"/>
                </a:lnTo>
                <a:lnTo>
                  <a:pt x="786" y="699"/>
                </a:lnTo>
                <a:lnTo>
                  <a:pt x="763" y="688"/>
                </a:lnTo>
                <a:lnTo>
                  <a:pt x="740" y="680"/>
                </a:lnTo>
                <a:lnTo>
                  <a:pt x="727" y="677"/>
                </a:lnTo>
                <a:lnTo>
                  <a:pt x="714" y="673"/>
                </a:lnTo>
                <a:lnTo>
                  <a:pt x="701" y="671"/>
                </a:lnTo>
                <a:lnTo>
                  <a:pt x="688" y="669"/>
                </a:lnTo>
                <a:lnTo>
                  <a:pt x="675" y="668"/>
                </a:lnTo>
                <a:lnTo>
                  <a:pt x="661" y="668"/>
                </a:lnTo>
                <a:lnTo>
                  <a:pt x="661" y="668"/>
                </a:lnTo>
                <a:close/>
                <a:moveTo>
                  <a:pt x="484" y="84"/>
                </a:moveTo>
                <a:lnTo>
                  <a:pt x="484" y="84"/>
                </a:lnTo>
                <a:lnTo>
                  <a:pt x="501" y="75"/>
                </a:lnTo>
                <a:lnTo>
                  <a:pt x="520" y="68"/>
                </a:lnTo>
                <a:lnTo>
                  <a:pt x="538" y="65"/>
                </a:lnTo>
                <a:lnTo>
                  <a:pt x="557" y="64"/>
                </a:lnTo>
                <a:lnTo>
                  <a:pt x="557" y="64"/>
                </a:lnTo>
                <a:lnTo>
                  <a:pt x="574" y="65"/>
                </a:lnTo>
                <a:lnTo>
                  <a:pt x="592" y="68"/>
                </a:lnTo>
                <a:lnTo>
                  <a:pt x="609" y="74"/>
                </a:lnTo>
                <a:lnTo>
                  <a:pt x="625" y="81"/>
                </a:lnTo>
                <a:lnTo>
                  <a:pt x="640" y="91"/>
                </a:lnTo>
                <a:lnTo>
                  <a:pt x="655" y="103"/>
                </a:lnTo>
                <a:lnTo>
                  <a:pt x="668" y="115"/>
                </a:lnTo>
                <a:lnTo>
                  <a:pt x="681" y="130"/>
                </a:lnTo>
                <a:lnTo>
                  <a:pt x="691" y="147"/>
                </a:lnTo>
                <a:lnTo>
                  <a:pt x="702" y="164"/>
                </a:lnTo>
                <a:lnTo>
                  <a:pt x="711" y="182"/>
                </a:lnTo>
                <a:lnTo>
                  <a:pt x="718" y="202"/>
                </a:lnTo>
                <a:lnTo>
                  <a:pt x="724" y="223"/>
                </a:lnTo>
                <a:lnTo>
                  <a:pt x="728" y="244"/>
                </a:lnTo>
                <a:lnTo>
                  <a:pt x="731" y="267"/>
                </a:lnTo>
                <a:lnTo>
                  <a:pt x="732" y="290"/>
                </a:lnTo>
                <a:lnTo>
                  <a:pt x="732" y="290"/>
                </a:lnTo>
                <a:lnTo>
                  <a:pt x="731" y="306"/>
                </a:lnTo>
                <a:lnTo>
                  <a:pt x="730" y="324"/>
                </a:lnTo>
                <a:lnTo>
                  <a:pt x="728" y="340"/>
                </a:lnTo>
                <a:lnTo>
                  <a:pt x="725" y="356"/>
                </a:lnTo>
                <a:lnTo>
                  <a:pt x="725" y="356"/>
                </a:lnTo>
                <a:lnTo>
                  <a:pt x="724" y="362"/>
                </a:lnTo>
                <a:lnTo>
                  <a:pt x="724" y="369"/>
                </a:lnTo>
                <a:lnTo>
                  <a:pt x="726" y="374"/>
                </a:lnTo>
                <a:lnTo>
                  <a:pt x="728" y="379"/>
                </a:lnTo>
                <a:lnTo>
                  <a:pt x="732" y="385"/>
                </a:lnTo>
                <a:lnTo>
                  <a:pt x="736" y="389"/>
                </a:lnTo>
                <a:lnTo>
                  <a:pt x="742" y="391"/>
                </a:lnTo>
                <a:lnTo>
                  <a:pt x="748" y="393"/>
                </a:lnTo>
                <a:lnTo>
                  <a:pt x="748" y="393"/>
                </a:lnTo>
                <a:lnTo>
                  <a:pt x="756" y="394"/>
                </a:lnTo>
                <a:lnTo>
                  <a:pt x="756" y="394"/>
                </a:lnTo>
                <a:lnTo>
                  <a:pt x="761" y="394"/>
                </a:lnTo>
                <a:lnTo>
                  <a:pt x="765" y="393"/>
                </a:lnTo>
                <a:lnTo>
                  <a:pt x="771" y="391"/>
                </a:lnTo>
                <a:lnTo>
                  <a:pt x="775" y="388"/>
                </a:lnTo>
                <a:lnTo>
                  <a:pt x="778" y="385"/>
                </a:lnTo>
                <a:lnTo>
                  <a:pt x="782" y="380"/>
                </a:lnTo>
                <a:lnTo>
                  <a:pt x="785" y="375"/>
                </a:lnTo>
                <a:lnTo>
                  <a:pt x="786" y="370"/>
                </a:lnTo>
                <a:lnTo>
                  <a:pt x="786" y="370"/>
                </a:lnTo>
                <a:lnTo>
                  <a:pt x="790" y="350"/>
                </a:lnTo>
                <a:lnTo>
                  <a:pt x="793" y="331"/>
                </a:lnTo>
                <a:lnTo>
                  <a:pt x="794" y="311"/>
                </a:lnTo>
                <a:lnTo>
                  <a:pt x="795" y="290"/>
                </a:lnTo>
                <a:lnTo>
                  <a:pt x="795" y="290"/>
                </a:lnTo>
                <a:lnTo>
                  <a:pt x="794" y="260"/>
                </a:lnTo>
                <a:lnTo>
                  <a:pt x="790" y="231"/>
                </a:lnTo>
                <a:lnTo>
                  <a:pt x="785" y="203"/>
                </a:lnTo>
                <a:lnTo>
                  <a:pt x="776" y="178"/>
                </a:lnTo>
                <a:lnTo>
                  <a:pt x="767" y="152"/>
                </a:lnTo>
                <a:lnTo>
                  <a:pt x="755" y="128"/>
                </a:lnTo>
                <a:lnTo>
                  <a:pt x="741" y="106"/>
                </a:lnTo>
                <a:lnTo>
                  <a:pt x="726" y="85"/>
                </a:lnTo>
                <a:lnTo>
                  <a:pt x="709" y="66"/>
                </a:lnTo>
                <a:lnTo>
                  <a:pt x="690" y="50"/>
                </a:lnTo>
                <a:lnTo>
                  <a:pt x="670" y="35"/>
                </a:lnTo>
                <a:lnTo>
                  <a:pt x="660" y="29"/>
                </a:lnTo>
                <a:lnTo>
                  <a:pt x="650" y="23"/>
                </a:lnTo>
                <a:lnTo>
                  <a:pt x="639" y="18"/>
                </a:lnTo>
                <a:lnTo>
                  <a:pt x="628" y="14"/>
                </a:lnTo>
                <a:lnTo>
                  <a:pt x="616" y="9"/>
                </a:lnTo>
                <a:lnTo>
                  <a:pt x="604" y="6"/>
                </a:lnTo>
                <a:lnTo>
                  <a:pt x="593" y="3"/>
                </a:lnTo>
                <a:lnTo>
                  <a:pt x="581" y="2"/>
                </a:lnTo>
                <a:lnTo>
                  <a:pt x="569" y="1"/>
                </a:lnTo>
                <a:lnTo>
                  <a:pt x="557" y="0"/>
                </a:lnTo>
                <a:lnTo>
                  <a:pt x="557" y="0"/>
                </a:lnTo>
                <a:lnTo>
                  <a:pt x="543" y="1"/>
                </a:lnTo>
                <a:lnTo>
                  <a:pt x="529" y="2"/>
                </a:lnTo>
                <a:lnTo>
                  <a:pt x="517" y="4"/>
                </a:lnTo>
                <a:lnTo>
                  <a:pt x="503" y="7"/>
                </a:lnTo>
                <a:lnTo>
                  <a:pt x="490" y="11"/>
                </a:lnTo>
                <a:lnTo>
                  <a:pt x="477" y="17"/>
                </a:lnTo>
                <a:lnTo>
                  <a:pt x="465" y="22"/>
                </a:lnTo>
                <a:lnTo>
                  <a:pt x="452" y="30"/>
                </a:lnTo>
                <a:lnTo>
                  <a:pt x="452" y="30"/>
                </a:lnTo>
                <a:lnTo>
                  <a:pt x="447" y="33"/>
                </a:lnTo>
                <a:lnTo>
                  <a:pt x="442" y="37"/>
                </a:lnTo>
                <a:lnTo>
                  <a:pt x="439" y="43"/>
                </a:lnTo>
                <a:lnTo>
                  <a:pt x="438" y="49"/>
                </a:lnTo>
                <a:lnTo>
                  <a:pt x="437" y="54"/>
                </a:lnTo>
                <a:lnTo>
                  <a:pt x="437" y="61"/>
                </a:lnTo>
                <a:lnTo>
                  <a:pt x="438" y="67"/>
                </a:lnTo>
                <a:lnTo>
                  <a:pt x="441" y="73"/>
                </a:lnTo>
                <a:lnTo>
                  <a:pt x="441" y="73"/>
                </a:lnTo>
                <a:lnTo>
                  <a:pt x="445" y="78"/>
                </a:lnTo>
                <a:lnTo>
                  <a:pt x="450" y="82"/>
                </a:lnTo>
                <a:lnTo>
                  <a:pt x="455" y="85"/>
                </a:lnTo>
                <a:lnTo>
                  <a:pt x="461" y="88"/>
                </a:lnTo>
                <a:lnTo>
                  <a:pt x="467" y="89"/>
                </a:lnTo>
                <a:lnTo>
                  <a:pt x="473" y="88"/>
                </a:lnTo>
                <a:lnTo>
                  <a:pt x="479" y="87"/>
                </a:lnTo>
                <a:lnTo>
                  <a:pt x="484" y="84"/>
                </a:lnTo>
                <a:lnTo>
                  <a:pt x="484" y="84"/>
                </a:lnTo>
                <a:close/>
                <a:moveTo>
                  <a:pt x="763" y="540"/>
                </a:moveTo>
                <a:lnTo>
                  <a:pt x="763" y="540"/>
                </a:lnTo>
                <a:lnTo>
                  <a:pt x="757" y="541"/>
                </a:lnTo>
                <a:lnTo>
                  <a:pt x="751" y="544"/>
                </a:lnTo>
                <a:lnTo>
                  <a:pt x="746" y="546"/>
                </a:lnTo>
                <a:lnTo>
                  <a:pt x="741" y="550"/>
                </a:lnTo>
                <a:lnTo>
                  <a:pt x="738" y="554"/>
                </a:lnTo>
                <a:lnTo>
                  <a:pt x="734" y="560"/>
                </a:lnTo>
                <a:lnTo>
                  <a:pt x="732" y="566"/>
                </a:lnTo>
                <a:lnTo>
                  <a:pt x="732" y="573"/>
                </a:lnTo>
                <a:lnTo>
                  <a:pt x="732" y="573"/>
                </a:lnTo>
                <a:lnTo>
                  <a:pt x="732" y="579"/>
                </a:lnTo>
                <a:lnTo>
                  <a:pt x="734" y="584"/>
                </a:lnTo>
                <a:lnTo>
                  <a:pt x="738" y="590"/>
                </a:lnTo>
                <a:lnTo>
                  <a:pt x="741" y="595"/>
                </a:lnTo>
                <a:lnTo>
                  <a:pt x="746" y="598"/>
                </a:lnTo>
                <a:lnTo>
                  <a:pt x="751" y="602"/>
                </a:lnTo>
                <a:lnTo>
                  <a:pt x="757" y="604"/>
                </a:lnTo>
                <a:lnTo>
                  <a:pt x="763" y="605"/>
                </a:lnTo>
                <a:lnTo>
                  <a:pt x="763" y="605"/>
                </a:lnTo>
                <a:lnTo>
                  <a:pt x="784" y="606"/>
                </a:lnTo>
                <a:lnTo>
                  <a:pt x="803" y="608"/>
                </a:lnTo>
                <a:lnTo>
                  <a:pt x="821" y="613"/>
                </a:lnTo>
                <a:lnTo>
                  <a:pt x="839" y="620"/>
                </a:lnTo>
                <a:lnTo>
                  <a:pt x="856" y="628"/>
                </a:lnTo>
                <a:lnTo>
                  <a:pt x="872" y="639"/>
                </a:lnTo>
                <a:lnTo>
                  <a:pt x="887" y="650"/>
                </a:lnTo>
                <a:lnTo>
                  <a:pt x="900" y="663"/>
                </a:lnTo>
                <a:lnTo>
                  <a:pt x="911" y="678"/>
                </a:lnTo>
                <a:lnTo>
                  <a:pt x="923" y="693"/>
                </a:lnTo>
                <a:lnTo>
                  <a:pt x="932" y="709"/>
                </a:lnTo>
                <a:lnTo>
                  <a:pt x="940" y="727"/>
                </a:lnTo>
                <a:lnTo>
                  <a:pt x="946" y="745"/>
                </a:lnTo>
                <a:lnTo>
                  <a:pt x="951" y="764"/>
                </a:lnTo>
                <a:lnTo>
                  <a:pt x="953" y="784"/>
                </a:lnTo>
                <a:lnTo>
                  <a:pt x="954" y="803"/>
                </a:lnTo>
                <a:lnTo>
                  <a:pt x="954" y="803"/>
                </a:lnTo>
                <a:lnTo>
                  <a:pt x="954" y="809"/>
                </a:lnTo>
                <a:lnTo>
                  <a:pt x="952" y="814"/>
                </a:lnTo>
                <a:lnTo>
                  <a:pt x="952" y="814"/>
                </a:lnTo>
                <a:lnTo>
                  <a:pt x="950" y="820"/>
                </a:lnTo>
                <a:lnTo>
                  <a:pt x="950" y="827"/>
                </a:lnTo>
                <a:lnTo>
                  <a:pt x="950" y="832"/>
                </a:lnTo>
                <a:lnTo>
                  <a:pt x="952" y="839"/>
                </a:lnTo>
                <a:lnTo>
                  <a:pt x="954" y="844"/>
                </a:lnTo>
                <a:lnTo>
                  <a:pt x="959" y="848"/>
                </a:lnTo>
                <a:lnTo>
                  <a:pt x="963" y="853"/>
                </a:lnTo>
                <a:lnTo>
                  <a:pt x="968" y="856"/>
                </a:lnTo>
                <a:lnTo>
                  <a:pt x="968" y="856"/>
                </a:lnTo>
                <a:lnTo>
                  <a:pt x="975" y="858"/>
                </a:lnTo>
                <a:lnTo>
                  <a:pt x="981" y="859"/>
                </a:lnTo>
                <a:lnTo>
                  <a:pt x="981" y="859"/>
                </a:lnTo>
                <a:lnTo>
                  <a:pt x="985" y="858"/>
                </a:lnTo>
                <a:lnTo>
                  <a:pt x="990" y="857"/>
                </a:lnTo>
                <a:lnTo>
                  <a:pt x="998" y="854"/>
                </a:lnTo>
                <a:lnTo>
                  <a:pt x="1003" y="851"/>
                </a:lnTo>
                <a:lnTo>
                  <a:pt x="1006" y="848"/>
                </a:lnTo>
                <a:lnTo>
                  <a:pt x="1008" y="844"/>
                </a:lnTo>
                <a:lnTo>
                  <a:pt x="1010" y="840"/>
                </a:lnTo>
                <a:lnTo>
                  <a:pt x="1010" y="840"/>
                </a:lnTo>
                <a:lnTo>
                  <a:pt x="1013" y="831"/>
                </a:lnTo>
                <a:lnTo>
                  <a:pt x="1017" y="823"/>
                </a:lnTo>
                <a:lnTo>
                  <a:pt x="1018" y="813"/>
                </a:lnTo>
                <a:lnTo>
                  <a:pt x="1018" y="803"/>
                </a:lnTo>
                <a:lnTo>
                  <a:pt x="1018" y="803"/>
                </a:lnTo>
                <a:lnTo>
                  <a:pt x="1018" y="790"/>
                </a:lnTo>
                <a:lnTo>
                  <a:pt x="1017" y="777"/>
                </a:lnTo>
                <a:lnTo>
                  <a:pt x="1013" y="751"/>
                </a:lnTo>
                <a:lnTo>
                  <a:pt x="1007" y="726"/>
                </a:lnTo>
                <a:lnTo>
                  <a:pt x="998" y="702"/>
                </a:lnTo>
                <a:lnTo>
                  <a:pt x="988" y="679"/>
                </a:lnTo>
                <a:lnTo>
                  <a:pt x="976" y="657"/>
                </a:lnTo>
                <a:lnTo>
                  <a:pt x="961" y="637"/>
                </a:lnTo>
                <a:lnTo>
                  <a:pt x="945" y="619"/>
                </a:lnTo>
                <a:lnTo>
                  <a:pt x="926" y="602"/>
                </a:lnTo>
                <a:lnTo>
                  <a:pt x="907" y="585"/>
                </a:lnTo>
                <a:lnTo>
                  <a:pt x="887" y="573"/>
                </a:lnTo>
                <a:lnTo>
                  <a:pt x="864" y="562"/>
                </a:lnTo>
                <a:lnTo>
                  <a:pt x="852" y="556"/>
                </a:lnTo>
                <a:lnTo>
                  <a:pt x="841" y="552"/>
                </a:lnTo>
                <a:lnTo>
                  <a:pt x="829" y="549"/>
                </a:lnTo>
                <a:lnTo>
                  <a:pt x="816" y="546"/>
                </a:lnTo>
                <a:lnTo>
                  <a:pt x="803" y="544"/>
                </a:lnTo>
                <a:lnTo>
                  <a:pt x="790" y="542"/>
                </a:lnTo>
                <a:lnTo>
                  <a:pt x="777" y="541"/>
                </a:lnTo>
                <a:lnTo>
                  <a:pt x="763" y="540"/>
                </a:lnTo>
                <a:lnTo>
                  <a:pt x="763" y="540"/>
                </a:lnTo>
                <a:close/>
              </a:path>
            </a:pathLst>
          </a:custGeom>
          <a:solidFill>
            <a:schemeClr val="accent2"/>
          </a:solidFill>
          <a:ln>
            <a:noFill/>
          </a:ln>
        </p:spPr>
        <p:txBody>
          <a:bodyPr vert="horz" wrap="square" lIns="91440" tIns="45720" rIns="91440" bIns="45720" numCol="1" anchor="t" anchorCtr="0" compatLnSpc="1"/>
          <a:lstStyle/>
          <a:p>
            <a:endParaRPr lang="zh-CN" altLang="en-US">
              <a:solidFill>
                <a:schemeClr val="tx2"/>
              </a:solidFill>
              <a:ea typeface="微软雅黑" panose="020B0503020204020204" pitchFamily="34" charset="-122"/>
            </a:endParaRPr>
          </a:p>
        </p:txBody>
      </p:sp>
      <p:sp>
        <p:nvSpPr>
          <p:cNvPr id="19" name="原创设计师【吴贤】_15"/>
          <p:cNvSpPr/>
          <p:nvPr/>
        </p:nvSpPr>
        <p:spPr>
          <a:xfrm>
            <a:off x="2829077" y="25040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accent1">
              <a:alpha val="14000"/>
            </a:schemeClr>
          </a:solidFill>
          <a:ln w="12700" cap="flat" cmpd="sng" algn="ctr">
            <a:noFill/>
            <a:prstDash val="solid"/>
            <a:miter lim="800000"/>
          </a:ln>
          <a:effectLst/>
        </p:spPr>
        <p:txBody>
          <a:bodyPr rtlCol="0" anchor="ctr"/>
          <a:lstStyle/>
          <a:p>
            <a:pPr algn="ctr"/>
            <a:endParaRPr lang="zh-CN" altLang="en-US" sz="6000" kern="0">
              <a:solidFill>
                <a:schemeClr val="accent1"/>
              </a:solidFill>
              <a:latin typeface="Agency FB" panose="020B0503020202020204" pitchFamily="34" charset="0"/>
              <a:ea typeface="华文细黑" panose="02010600040101010101" pitchFamily="2" charset="-122"/>
            </a:endParaRPr>
          </a:p>
        </p:txBody>
      </p:sp>
      <p:sp>
        <p:nvSpPr>
          <p:cNvPr id="20" name="原创设计师【吴贤】_16"/>
          <p:cNvSpPr/>
          <p:nvPr/>
        </p:nvSpPr>
        <p:spPr>
          <a:xfrm>
            <a:off x="5490073" y="25040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accent1">
              <a:alpha val="14000"/>
            </a:schemeClr>
          </a:solidFill>
          <a:ln w="12700" cap="flat" cmpd="sng" algn="ctr">
            <a:noFill/>
            <a:prstDash val="solid"/>
            <a:miter lim="800000"/>
          </a:ln>
          <a:effectLst/>
        </p:spPr>
        <p:txBody>
          <a:bodyPr rtlCol="0" anchor="ctr"/>
          <a:lstStyle/>
          <a:p>
            <a:pPr algn="ctr"/>
            <a:endParaRPr lang="zh-CN" altLang="en-US" sz="6000" kern="0">
              <a:solidFill>
                <a:schemeClr val="accent1"/>
              </a:solidFill>
              <a:latin typeface="Agency FB" panose="020B0503020202020204" pitchFamily="34" charset="0"/>
              <a:ea typeface="华文细黑" panose="02010600040101010101" pitchFamily="2" charset="-122"/>
            </a:endParaRPr>
          </a:p>
        </p:txBody>
      </p:sp>
      <p:sp>
        <p:nvSpPr>
          <p:cNvPr id="21" name="原创设计师【吴贤】_17"/>
          <p:cNvSpPr/>
          <p:nvPr/>
        </p:nvSpPr>
        <p:spPr>
          <a:xfrm>
            <a:off x="8151069" y="2504052"/>
            <a:ext cx="1030164" cy="1039510"/>
          </a:xfrm>
          <a:custGeom>
            <a:avLst/>
            <a:gdLst>
              <a:gd name="connsiteX0" fmla="*/ 472625 w 943737"/>
              <a:gd name="connsiteY0" fmla="*/ 278424 h 952300"/>
              <a:gd name="connsiteX1" fmla="*/ 290068 w 943737"/>
              <a:gd name="connsiteY1" fmla="*/ 398529 h 952300"/>
              <a:gd name="connsiteX2" fmla="*/ 394246 w 943737"/>
              <a:gd name="connsiteY2" fmla="*/ 657951 h 952300"/>
              <a:gd name="connsiteX3" fmla="*/ 653668 w 943737"/>
              <a:gd name="connsiteY3" fmla="*/ 553774 h 952300"/>
              <a:gd name="connsiteX4" fmla="*/ 549490 w 943737"/>
              <a:gd name="connsiteY4" fmla="*/ 294351 h 952300"/>
              <a:gd name="connsiteX5" fmla="*/ 472625 w 943737"/>
              <a:gd name="connsiteY5" fmla="*/ 278424 h 952300"/>
              <a:gd name="connsiteX6" fmla="*/ 305940 w 943737"/>
              <a:gd name="connsiteY6" fmla="*/ 9 h 952300"/>
              <a:gd name="connsiteX7" fmla="*/ 328528 w 943737"/>
              <a:gd name="connsiteY7" fmla="*/ 4856 h 952300"/>
              <a:gd name="connsiteX8" fmla="*/ 360787 w 943737"/>
              <a:gd name="connsiteY8" fmla="*/ 37821 h 952300"/>
              <a:gd name="connsiteX9" fmla="*/ 382614 w 943737"/>
              <a:gd name="connsiteY9" fmla="*/ 92174 h 952300"/>
              <a:gd name="connsiteX10" fmla="*/ 397307 w 943737"/>
              <a:gd name="connsiteY10" fmla="*/ 87849 h 952300"/>
              <a:gd name="connsiteX11" fmla="*/ 550682 w 943737"/>
              <a:gd name="connsiteY11" fmla="*/ 88649 h 952300"/>
              <a:gd name="connsiteX12" fmla="*/ 569305 w 943737"/>
              <a:gd name="connsiteY12" fmla="*/ 94473 h 952300"/>
              <a:gd name="connsiteX13" fmla="*/ 592420 w 943737"/>
              <a:gd name="connsiteY13" fmla="*/ 40334 h 952300"/>
              <a:gd name="connsiteX14" fmla="*/ 671507 w 943737"/>
              <a:gd name="connsiteY14" fmla="*/ 8574 h 952300"/>
              <a:gd name="connsiteX15" fmla="*/ 703267 w 943737"/>
              <a:gd name="connsiteY15" fmla="*/ 87662 h 952300"/>
              <a:gd name="connsiteX16" fmla="*/ 680152 w 943737"/>
              <a:gd name="connsiteY16" fmla="*/ 141801 h 952300"/>
              <a:gd name="connsiteX17" fmla="*/ 697239 w 943737"/>
              <a:gd name="connsiteY17" fmla="*/ 151224 h 952300"/>
              <a:gd name="connsiteX18" fmla="*/ 803895 w 943737"/>
              <a:gd name="connsiteY18" fmla="*/ 261447 h 952300"/>
              <a:gd name="connsiteX19" fmla="*/ 809733 w 943737"/>
              <a:gd name="connsiteY19" fmla="*/ 272732 h 952300"/>
              <a:gd name="connsiteX20" fmla="*/ 857434 w 943737"/>
              <a:gd name="connsiteY20" fmla="*/ 253576 h 952300"/>
              <a:gd name="connsiteX21" fmla="*/ 905543 w 943737"/>
              <a:gd name="connsiteY21" fmla="*/ 254098 h 952300"/>
              <a:gd name="connsiteX22" fmla="*/ 939193 w 943737"/>
              <a:gd name="connsiteY22" fmla="*/ 288484 h 952300"/>
              <a:gd name="connsiteX23" fmla="*/ 904285 w 943737"/>
              <a:gd name="connsiteY23" fmla="*/ 370243 h 952300"/>
              <a:gd name="connsiteX24" fmla="*/ 856583 w 943737"/>
              <a:gd name="connsiteY24" fmla="*/ 389399 h 952300"/>
              <a:gd name="connsiteX25" fmla="*/ 860173 w 943737"/>
              <a:gd name="connsiteY25" fmla="*/ 401590 h 952300"/>
              <a:gd name="connsiteX26" fmla="*/ 859371 w 943737"/>
              <a:gd name="connsiteY26" fmla="*/ 554964 h 952300"/>
              <a:gd name="connsiteX27" fmla="*/ 854326 w 943737"/>
              <a:gd name="connsiteY27" fmla="*/ 571098 h 952300"/>
              <a:gd name="connsiteX28" fmla="*/ 901887 w 943737"/>
              <a:gd name="connsiteY28" fmla="*/ 591404 h 952300"/>
              <a:gd name="connsiteX29" fmla="*/ 935015 w 943737"/>
              <a:gd name="connsiteY29" fmla="*/ 673900 h 952300"/>
              <a:gd name="connsiteX30" fmla="*/ 852520 w 943737"/>
              <a:gd name="connsiteY30" fmla="*/ 707028 h 952300"/>
              <a:gd name="connsiteX31" fmla="*/ 804958 w 943737"/>
              <a:gd name="connsiteY31" fmla="*/ 686721 h 952300"/>
              <a:gd name="connsiteX32" fmla="*/ 796797 w 943737"/>
              <a:gd name="connsiteY32" fmla="*/ 701521 h 952300"/>
              <a:gd name="connsiteX33" fmla="*/ 686574 w 943737"/>
              <a:gd name="connsiteY33" fmla="*/ 808177 h 952300"/>
              <a:gd name="connsiteX34" fmla="*/ 672969 w 943737"/>
              <a:gd name="connsiteY34" fmla="*/ 815216 h 952300"/>
              <a:gd name="connsiteX35" fmla="*/ 694794 w 943737"/>
              <a:gd name="connsiteY35" fmla="*/ 869564 h 952300"/>
              <a:gd name="connsiteX36" fmla="*/ 661329 w 943737"/>
              <a:gd name="connsiteY36" fmla="*/ 947944 h 952300"/>
              <a:gd name="connsiteX37" fmla="*/ 582949 w 943737"/>
              <a:gd name="connsiteY37" fmla="*/ 914478 h 952300"/>
              <a:gd name="connsiteX38" fmla="*/ 561124 w 943737"/>
              <a:gd name="connsiteY38" fmla="*/ 860130 h 952300"/>
              <a:gd name="connsiteX39" fmla="*/ 546430 w 943737"/>
              <a:gd name="connsiteY39" fmla="*/ 864455 h 952300"/>
              <a:gd name="connsiteX40" fmla="*/ 393056 w 943737"/>
              <a:gd name="connsiteY40" fmla="*/ 863653 h 952300"/>
              <a:gd name="connsiteX41" fmla="*/ 374432 w 943737"/>
              <a:gd name="connsiteY41" fmla="*/ 857830 h 952300"/>
              <a:gd name="connsiteX42" fmla="*/ 351317 w 943737"/>
              <a:gd name="connsiteY42" fmla="*/ 911967 h 952300"/>
              <a:gd name="connsiteX43" fmla="*/ 272229 w 943737"/>
              <a:gd name="connsiteY43" fmla="*/ 943727 h 952300"/>
              <a:gd name="connsiteX44" fmla="*/ 240469 w 943737"/>
              <a:gd name="connsiteY44" fmla="*/ 864640 h 952300"/>
              <a:gd name="connsiteX45" fmla="*/ 263585 w 943737"/>
              <a:gd name="connsiteY45" fmla="*/ 810501 h 952300"/>
              <a:gd name="connsiteX46" fmla="*/ 246499 w 943737"/>
              <a:gd name="connsiteY46" fmla="*/ 801078 h 952300"/>
              <a:gd name="connsiteX47" fmla="*/ 139844 w 943737"/>
              <a:gd name="connsiteY47" fmla="*/ 690857 h 952300"/>
              <a:gd name="connsiteX48" fmla="*/ 134004 w 943737"/>
              <a:gd name="connsiteY48" fmla="*/ 679570 h 952300"/>
              <a:gd name="connsiteX49" fmla="*/ 86303 w 943737"/>
              <a:gd name="connsiteY49" fmla="*/ 698726 h 952300"/>
              <a:gd name="connsiteX50" fmla="*/ 4544 w 943737"/>
              <a:gd name="connsiteY50" fmla="*/ 663818 h 952300"/>
              <a:gd name="connsiteX51" fmla="*/ 39452 w 943737"/>
              <a:gd name="connsiteY51" fmla="*/ 582059 h 952300"/>
              <a:gd name="connsiteX52" fmla="*/ 87155 w 943737"/>
              <a:gd name="connsiteY52" fmla="*/ 562903 h 952300"/>
              <a:gd name="connsiteX53" fmla="*/ 83566 w 943737"/>
              <a:gd name="connsiteY53" fmla="*/ 550713 h 952300"/>
              <a:gd name="connsiteX54" fmla="*/ 84367 w 943737"/>
              <a:gd name="connsiteY54" fmla="*/ 397338 h 952300"/>
              <a:gd name="connsiteX55" fmla="*/ 89412 w 943737"/>
              <a:gd name="connsiteY55" fmla="*/ 381206 h 952300"/>
              <a:gd name="connsiteX56" fmla="*/ 41847 w 943737"/>
              <a:gd name="connsiteY56" fmla="*/ 360897 h 952300"/>
              <a:gd name="connsiteX57" fmla="*/ 8719 w 943737"/>
              <a:gd name="connsiteY57" fmla="*/ 278404 h 952300"/>
              <a:gd name="connsiteX58" fmla="*/ 91212 w 943737"/>
              <a:gd name="connsiteY58" fmla="*/ 245277 h 952300"/>
              <a:gd name="connsiteX59" fmla="*/ 138777 w 943737"/>
              <a:gd name="connsiteY59" fmla="*/ 265585 h 952300"/>
              <a:gd name="connsiteX60" fmla="*/ 146942 w 943737"/>
              <a:gd name="connsiteY60" fmla="*/ 250782 h 952300"/>
              <a:gd name="connsiteX61" fmla="*/ 257164 w 943737"/>
              <a:gd name="connsiteY61" fmla="*/ 144127 h 952300"/>
              <a:gd name="connsiteX62" fmla="*/ 270769 w 943737"/>
              <a:gd name="connsiteY62" fmla="*/ 137088 h 952300"/>
              <a:gd name="connsiteX63" fmla="*/ 248942 w 943737"/>
              <a:gd name="connsiteY63" fmla="*/ 82735 h 952300"/>
              <a:gd name="connsiteX64" fmla="*/ 282407 w 943737"/>
              <a:gd name="connsiteY64" fmla="*/ 4355 h 952300"/>
              <a:gd name="connsiteX65" fmla="*/ 305940 w 943737"/>
              <a:gd name="connsiteY65" fmla="*/ 9 h 95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43737" h="952300">
                <a:moveTo>
                  <a:pt x="472625" y="278424"/>
                </a:moveTo>
                <a:cubicBezTo>
                  <a:pt x="395591" y="278162"/>
                  <a:pt x="322220" y="323225"/>
                  <a:pt x="290068" y="398529"/>
                </a:cubicBezTo>
                <a:cubicBezTo>
                  <a:pt x="247198" y="498935"/>
                  <a:pt x="293840" y="615082"/>
                  <a:pt x="394246" y="657951"/>
                </a:cubicBezTo>
                <a:cubicBezTo>
                  <a:pt x="494652" y="700822"/>
                  <a:pt x="610799" y="654180"/>
                  <a:pt x="653668" y="553774"/>
                </a:cubicBezTo>
                <a:cubicBezTo>
                  <a:pt x="696539" y="453368"/>
                  <a:pt x="649897" y="337221"/>
                  <a:pt x="549490" y="294351"/>
                </a:cubicBezTo>
                <a:cubicBezTo>
                  <a:pt x="524389" y="283634"/>
                  <a:pt x="498303" y="278511"/>
                  <a:pt x="472625" y="278424"/>
                </a:cubicBezTo>
                <a:close/>
                <a:moveTo>
                  <a:pt x="305940" y="9"/>
                </a:moveTo>
                <a:cubicBezTo>
                  <a:pt x="313767" y="152"/>
                  <a:pt x="321436" y="1828"/>
                  <a:pt x="328528" y="4856"/>
                </a:cubicBezTo>
                <a:cubicBezTo>
                  <a:pt x="342711" y="10911"/>
                  <a:pt x="354586" y="22378"/>
                  <a:pt x="360787" y="37821"/>
                </a:cubicBezTo>
                <a:lnTo>
                  <a:pt x="382614" y="92174"/>
                </a:lnTo>
                <a:lnTo>
                  <a:pt x="397307" y="87849"/>
                </a:lnTo>
                <a:cubicBezTo>
                  <a:pt x="447154" y="78229"/>
                  <a:pt x="499206" y="78125"/>
                  <a:pt x="550682" y="88649"/>
                </a:cubicBezTo>
                <a:lnTo>
                  <a:pt x="569305" y="94473"/>
                </a:lnTo>
                <a:lnTo>
                  <a:pt x="592420" y="40334"/>
                </a:lnTo>
                <a:cubicBezTo>
                  <a:pt x="605489" y="9724"/>
                  <a:pt x="640898" y="-4495"/>
                  <a:pt x="671507" y="8574"/>
                </a:cubicBezTo>
                <a:cubicBezTo>
                  <a:pt x="702117" y="21644"/>
                  <a:pt x="716336" y="57052"/>
                  <a:pt x="703267" y="87662"/>
                </a:cubicBezTo>
                <a:lnTo>
                  <a:pt x="680152" y="141801"/>
                </a:lnTo>
                <a:lnTo>
                  <a:pt x="697239" y="151224"/>
                </a:lnTo>
                <a:cubicBezTo>
                  <a:pt x="740442" y="181124"/>
                  <a:pt x="776367" y="218792"/>
                  <a:pt x="803895" y="261447"/>
                </a:cubicBezTo>
                <a:lnTo>
                  <a:pt x="809733" y="272732"/>
                </a:lnTo>
                <a:lnTo>
                  <a:pt x="857434" y="253576"/>
                </a:lnTo>
                <a:cubicBezTo>
                  <a:pt x="873542" y="247108"/>
                  <a:pt x="890748" y="247781"/>
                  <a:pt x="905543" y="254098"/>
                </a:cubicBezTo>
                <a:cubicBezTo>
                  <a:pt x="920338" y="260415"/>
                  <a:pt x="932724" y="272377"/>
                  <a:pt x="939193" y="288484"/>
                </a:cubicBezTo>
                <a:cubicBezTo>
                  <a:pt x="952130" y="320701"/>
                  <a:pt x="936501" y="357306"/>
                  <a:pt x="904285" y="370243"/>
                </a:cubicBezTo>
                <a:lnTo>
                  <a:pt x="856583" y="389399"/>
                </a:lnTo>
                <a:lnTo>
                  <a:pt x="860173" y="401590"/>
                </a:lnTo>
                <a:cubicBezTo>
                  <a:pt x="869791" y="451437"/>
                  <a:pt x="869896" y="503489"/>
                  <a:pt x="859371" y="554964"/>
                </a:cubicBezTo>
                <a:lnTo>
                  <a:pt x="854326" y="571098"/>
                </a:lnTo>
                <a:lnTo>
                  <a:pt x="901887" y="591404"/>
                </a:lnTo>
                <a:cubicBezTo>
                  <a:pt x="933816" y="605037"/>
                  <a:pt x="948648" y="641972"/>
                  <a:pt x="935015" y="673900"/>
                </a:cubicBezTo>
                <a:cubicBezTo>
                  <a:pt x="921384" y="705829"/>
                  <a:pt x="884448" y="720661"/>
                  <a:pt x="852520" y="707028"/>
                </a:cubicBezTo>
                <a:lnTo>
                  <a:pt x="804958" y="686721"/>
                </a:lnTo>
                <a:lnTo>
                  <a:pt x="796797" y="701521"/>
                </a:lnTo>
                <a:cubicBezTo>
                  <a:pt x="766897" y="744725"/>
                  <a:pt x="729229" y="780649"/>
                  <a:pt x="686574" y="808177"/>
                </a:cubicBezTo>
                <a:lnTo>
                  <a:pt x="672969" y="815216"/>
                </a:lnTo>
                <a:lnTo>
                  <a:pt x="694794" y="869564"/>
                </a:lnTo>
                <a:cubicBezTo>
                  <a:pt x="707196" y="900449"/>
                  <a:pt x="692213" y="935541"/>
                  <a:pt x="661329" y="947944"/>
                </a:cubicBezTo>
                <a:cubicBezTo>
                  <a:pt x="630444" y="960346"/>
                  <a:pt x="595352" y="945363"/>
                  <a:pt x="582949" y="914478"/>
                </a:cubicBezTo>
                <a:lnTo>
                  <a:pt x="561124" y="860130"/>
                </a:lnTo>
                <a:lnTo>
                  <a:pt x="546430" y="864455"/>
                </a:lnTo>
                <a:cubicBezTo>
                  <a:pt x="496583" y="874073"/>
                  <a:pt x="444531" y="874179"/>
                  <a:pt x="393056" y="863653"/>
                </a:cubicBezTo>
                <a:lnTo>
                  <a:pt x="374432" y="857830"/>
                </a:lnTo>
                <a:lnTo>
                  <a:pt x="351317" y="911967"/>
                </a:lnTo>
                <a:cubicBezTo>
                  <a:pt x="338248" y="942577"/>
                  <a:pt x="302839" y="956797"/>
                  <a:pt x="272229" y="943727"/>
                </a:cubicBezTo>
                <a:cubicBezTo>
                  <a:pt x="241620" y="930658"/>
                  <a:pt x="227401" y="895250"/>
                  <a:pt x="240469" y="864640"/>
                </a:cubicBezTo>
                <a:lnTo>
                  <a:pt x="263585" y="810501"/>
                </a:lnTo>
                <a:lnTo>
                  <a:pt x="246499" y="801078"/>
                </a:lnTo>
                <a:cubicBezTo>
                  <a:pt x="203296" y="771180"/>
                  <a:pt x="167372" y="733512"/>
                  <a:pt x="139844" y="690857"/>
                </a:cubicBezTo>
                <a:lnTo>
                  <a:pt x="134004" y="679570"/>
                </a:lnTo>
                <a:lnTo>
                  <a:pt x="86303" y="698726"/>
                </a:lnTo>
                <a:cubicBezTo>
                  <a:pt x="54086" y="711663"/>
                  <a:pt x="17482" y="696034"/>
                  <a:pt x="4544" y="663818"/>
                </a:cubicBezTo>
                <a:cubicBezTo>
                  <a:pt x="-8393" y="631601"/>
                  <a:pt x="7236" y="594996"/>
                  <a:pt x="39452" y="582059"/>
                </a:cubicBezTo>
                <a:lnTo>
                  <a:pt x="87155" y="562903"/>
                </a:lnTo>
                <a:lnTo>
                  <a:pt x="83566" y="550713"/>
                </a:lnTo>
                <a:cubicBezTo>
                  <a:pt x="73948" y="500866"/>
                  <a:pt x="73842" y="448815"/>
                  <a:pt x="84367" y="397338"/>
                </a:cubicBezTo>
                <a:lnTo>
                  <a:pt x="89412" y="381206"/>
                </a:lnTo>
                <a:lnTo>
                  <a:pt x="41847" y="360897"/>
                </a:lnTo>
                <a:cubicBezTo>
                  <a:pt x="9919" y="347265"/>
                  <a:pt x="-4913" y="310332"/>
                  <a:pt x="8719" y="278404"/>
                </a:cubicBezTo>
                <a:cubicBezTo>
                  <a:pt x="22351" y="246476"/>
                  <a:pt x="59285" y="231645"/>
                  <a:pt x="91212" y="245277"/>
                </a:cubicBezTo>
                <a:lnTo>
                  <a:pt x="138777" y="265585"/>
                </a:lnTo>
                <a:lnTo>
                  <a:pt x="146942" y="250782"/>
                </a:lnTo>
                <a:cubicBezTo>
                  <a:pt x="176841" y="207579"/>
                  <a:pt x="214509" y="171654"/>
                  <a:pt x="257164" y="144127"/>
                </a:cubicBezTo>
                <a:lnTo>
                  <a:pt x="270769" y="137088"/>
                </a:lnTo>
                <a:lnTo>
                  <a:pt x="248942" y="82735"/>
                </a:lnTo>
                <a:cubicBezTo>
                  <a:pt x="236540" y="51850"/>
                  <a:pt x="251523" y="16758"/>
                  <a:pt x="282407" y="4355"/>
                </a:cubicBezTo>
                <a:cubicBezTo>
                  <a:pt x="290129" y="1255"/>
                  <a:pt x="298113" y="-134"/>
                  <a:pt x="305940" y="9"/>
                </a:cubicBezTo>
                <a:close/>
              </a:path>
            </a:pathLst>
          </a:custGeom>
          <a:solidFill>
            <a:schemeClr val="accent1">
              <a:alpha val="14000"/>
            </a:schemeClr>
          </a:solidFill>
          <a:ln w="12700" cap="flat" cmpd="sng" algn="ctr">
            <a:noFill/>
            <a:prstDash val="solid"/>
            <a:miter lim="800000"/>
          </a:ln>
          <a:effectLst/>
        </p:spPr>
        <p:txBody>
          <a:bodyPr rtlCol="0" anchor="ctr"/>
          <a:lstStyle/>
          <a:p>
            <a:pPr algn="ctr"/>
            <a:endParaRPr lang="zh-CN" altLang="en-US" sz="6000" kern="0">
              <a:solidFill>
                <a:schemeClr val="accent1"/>
              </a:solidFill>
              <a:latin typeface="Agency FB" panose="020B0503020202020204" pitchFamily="34" charset="0"/>
              <a:ea typeface="华文细黑" panose="0201060004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关键技术与实践难点</a:t>
            </a:r>
            <a:endParaRPr lang="zh-CN" altLang="zh-CN" dirty="0"/>
          </a:p>
        </p:txBody>
      </p:sp>
      <p:sp>
        <p:nvSpPr>
          <p:cNvPr id="5" name="原创设计师【吴贤】_3"/>
          <p:cNvSpPr/>
          <p:nvPr/>
        </p:nvSpPr>
        <p:spPr>
          <a:xfrm flipV="1">
            <a:off x="4192927" y="1766785"/>
            <a:ext cx="1844295" cy="1844295"/>
          </a:xfrm>
          <a:prstGeom prst="teardrop">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7" rIns="121895" bIns="60947" rtlCol="0" anchor="ctr"/>
          <a:lstStyle/>
          <a:p>
            <a:pPr algn="ctr"/>
            <a:endParaRPr lang="zh-CN" altLang="en-US" sz="3200"/>
          </a:p>
        </p:txBody>
      </p:sp>
      <p:sp>
        <p:nvSpPr>
          <p:cNvPr id="6" name="原创设计师【吴贤】_4"/>
          <p:cNvSpPr txBox="1"/>
          <p:nvPr/>
        </p:nvSpPr>
        <p:spPr>
          <a:xfrm>
            <a:off x="4250971" y="2245640"/>
            <a:ext cx="1728192" cy="779546"/>
          </a:xfrm>
          <a:prstGeom prst="rect">
            <a:avLst/>
          </a:prstGeom>
          <a:noFill/>
        </p:spPr>
        <p:txBody>
          <a:bodyPr wrap="square" lIns="121895" tIns="60947" rIns="121895" bIns="60947" rtlCol="0">
            <a:spAutoFit/>
          </a:bodyPr>
          <a:lstStyle/>
          <a:p>
            <a:pPr algn="ctr"/>
            <a:r>
              <a:rPr lang="en-US" altLang="zh-CN" sz="2135" b="1">
                <a:solidFill>
                  <a:schemeClr val="bg1">
                    <a:lumMod val="95000"/>
                  </a:schemeClr>
                </a:solidFill>
                <a:latin typeface="华文细黑" panose="02010600040101010101" pitchFamily="2" charset="-122"/>
                <a:ea typeface="华文细黑" panose="02010600040101010101" pitchFamily="2" charset="-122"/>
              </a:rPr>
              <a:t>01</a:t>
            </a:r>
            <a:endParaRPr lang="en-US" altLang="zh-CN" sz="2135" b="1">
              <a:solidFill>
                <a:schemeClr val="bg1">
                  <a:lumMod val="95000"/>
                </a:schemeClr>
              </a:solidFill>
              <a:latin typeface="华文细黑" panose="02010600040101010101" pitchFamily="2" charset="-122"/>
              <a:ea typeface="华文细黑" panose="02010600040101010101" pitchFamily="2" charset="-122"/>
            </a:endParaRPr>
          </a:p>
          <a:p>
            <a:pPr algn="ctr"/>
            <a:r>
              <a:rPr lang="zh-CN" altLang="en-US" sz="2135" b="1">
                <a:solidFill>
                  <a:schemeClr val="bg1">
                    <a:lumMod val="95000"/>
                  </a:schemeClr>
                </a:solidFill>
                <a:latin typeface="华文细黑" panose="02010600040101010101" pitchFamily="2" charset="-122"/>
                <a:ea typeface="华文细黑" panose="02010600040101010101" pitchFamily="2" charset="-122"/>
              </a:rPr>
              <a:t>关键点</a:t>
            </a:r>
            <a:endParaRPr lang="en-US" altLang="zh-CN" sz="2135"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8" name="原创设计师【吴贤】_5"/>
          <p:cNvSpPr/>
          <p:nvPr/>
        </p:nvSpPr>
        <p:spPr>
          <a:xfrm flipH="1" flipV="1">
            <a:off x="6212869" y="1766785"/>
            <a:ext cx="1844295" cy="184429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7" rIns="121895" bIns="60947" rtlCol="0" anchor="ctr"/>
          <a:lstStyle/>
          <a:p>
            <a:pPr algn="ctr"/>
            <a:endParaRPr lang="zh-CN" altLang="en-US" sz="3200"/>
          </a:p>
        </p:txBody>
      </p:sp>
      <p:sp>
        <p:nvSpPr>
          <p:cNvPr id="11" name="原创设计师【吴贤】_6"/>
          <p:cNvSpPr txBox="1"/>
          <p:nvPr/>
        </p:nvSpPr>
        <p:spPr>
          <a:xfrm>
            <a:off x="6254345" y="2243188"/>
            <a:ext cx="1728192" cy="779546"/>
          </a:xfrm>
          <a:prstGeom prst="rect">
            <a:avLst/>
          </a:prstGeom>
          <a:noFill/>
        </p:spPr>
        <p:txBody>
          <a:bodyPr wrap="square" lIns="121895" tIns="60947" rIns="121895" bIns="60947" rtlCol="0">
            <a:spAutoFit/>
          </a:bodyPr>
          <a:lstStyle/>
          <a:p>
            <a:pPr algn="ctr"/>
            <a:r>
              <a:rPr lang="en-US" altLang="zh-CN" sz="2135" b="1">
                <a:solidFill>
                  <a:schemeClr val="bg1">
                    <a:lumMod val="95000"/>
                  </a:schemeClr>
                </a:solidFill>
                <a:latin typeface="华文细黑" panose="02010600040101010101" pitchFamily="2" charset="-122"/>
                <a:ea typeface="华文细黑" panose="02010600040101010101" pitchFamily="2" charset="-122"/>
              </a:rPr>
              <a:t>02</a:t>
            </a:r>
            <a:endParaRPr lang="en-US" altLang="zh-CN" sz="2135" b="1">
              <a:solidFill>
                <a:schemeClr val="bg1">
                  <a:lumMod val="95000"/>
                </a:schemeClr>
              </a:solidFill>
              <a:latin typeface="华文细黑" panose="02010600040101010101" pitchFamily="2" charset="-122"/>
              <a:ea typeface="华文细黑" panose="02010600040101010101" pitchFamily="2" charset="-122"/>
            </a:endParaRPr>
          </a:p>
          <a:p>
            <a:pPr algn="ctr"/>
            <a:r>
              <a:rPr lang="zh-CN" altLang="en-US" sz="2135" b="1">
                <a:solidFill>
                  <a:schemeClr val="bg1">
                    <a:lumMod val="95000"/>
                  </a:schemeClr>
                </a:solidFill>
                <a:latin typeface="华文细黑" panose="02010600040101010101" pitchFamily="2" charset="-122"/>
                <a:ea typeface="华文细黑" panose="02010600040101010101" pitchFamily="2" charset="-122"/>
              </a:rPr>
              <a:t>关键点</a:t>
            </a:r>
            <a:endParaRPr lang="en-US" altLang="zh-CN" sz="2135"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3" name="原创设计师【吴贤】_7"/>
          <p:cNvSpPr/>
          <p:nvPr/>
        </p:nvSpPr>
        <p:spPr>
          <a:xfrm>
            <a:off x="4192927" y="3786730"/>
            <a:ext cx="1844295" cy="1844295"/>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7" rIns="121895" bIns="60947" rtlCol="0" anchor="ctr"/>
          <a:lstStyle/>
          <a:p>
            <a:pPr algn="ctr"/>
            <a:endParaRPr lang="zh-CN" altLang="en-US" sz="3200"/>
          </a:p>
        </p:txBody>
      </p:sp>
      <p:sp>
        <p:nvSpPr>
          <p:cNvPr id="14" name="原创设计师【吴贤】_8"/>
          <p:cNvSpPr txBox="1"/>
          <p:nvPr/>
        </p:nvSpPr>
        <p:spPr>
          <a:xfrm>
            <a:off x="4250971" y="4215884"/>
            <a:ext cx="1728192" cy="779546"/>
          </a:xfrm>
          <a:prstGeom prst="rect">
            <a:avLst/>
          </a:prstGeom>
          <a:noFill/>
        </p:spPr>
        <p:txBody>
          <a:bodyPr wrap="square" lIns="121895" tIns="60947" rIns="121895" bIns="60947" rtlCol="0">
            <a:spAutoFit/>
          </a:bodyPr>
          <a:lstStyle/>
          <a:p>
            <a:pPr algn="ctr"/>
            <a:r>
              <a:rPr lang="en-US" altLang="zh-CN" sz="2135" b="1">
                <a:solidFill>
                  <a:schemeClr val="bg1">
                    <a:lumMod val="95000"/>
                  </a:schemeClr>
                </a:solidFill>
                <a:latin typeface="华文细黑" panose="02010600040101010101" pitchFamily="2" charset="-122"/>
                <a:ea typeface="华文细黑" panose="02010600040101010101" pitchFamily="2" charset="-122"/>
              </a:rPr>
              <a:t>03</a:t>
            </a:r>
            <a:endParaRPr lang="en-US" altLang="zh-CN" sz="2135" b="1">
              <a:solidFill>
                <a:schemeClr val="bg1">
                  <a:lumMod val="95000"/>
                </a:schemeClr>
              </a:solidFill>
              <a:latin typeface="华文细黑" panose="02010600040101010101" pitchFamily="2" charset="-122"/>
              <a:ea typeface="华文细黑" panose="02010600040101010101" pitchFamily="2" charset="-122"/>
            </a:endParaRPr>
          </a:p>
          <a:p>
            <a:pPr algn="ctr"/>
            <a:r>
              <a:rPr lang="zh-CN" altLang="en-US" sz="2135" b="1">
                <a:solidFill>
                  <a:schemeClr val="bg1">
                    <a:lumMod val="95000"/>
                  </a:schemeClr>
                </a:solidFill>
                <a:latin typeface="华文细黑" panose="02010600040101010101" pitchFamily="2" charset="-122"/>
                <a:ea typeface="华文细黑" panose="02010600040101010101" pitchFamily="2" charset="-122"/>
              </a:rPr>
              <a:t>关键点</a:t>
            </a:r>
            <a:endParaRPr lang="en-US" altLang="zh-CN" sz="2135"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6" name="原创设计师【吴贤】_9"/>
          <p:cNvSpPr/>
          <p:nvPr/>
        </p:nvSpPr>
        <p:spPr>
          <a:xfrm flipH="1">
            <a:off x="6212869" y="3786730"/>
            <a:ext cx="1844295" cy="1844295"/>
          </a:xfrm>
          <a:prstGeom prst="teardrop">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5" tIns="60947" rIns="121895" bIns="60947" rtlCol="0" anchor="ctr"/>
          <a:lstStyle/>
          <a:p>
            <a:pPr algn="ctr"/>
            <a:endParaRPr lang="zh-CN" altLang="en-US" sz="3200"/>
          </a:p>
        </p:txBody>
      </p:sp>
      <p:sp>
        <p:nvSpPr>
          <p:cNvPr id="17" name="原创设计师【吴贤】_10"/>
          <p:cNvSpPr txBox="1"/>
          <p:nvPr/>
        </p:nvSpPr>
        <p:spPr>
          <a:xfrm>
            <a:off x="6254345" y="4215884"/>
            <a:ext cx="1728192" cy="779546"/>
          </a:xfrm>
          <a:prstGeom prst="rect">
            <a:avLst/>
          </a:prstGeom>
          <a:noFill/>
        </p:spPr>
        <p:txBody>
          <a:bodyPr wrap="square" lIns="121895" tIns="60947" rIns="121895" bIns="60947" rtlCol="0">
            <a:spAutoFit/>
          </a:bodyPr>
          <a:lstStyle/>
          <a:p>
            <a:pPr algn="ctr"/>
            <a:r>
              <a:rPr lang="en-US" altLang="zh-CN" sz="2135" b="1">
                <a:solidFill>
                  <a:schemeClr val="bg1">
                    <a:lumMod val="95000"/>
                  </a:schemeClr>
                </a:solidFill>
                <a:latin typeface="华文细黑" panose="02010600040101010101" pitchFamily="2" charset="-122"/>
                <a:ea typeface="华文细黑" panose="02010600040101010101" pitchFamily="2" charset="-122"/>
              </a:rPr>
              <a:t>04</a:t>
            </a:r>
            <a:endParaRPr lang="en-US" altLang="zh-CN" sz="2135" b="1">
              <a:solidFill>
                <a:schemeClr val="bg1">
                  <a:lumMod val="95000"/>
                </a:schemeClr>
              </a:solidFill>
              <a:latin typeface="华文细黑" panose="02010600040101010101" pitchFamily="2" charset="-122"/>
              <a:ea typeface="华文细黑" panose="02010600040101010101" pitchFamily="2" charset="-122"/>
            </a:endParaRPr>
          </a:p>
          <a:p>
            <a:pPr algn="ctr"/>
            <a:r>
              <a:rPr lang="zh-CN" altLang="en-US" sz="2135" b="1">
                <a:solidFill>
                  <a:schemeClr val="bg1">
                    <a:lumMod val="95000"/>
                  </a:schemeClr>
                </a:solidFill>
                <a:latin typeface="华文细黑" panose="02010600040101010101" pitchFamily="2" charset="-122"/>
                <a:ea typeface="华文细黑" panose="02010600040101010101" pitchFamily="2" charset="-122"/>
              </a:rPr>
              <a:t>关键点</a:t>
            </a:r>
            <a:endParaRPr lang="en-US" altLang="zh-CN" sz="2135" b="1" dirty="0">
              <a:solidFill>
                <a:schemeClr val="bg1">
                  <a:lumMod val="95000"/>
                </a:schemeClr>
              </a:solidFill>
              <a:latin typeface="微软雅黑" panose="020B0503020204020204" pitchFamily="34" charset="-122"/>
              <a:ea typeface="微软雅黑" panose="020B0503020204020204" pitchFamily="34" charset="-122"/>
            </a:endParaRPr>
          </a:p>
        </p:txBody>
      </p:sp>
      <p:grpSp>
        <p:nvGrpSpPr>
          <p:cNvPr id="18" name="原创设计师【吴贤】_11"/>
          <p:cNvGrpSpPr/>
          <p:nvPr/>
        </p:nvGrpSpPr>
        <p:grpSpPr>
          <a:xfrm>
            <a:off x="988698" y="2129272"/>
            <a:ext cx="3111933" cy="1197455"/>
            <a:chOff x="6143636" y="1292581"/>
            <a:chExt cx="2643206" cy="1017092"/>
          </a:xfrm>
        </p:grpSpPr>
        <p:sp>
          <p:nvSpPr>
            <p:cNvPr id="19"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0"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1" name="原创设计师【吴贤】_12"/>
          <p:cNvGrpSpPr/>
          <p:nvPr/>
        </p:nvGrpSpPr>
        <p:grpSpPr>
          <a:xfrm>
            <a:off x="8328248" y="2129272"/>
            <a:ext cx="3111933" cy="1197455"/>
            <a:chOff x="6143636" y="1292581"/>
            <a:chExt cx="2643206" cy="1017092"/>
          </a:xfrm>
        </p:grpSpPr>
        <p:sp>
          <p:nvSpPr>
            <p:cNvPr id="22"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3"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4" name="原创设计师【吴贤】_13"/>
          <p:cNvGrpSpPr/>
          <p:nvPr/>
        </p:nvGrpSpPr>
        <p:grpSpPr>
          <a:xfrm>
            <a:off x="988698" y="4215884"/>
            <a:ext cx="3111933" cy="1197455"/>
            <a:chOff x="6143636" y="1292581"/>
            <a:chExt cx="2643206" cy="1017092"/>
          </a:xfrm>
        </p:grpSpPr>
        <p:sp>
          <p:nvSpPr>
            <p:cNvPr id="25"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6"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27" name="原创设计师【吴贤】_14"/>
          <p:cNvGrpSpPr/>
          <p:nvPr/>
        </p:nvGrpSpPr>
        <p:grpSpPr>
          <a:xfrm>
            <a:off x="8328248" y="4215884"/>
            <a:ext cx="3111933" cy="1197455"/>
            <a:chOff x="6143636" y="1292581"/>
            <a:chExt cx="2643206" cy="1017092"/>
          </a:xfrm>
        </p:grpSpPr>
        <p:sp>
          <p:nvSpPr>
            <p:cNvPr id="28"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9"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关键技术与实践难点</a:t>
            </a:r>
            <a:endParaRPr lang="zh-CN" altLang="zh-CN" dirty="0"/>
          </a:p>
        </p:txBody>
      </p:sp>
      <p:pic>
        <p:nvPicPr>
          <p:cNvPr id="4" name="原创设计师【吴贤】_3"/>
          <p:cNvPicPr>
            <a:picLocks noChangeAspect="1"/>
          </p:cNvPicPr>
          <p:nvPr/>
        </p:nvPicPr>
        <p:blipFill rotWithShape="1">
          <a:blip r:embed="rId1" cstate="print">
            <a:extLst>
              <a:ext uri="{28A0092B-C50C-407E-A947-70E740481C1C}">
                <a14:useLocalDpi xmlns:a14="http://schemas.microsoft.com/office/drawing/2010/main" val="0"/>
              </a:ext>
            </a:extLst>
          </a:blip>
          <a:srcRect l="6500" r="6500"/>
          <a:stretch>
            <a:fillRect/>
          </a:stretch>
        </p:blipFill>
        <p:spPr>
          <a:xfrm>
            <a:off x="702689" y="1414075"/>
            <a:ext cx="2669982" cy="4449970"/>
          </a:xfrm>
          <a:prstGeom prst="rect">
            <a:avLst/>
          </a:prstGeom>
        </p:spPr>
      </p:pic>
      <p:pic>
        <p:nvPicPr>
          <p:cNvPr id="5" name="原创设计师【吴贤】_4"/>
          <p:cNvPicPr>
            <a:picLocks noChangeAspect="1"/>
          </p:cNvPicPr>
          <p:nvPr/>
        </p:nvPicPr>
        <p:blipFill rotWithShape="1">
          <a:blip r:embed="rId2" cstate="print">
            <a:extLst>
              <a:ext uri="{28A0092B-C50C-407E-A947-70E740481C1C}">
                <a14:useLocalDpi xmlns:a14="http://schemas.microsoft.com/office/drawing/2010/main" val="0"/>
              </a:ext>
            </a:extLst>
          </a:blip>
          <a:srcRect l="29995" r="29995"/>
          <a:stretch>
            <a:fillRect/>
          </a:stretch>
        </p:blipFill>
        <p:spPr>
          <a:xfrm>
            <a:off x="3484419" y="1414074"/>
            <a:ext cx="2669982" cy="4449970"/>
          </a:xfrm>
          <a:prstGeom prst="rect">
            <a:avLst/>
          </a:prstGeom>
        </p:spPr>
      </p:pic>
      <p:pic>
        <p:nvPicPr>
          <p:cNvPr id="6" name="原创设计师【吴贤】_5"/>
          <p:cNvPicPr>
            <a:picLocks noChangeAspect="1"/>
          </p:cNvPicPr>
          <p:nvPr/>
        </p:nvPicPr>
        <p:blipFill rotWithShape="1">
          <a:blip r:embed="rId3" cstate="print">
            <a:extLst>
              <a:ext uri="{28A0092B-C50C-407E-A947-70E740481C1C}">
                <a14:useLocalDpi xmlns:a14="http://schemas.microsoft.com/office/drawing/2010/main" val="0"/>
              </a:ext>
            </a:extLst>
          </a:blip>
          <a:srcRect t="18612" b="5741"/>
          <a:stretch>
            <a:fillRect/>
          </a:stretch>
        </p:blipFill>
        <p:spPr>
          <a:xfrm>
            <a:off x="6266150" y="1414074"/>
            <a:ext cx="5181696" cy="2613209"/>
          </a:xfrm>
          <a:prstGeom prst="rect">
            <a:avLst/>
          </a:prstGeom>
        </p:spPr>
      </p:pic>
      <p:sp>
        <p:nvSpPr>
          <p:cNvPr id="7" name="原创设计师【吴贤】_6"/>
          <p:cNvSpPr/>
          <p:nvPr/>
        </p:nvSpPr>
        <p:spPr>
          <a:xfrm>
            <a:off x="6266150" y="4151720"/>
            <a:ext cx="5223162" cy="171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原创设计师【吴贤】_7"/>
          <p:cNvSpPr txBox="1">
            <a:spLocks noChangeArrowheads="1"/>
          </p:cNvSpPr>
          <p:nvPr/>
        </p:nvSpPr>
        <p:spPr bwMode="auto">
          <a:xfrm>
            <a:off x="6266151" y="4193879"/>
            <a:ext cx="14657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defTabSz="514350" fontAlgn="base">
              <a:spcBef>
                <a:spcPct val="0"/>
              </a:spcBef>
              <a:spcAft>
                <a:spcPct val="0"/>
              </a:spcAft>
              <a:defRPr/>
            </a:pPr>
            <a:r>
              <a:rPr lang="en-US" altLang="zh-CN" sz="1600">
                <a:solidFill>
                  <a:schemeClr val="bg1"/>
                </a:solidFill>
                <a:latin typeface="微软雅黑" panose="020B0503020204020204" pitchFamily="34" charset="-122"/>
                <a:ea typeface="微软雅黑" panose="020B0503020204020204" pitchFamily="34" charset="-122"/>
              </a:rPr>
              <a:t>Lorem ipsum</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1" name="原创设计师【吴贤】_8"/>
          <p:cNvSpPr/>
          <p:nvPr/>
        </p:nvSpPr>
        <p:spPr>
          <a:xfrm>
            <a:off x="6274798" y="4556241"/>
            <a:ext cx="5173048" cy="794833"/>
          </a:xfrm>
          <a:prstGeom prst="rect">
            <a:avLst/>
          </a:prstGeom>
        </p:spPr>
        <p:txBody>
          <a:bodyPr wrap="square">
            <a:spAutoFit/>
          </a:bodyPr>
          <a:lstStyle/>
          <a:p>
            <a:pPr defTabSz="914400">
              <a:lnSpc>
                <a:spcPct val="150000"/>
              </a:lnSpc>
              <a:defRPr/>
            </a:pPr>
            <a:r>
              <a:rPr lang="en-US" altLang="zh-CN" sz="1050" kern="0">
                <a:solidFill>
                  <a:schemeClr val="bg1"/>
                </a:solidFill>
                <a:cs typeface="Arial" panose="020B0604020202020204" pitchFamily="34" charset="0"/>
              </a:rPr>
              <a:t>Lorem ipsum dolor sit amet, consectetuer adipiscing elit. Aenean commodo ligula eget dolor. Lorem ipsum dolor sit amet, consectetuer adipiscing elit. Lorem ipsum dolor sit amet, consectetuer adipiscing elit. Aenean commodo ligula eget dolor. </a:t>
            </a:r>
            <a:endParaRPr lang="zh-CN" altLang="en-US" sz="1050" kern="0">
              <a:solidFill>
                <a:schemeClr val="bg1"/>
              </a:solidFill>
            </a:endParaRPr>
          </a:p>
        </p:txBody>
      </p:sp>
      <p:cxnSp>
        <p:nvCxnSpPr>
          <p:cNvPr id="12" name="原创设计师【吴贤】_9"/>
          <p:cNvCxnSpPr/>
          <p:nvPr/>
        </p:nvCxnSpPr>
        <p:spPr>
          <a:xfrm>
            <a:off x="6403436" y="4603833"/>
            <a:ext cx="549604" cy="0"/>
          </a:xfrm>
          <a:prstGeom prst="line">
            <a:avLst/>
          </a:prstGeom>
          <a:noFill/>
          <a:ln w="19050" cap="flat" cmpd="sng" algn="ctr">
            <a:solidFill>
              <a:schemeClr val="bg1"/>
            </a:solidFill>
            <a:prstDash val="solid"/>
            <a:miter lim="800000"/>
          </a:ln>
          <a:effec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888C"/>
        </a:solidFill>
        <a:effectLst/>
      </p:bgPr>
    </p:bg>
    <p:spTree>
      <p:nvGrpSpPr>
        <p:cNvPr id="1" name=""/>
        <p:cNvGrpSpPr/>
        <p:nvPr/>
      </p:nvGrpSpPr>
      <p:grpSpPr>
        <a:xfrm>
          <a:off x="0" y="0"/>
          <a:ext cx="0" cy="0"/>
          <a:chOff x="0" y="0"/>
          <a:chExt cx="0" cy="0"/>
        </a:xfrm>
      </p:grpSpPr>
      <p:sp>
        <p:nvSpPr>
          <p:cNvPr id="26" name="原创设计师【吴贤】_1"/>
          <p:cNvSpPr txBox="1"/>
          <p:nvPr/>
        </p:nvSpPr>
        <p:spPr>
          <a:xfrm>
            <a:off x="4349179" y="2473320"/>
            <a:ext cx="2954655" cy="646331"/>
          </a:xfrm>
          <a:prstGeom prst="rect">
            <a:avLst/>
          </a:prstGeom>
          <a:noFill/>
        </p:spPr>
        <p:txBody>
          <a:bodyPr wrap="none" rtlCol="0">
            <a:spAutoFit/>
            <a:scene3d>
              <a:camera prst="orthographicFront"/>
              <a:lightRig rig="threePt" dir="t"/>
            </a:scene3d>
            <a:sp3d contourW="12700"/>
          </a:bodyPr>
          <a:lstStyle/>
          <a:p>
            <a:r>
              <a:rPr lang="zh-CN" altLang="en-US" sz="3600">
                <a:solidFill>
                  <a:srgbClr val="2D3A4B"/>
                </a:solidFill>
                <a:latin typeface="微软雅黑" panose="020B0503020204020204" pitchFamily="34" charset="-122"/>
                <a:ea typeface="微软雅黑" panose="020B0503020204020204" pitchFamily="34" charset="-122"/>
              </a:rPr>
              <a:t>论文答辩总结</a:t>
            </a:r>
            <a:endParaRPr lang="zh-CN" altLang="zh-CN" sz="3600" dirty="0">
              <a:solidFill>
                <a:srgbClr val="2D3A4B"/>
              </a:solidFill>
              <a:latin typeface="微软雅黑" panose="020B0503020204020204" pitchFamily="34" charset="-122"/>
              <a:ea typeface="微软雅黑" panose="020B0503020204020204" pitchFamily="34" charset="-122"/>
            </a:endParaRPr>
          </a:p>
        </p:txBody>
      </p:sp>
      <p:sp>
        <p:nvSpPr>
          <p:cNvPr id="27" name="原创设计师【吴贤】_2"/>
          <p:cNvSpPr/>
          <p:nvPr/>
        </p:nvSpPr>
        <p:spPr>
          <a:xfrm>
            <a:off x="4349179" y="3119651"/>
            <a:ext cx="5347842" cy="1061829"/>
          </a:xfrm>
          <a:prstGeom prst="rect">
            <a:avLst/>
          </a:prstGeom>
        </p:spPr>
        <p:txBody>
          <a:bodyPr wrap="square">
            <a:spAutoFit/>
          </a:bodyPr>
          <a:lstStyle/>
          <a:p>
            <a:pPr>
              <a:lnSpc>
                <a:spcPct val="150000"/>
              </a:lnSpc>
            </a:pP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r>
              <a:rPr lang="zh-CN" altLang="en-US" sz="1400">
                <a:solidFill>
                  <a:schemeClr val="tx1">
                    <a:lumMod val="65000"/>
                    <a:lumOff val="35000"/>
                  </a:schemeClr>
                </a:solidFill>
                <a:latin typeface="华文细黑" panose="02010600040101010101" pitchFamily="2" charset="-122"/>
                <a:ea typeface="华文细黑" panose="02010600040101010101" pitchFamily="2" charset="-122"/>
              </a:rPr>
              <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0" name="原创设计师【吴贤】_3"/>
          <p:cNvSpPr/>
          <p:nvPr/>
        </p:nvSpPr>
        <p:spPr>
          <a:xfrm>
            <a:off x="10537652" y="1512011"/>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5</a:t>
            </a:r>
            <a:endParaRPr lang="zh-CN" altLang="en-US" sz="2800" dirty="0">
              <a:solidFill>
                <a:srgbClr val="2D3A4B"/>
              </a:solidFill>
              <a:latin typeface="Impact" panose="020B0806030902050204" pitchFamily="34" charset="0"/>
              <a:ea typeface="华文细黑" panose="02010600040101010101" pitchFamily="2" charset="-122"/>
            </a:endParaRPr>
          </a:p>
        </p:txBody>
      </p:sp>
      <p:pic>
        <p:nvPicPr>
          <p:cNvPr id="7" name="原创设计师【吴贤】_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3720" y="622300"/>
            <a:ext cx="4620117" cy="482802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888C"/>
        </a:solidFill>
        <a:effectLst/>
      </p:bgPr>
    </p:bg>
    <p:spTree>
      <p:nvGrpSpPr>
        <p:cNvPr id="1" name=""/>
        <p:cNvGrpSpPr/>
        <p:nvPr/>
      </p:nvGrpSpPr>
      <p:grpSpPr>
        <a:xfrm>
          <a:off x="0" y="0"/>
          <a:ext cx="0" cy="0"/>
          <a:chOff x="0" y="0"/>
          <a:chExt cx="0" cy="0"/>
        </a:xfrm>
      </p:grpSpPr>
      <p:sp>
        <p:nvSpPr>
          <p:cNvPr id="32" name="原创设计师【吴贤】_1"/>
          <p:cNvSpPr/>
          <p:nvPr/>
        </p:nvSpPr>
        <p:spPr>
          <a:xfrm>
            <a:off x="4497302" y="2135943"/>
            <a:ext cx="1415772" cy="461665"/>
          </a:xfrm>
          <a:prstGeom prst="rect">
            <a:avLst/>
          </a:prstGeom>
        </p:spPr>
        <p:txBody>
          <a:bodyPr wrap="none">
            <a:spAutoFit/>
          </a:bodyPr>
          <a:lstStyle/>
          <a:p>
            <a:r>
              <a:rPr lang="zh-CN" altLang="en-US"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论文绪论</a:t>
            </a:r>
            <a:endParaRPr lang="zh-CN" altLang="zh-CN" sz="2400" kern="100" dirty="0">
              <a:solidFill>
                <a:srgbClr val="2D3A4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原创设计师【吴贤】_2"/>
          <p:cNvSpPr/>
          <p:nvPr/>
        </p:nvSpPr>
        <p:spPr>
          <a:xfrm>
            <a:off x="3755852" y="2058111"/>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1</a:t>
            </a:r>
            <a:endParaRPr lang="zh-CN" altLang="en-US" sz="2800" dirty="0">
              <a:solidFill>
                <a:srgbClr val="2D3A4B"/>
              </a:solidFill>
              <a:latin typeface="Impact" panose="020B0806030902050204" pitchFamily="34" charset="0"/>
              <a:ea typeface="华文细黑" panose="02010600040101010101" pitchFamily="2" charset="-122"/>
            </a:endParaRPr>
          </a:p>
        </p:txBody>
      </p:sp>
      <p:sp>
        <p:nvSpPr>
          <p:cNvPr id="34" name="原创设计师【吴贤】_3"/>
          <p:cNvSpPr/>
          <p:nvPr/>
        </p:nvSpPr>
        <p:spPr>
          <a:xfrm>
            <a:off x="4497302" y="3147860"/>
            <a:ext cx="2339102" cy="461665"/>
          </a:xfrm>
          <a:prstGeom prst="rect">
            <a:avLst/>
          </a:prstGeom>
        </p:spPr>
        <p:txBody>
          <a:bodyPr wrap="none">
            <a:spAutoFit/>
          </a:bodyPr>
          <a:lstStyle/>
          <a:p>
            <a:pPr>
              <a:defRPr/>
            </a:pPr>
            <a:r>
              <a:rPr lang="zh-CN" altLang="en-US"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研究方法与思路</a:t>
            </a:r>
            <a:endParaRPr lang="zh-CN" altLang="zh-CN" sz="2400" kern="100" dirty="0">
              <a:solidFill>
                <a:srgbClr val="2D3A4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原创设计师【吴贤】_4"/>
          <p:cNvSpPr/>
          <p:nvPr/>
        </p:nvSpPr>
        <p:spPr>
          <a:xfrm>
            <a:off x="3755852" y="3070028"/>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2</a:t>
            </a:r>
            <a:endParaRPr lang="zh-CN" altLang="en-US" sz="2800" dirty="0">
              <a:solidFill>
                <a:srgbClr val="2D3A4B"/>
              </a:solidFill>
              <a:latin typeface="Impact" panose="020B0806030902050204" pitchFamily="34" charset="0"/>
              <a:ea typeface="华文细黑" panose="02010600040101010101" pitchFamily="2" charset="-122"/>
            </a:endParaRPr>
          </a:p>
        </p:txBody>
      </p:sp>
      <p:sp>
        <p:nvSpPr>
          <p:cNvPr id="36" name="原创设计师【吴贤】_5"/>
          <p:cNvSpPr/>
          <p:nvPr/>
        </p:nvSpPr>
        <p:spPr>
          <a:xfrm>
            <a:off x="4497302" y="4159777"/>
            <a:ext cx="2339102" cy="461665"/>
          </a:xfrm>
          <a:prstGeom prst="rect">
            <a:avLst/>
          </a:prstGeom>
        </p:spPr>
        <p:txBody>
          <a:bodyPr wrap="none">
            <a:spAutoFit/>
          </a:bodyPr>
          <a:lstStyle/>
          <a:p>
            <a:pPr>
              <a:defRPr/>
            </a:pPr>
            <a:r>
              <a:rPr lang="zh-CN" altLang="en-US"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研究成果与应用</a:t>
            </a:r>
            <a:endParaRPr lang="zh-CN" altLang="zh-CN" sz="2400" kern="100" dirty="0">
              <a:solidFill>
                <a:srgbClr val="2D3A4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原创设计师【吴贤】_6"/>
          <p:cNvSpPr/>
          <p:nvPr/>
        </p:nvSpPr>
        <p:spPr>
          <a:xfrm>
            <a:off x="3755852" y="4081945"/>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3</a:t>
            </a:r>
            <a:endParaRPr lang="zh-CN" altLang="en-US" sz="2800" dirty="0">
              <a:solidFill>
                <a:srgbClr val="2D3A4B"/>
              </a:solidFill>
              <a:latin typeface="Impact" panose="020B0806030902050204" pitchFamily="34" charset="0"/>
              <a:ea typeface="华文细黑" panose="02010600040101010101" pitchFamily="2" charset="-122"/>
            </a:endParaRPr>
          </a:p>
        </p:txBody>
      </p:sp>
      <p:sp>
        <p:nvSpPr>
          <p:cNvPr id="38" name="原创设计师【吴贤】_7"/>
          <p:cNvSpPr/>
          <p:nvPr/>
        </p:nvSpPr>
        <p:spPr>
          <a:xfrm>
            <a:off x="7948723" y="2135943"/>
            <a:ext cx="2954655" cy="461665"/>
          </a:xfrm>
          <a:prstGeom prst="rect">
            <a:avLst/>
          </a:prstGeom>
        </p:spPr>
        <p:txBody>
          <a:bodyPr wrap="none">
            <a:spAutoFit/>
          </a:bodyPr>
          <a:lstStyle/>
          <a:p>
            <a:pPr>
              <a:defRPr/>
            </a:pPr>
            <a:r>
              <a:rPr lang="zh-CN" altLang="en-US"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关键技术与实践难点</a:t>
            </a:r>
            <a:endParaRPr lang="zh-CN" altLang="zh-CN" sz="2400" kern="100" dirty="0">
              <a:solidFill>
                <a:srgbClr val="2D3A4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原创设计师【吴贤】_8"/>
          <p:cNvSpPr/>
          <p:nvPr/>
        </p:nvSpPr>
        <p:spPr>
          <a:xfrm>
            <a:off x="7207273" y="2059030"/>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4</a:t>
            </a:r>
            <a:endParaRPr lang="zh-CN" altLang="en-US" sz="2800" dirty="0">
              <a:solidFill>
                <a:srgbClr val="2D3A4B"/>
              </a:solidFill>
              <a:latin typeface="Impact" panose="020B0806030902050204" pitchFamily="34" charset="0"/>
              <a:ea typeface="华文细黑" panose="02010600040101010101" pitchFamily="2" charset="-122"/>
            </a:endParaRPr>
          </a:p>
        </p:txBody>
      </p:sp>
      <p:sp>
        <p:nvSpPr>
          <p:cNvPr id="40" name="原创设计师【吴贤】_9"/>
          <p:cNvSpPr/>
          <p:nvPr/>
        </p:nvSpPr>
        <p:spPr>
          <a:xfrm>
            <a:off x="7948723" y="3148780"/>
            <a:ext cx="2031325" cy="461665"/>
          </a:xfrm>
          <a:prstGeom prst="rect">
            <a:avLst/>
          </a:prstGeom>
        </p:spPr>
        <p:txBody>
          <a:bodyPr wrap="none">
            <a:spAutoFit/>
          </a:bodyPr>
          <a:lstStyle/>
          <a:p>
            <a:r>
              <a:rPr lang="zh-CN" altLang="en-US"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论文答辩总结</a:t>
            </a:r>
            <a:endParaRPr lang="zh-CN" altLang="zh-CN" sz="2400" kern="100" dirty="0">
              <a:solidFill>
                <a:srgbClr val="2D3A4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1" name="原创设计师【吴贤】_10"/>
          <p:cNvSpPr/>
          <p:nvPr/>
        </p:nvSpPr>
        <p:spPr>
          <a:xfrm>
            <a:off x="7207273" y="3070948"/>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5</a:t>
            </a:r>
            <a:endParaRPr lang="zh-CN" altLang="en-US" sz="2800" dirty="0">
              <a:solidFill>
                <a:srgbClr val="2D3A4B"/>
              </a:solidFill>
              <a:latin typeface="Impact" panose="020B0806030902050204" pitchFamily="34" charset="0"/>
              <a:ea typeface="华文细黑" panose="02010600040101010101" pitchFamily="2" charset="-122"/>
            </a:endParaRPr>
          </a:p>
        </p:txBody>
      </p:sp>
      <p:grpSp>
        <p:nvGrpSpPr>
          <p:cNvPr id="47" name="原创设计师【吴贤】_11"/>
          <p:cNvGrpSpPr/>
          <p:nvPr/>
        </p:nvGrpSpPr>
        <p:grpSpPr>
          <a:xfrm>
            <a:off x="1677930" y="1902551"/>
            <a:ext cx="1167590" cy="2952280"/>
            <a:chOff x="1895736" y="1784566"/>
            <a:chExt cx="918623" cy="2322761"/>
          </a:xfrm>
          <a:solidFill>
            <a:srgbClr val="2D3A4B"/>
          </a:solidFill>
        </p:grpSpPr>
        <p:sp>
          <p:nvSpPr>
            <p:cNvPr id="46" name="PA_文本框 45"/>
            <p:cNvSpPr txBox="1"/>
            <p:nvPr>
              <p:custDataLst>
                <p:tags r:id="rId1"/>
              </p:custDataLst>
            </p:nvPr>
          </p:nvSpPr>
          <p:spPr>
            <a:xfrm>
              <a:off x="1895736" y="1784566"/>
              <a:ext cx="278435" cy="573329"/>
            </a:xfrm>
            <a:custGeom>
              <a:avLst/>
              <a:gdLst/>
              <a:ahLst/>
              <a:cxnLst/>
              <a:rect l="l" t="t" r="r" b="b"/>
              <a:pathLst>
                <a:path w="278435" h="573329">
                  <a:moveTo>
                    <a:pt x="113843" y="0"/>
                  </a:moveTo>
                  <a:lnTo>
                    <a:pt x="115215" y="0"/>
                  </a:lnTo>
                  <a:lnTo>
                    <a:pt x="117958" y="2743"/>
                  </a:lnTo>
                  <a:lnTo>
                    <a:pt x="127559" y="1371"/>
                  </a:lnTo>
                  <a:cubicBezTo>
                    <a:pt x="167793" y="5029"/>
                    <a:pt x="190653" y="8686"/>
                    <a:pt x="196139" y="12344"/>
                  </a:cubicBezTo>
                  <a:lnTo>
                    <a:pt x="197511" y="10972"/>
                  </a:lnTo>
                  <a:lnTo>
                    <a:pt x="198882" y="10972"/>
                  </a:lnTo>
                  <a:lnTo>
                    <a:pt x="230429" y="20574"/>
                  </a:lnTo>
                  <a:cubicBezTo>
                    <a:pt x="258775" y="26060"/>
                    <a:pt x="272949" y="31546"/>
                    <a:pt x="272949" y="37033"/>
                  </a:cubicBezTo>
                  <a:lnTo>
                    <a:pt x="278435" y="45262"/>
                  </a:lnTo>
                  <a:lnTo>
                    <a:pt x="278435" y="50749"/>
                  </a:lnTo>
                  <a:cubicBezTo>
                    <a:pt x="278435" y="54864"/>
                    <a:pt x="276149" y="59436"/>
                    <a:pt x="271577" y="64465"/>
                  </a:cubicBezTo>
                  <a:lnTo>
                    <a:pt x="272949" y="65836"/>
                  </a:lnTo>
                  <a:lnTo>
                    <a:pt x="272949" y="67208"/>
                  </a:lnTo>
                  <a:lnTo>
                    <a:pt x="270205" y="76809"/>
                  </a:lnTo>
                  <a:cubicBezTo>
                    <a:pt x="272034" y="76809"/>
                    <a:pt x="272949" y="78181"/>
                    <a:pt x="272949" y="80924"/>
                  </a:cubicBezTo>
                  <a:cubicBezTo>
                    <a:pt x="272949" y="85953"/>
                    <a:pt x="271120" y="90525"/>
                    <a:pt x="267462" y="94640"/>
                  </a:cubicBezTo>
                  <a:lnTo>
                    <a:pt x="268834" y="106984"/>
                  </a:lnTo>
                  <a:lnTo>
                    <a:pt x="267462" y="108356"/>
                  </a:lnTo>
                  <a:lnTo>
                    <a:pt x="268834" y="115214"/>
                  </a:lnTo>
                  <a:lnTo>
                    <a:pt x="268834" y="133045"/>
                  </a:lnTo>
                  <a:cubicBezTo>
                    <a:pt x="266091" y="136245"/>
                    <a:pt x="264719" y="139446"/>
                    <a:pt x="264719" y="142646"/>
                  </a:cubicBezTo>
                  <a:lnTo>
                    <a:pt x="266091" y="157734"/>
                  </a:lnTo>
                  <a:lnTo>
                    <a:pt x="263347" y="163220"/>
                  </a:lnTo>
                  <a:lnTo>
                    <a:pt x="266091" y="198882"/>
                  </a:lnTo>
                  <a:lnTo>
                    <a:pt x="264719" y="200253"/>
                  </a:lnTo>
                  <a:lnTo>
                    <a:pt x="264719" y="201625"/>
                  </a:lnTo>
                  <a:lnTo>
                    <a:pt x="270205" y="248259"/>
                  </a:lnTo>
                  <a:lnTo>
                    <a:pt x="267462" y="256489"/>
                  </a:lnTo>
                  <a:lnTo>
                    <a:pt x="270205" y="268833"/>
                  </a:lnTo>
                  <a:lnTo>
                    <a:pt x="266091" y="278435"/>
                  </a:lnTo>
                  <a:lnTo>
                    <a:pt x="270205" y="292151"/>
                  </a:lnTo>
                  <a:lnTo>
                    <a:pt x="270205" y="299009"/>
                  </a:lnTo>
                  <a:lnTo>
                    <a:pt x="267462" y="307238"/>
                  </a:lnTo>
                  <a:lnTo>
                    <a:pt x="270205" y="309981"/>
                  </a:lnTo>
                  <a:lnTo>
                    <a:pt x="270205" y="322326"/>
                  </a:lnTo>
                  <a:lnTo>
                    <a:pt x="267462" y="326441"/>
                  </a:lnTo>
                  <a:lnTo>
                    <a:pt x="270205" y="344271"/>
                  </a:lnTo>
                  <a:lnTo>
                    <a:pt x="268834" y="357987"/>
                  </a:lnTo>
                  <a:lnTo>
                    <a:pt x="271577" y="363474"/>
                  </a:lnTo>
                  <a:lnTo>
                    <a:pt x="270205" y="382676"/>
                  </a:lnTo>
                  <a:lnTo>
                    <a:pt x="270205" y="385419"/>
                  </a:lnTo>
                  <a:lnTo>
                    <a:pt x="268834" y="386791"/>
                  </a:lnTo>
                  <a:lnTo>
                    <a:pt x="272949" y="411480"/>
                  </a:lnTo>
                  <a:cubicBezTo>
                    <a:pt x="271120" y="416509"/>
                    <a:pt x="270205" y="422910"/>
                    <a:pt x="270205" y="430682"/>
                  </a:cubicBezTo>
                  <a:cubicBezTo>
                    <a:pt x="272949" y="435254"/>
                    <a:pt x="274320" y="439826"/>
                    <a:pt x="274320" y="444398"/>
                  </a:cubicBezTo>
                  <a:lnTo>
                    <a:pt x="274320" y="445770"/>
                  </a:lnTo>
                  <a:lnTo>
                    <a:pt x="271577" y="477317"/>
                  </a:lnTo>
                  <a:lnTo>
                    <a:pt x="274320" y="480060"/>
                  </a:lnTo>
                  <a:lnTo>
                    <a:pt x="271577" y="482803"/>
                  </a:lnTo>
                  <a:lnTo>
                    <a:pt x="274320" y="495147"/>
                  </a:lnTo>
                  <a:lnTo>
                    <a:pt x="271577" y="504749"/>
                  </a:lnTo>
                  <a:lnTo>
                    <a:pt x="274320" y="511607"/>
                  </a:lnTo>
                  <a:cubicBezTo>
                    <a:pt x="272949" y="537210"/>
                    <a:pt x="270205" y="550011"/>
                    <a:pt x="266091" y="550011"/>
                  </a:cubicBezTo>
                  <a:cubicBezTo>
                    <a:pt x="264262" y="565556"/>
                    <a:pt x="259233" y="573329"/>
                    <a:pt x="251003" y="573329"/>
                  </a:cubicBezTo>
                  <a:cubicBezTo>
                    <a:pt x="235458" y="573329"/>
                    <a:pt x="227686" y="569671"/>
                    <a:pt x="227686" y="562356"/>
                  </a:cubicBezTo>
                  <a:cubicBezTo>
                    <a:pt x="224943" y="562356"/>
                    <a:pt x="216256" y="557784"/>
                    <a:pt x="201625" y="548640"/>
                  </a:cubicBezTo>
                  <a:cubicBezTo>
                    <a:pt x="195682" y="548640"/>
                    <a:pt x="187910" y="542239"/>
                    <a:pt x="178308" y="529437"/>
                  </a:cubicBezTo>
                  <a:cubicBezTo>
                    <a:pt x="178308" y="525780"/>
                    <a:pt x="169621" y="516179"/>
                    <a:pt x="152248" y="500634"/>
                  </a:cubicBezTo>
                  <a:cubicBezTo>
                    <a:pt x="141275" y="475945"/>
                    <a:pt x="129388" y="463601"/>
                    <a:pt x="116586" y="463601"/>
                  </a:cubicBezTo>
                  <a:lnTo>
                    <a:pt x="113843" y="463601"/>
                  </a:lnTo>
                  <a:lnTo>
                    <a:pt x="108357" y="464972"/>
                  </a:lnTo>
                  <a:lnTo>
                    <a:pt x="102870" y="463601"/>
                  </a:lnTo>
                  <a:lnTo>
                    <a:pt x="100127" y="463601"/>
                  </a:lnTo>
                  <a:lnTo>
                    <a:pt x="71323" y="473202"/>
                  </a:lnTo>
                  <a:cubicBezTo>
                    <a:pt x="58522" y="475945"/>
                    <a:pt x="52121" y="479603"/>
                    <a:pt x="52121" y="484175"/>
                  </a:cubicBezTo>
                  <a:lnTo>
                    <a:pt x="49378" y="491033"/>
                  </a:lnTo>
                  <a:lnTo>
                    <a:pt x="50750" y="503377"/>
                  </a:lnTo>
                  <a:lnTo>
                    <a:pt x="49378" y="503377"/>
                  </a:lnTo>
                  <a:lnTo>
                    <a:pt x="50750" y="504749"/>
                  </a:lnTo>
                  <a:lnTo>
                    <a:pt x="50750" y="511607"/>
                  </a:lnTo>
                  <a:cubicBezTo>
                    <a:pt x="50750" y="516636"/>
                    <a:pt x="43434" y="519836"/>
                    <a:pt x="28804" y="521208"/>
                  </a:cubicBezTo>
                  <a:cubicBezTo>
                    <a:pt x="20117" y="521208"/>
                    <a:pt x="15088" y="516636"/>
                    <a:pt x="13716" y="507492"/>
                  </a:cubicBezTo>
                  <a:cubicBezTo>
                    <a:pt x="15545" y="506120"/>
                    <a:pt x="16917" y="497891"/>
                    <a:pt x="17831" y="482803"/>
                  </a:cubicBezTo>
                  <a:lnTo>
                    <a:pt x="9602" y="467715"/>
                  </a:lnTo>
                  <a:lnTo>
                    <a:pt x="16459" y="452628"/>
                  </a:lnTo>
                  <a:lnTo>
                    <a:pt x="16459" y="449885"/>
                  </a:lnTo>
                  <a:lnTo>
                    <a:pt x="13716" y="441655"/>
                  </a:lnTo>
                  <a:lnTo>
                    <a:pt x="20574" y="426567"/>
                  </a:lnTo>
                  <a:lnTo>
                    <a:pt x="20574" y="405993"/>
                  </a:lnTo>
                  <a:lnTo>
                    <a:pt x="23317" y="395021"/>
                  </a:lnTo>
                  <a:lnTo>
                    <a:pt x="23317" y="393649"/>
                  </a:lnTo>
                  <a:lnTo>
                    <a:pt x="21946" y="388163"/>
                  </a:lnTo>
                  <a:lnTo>
                    <a:pt x="23317" y="382676"/>
                  </a:lnTo>
                  <a:cubicBezTo>
                    <a:pt x="20574" y="382676"/>
                    <a:pt x="19203" y="381762"/>
                    <a:pt x="19203" y="379933"/>
                  </a:cubicBezTo>
                  <a:lnTo>
                    <a:pt x="23317" y="352501"/>
                  </a:lnTo>
                  <a:lnTo>
                    <a:pt x="21946" y="330555"/>
                  </a:lnTo>
                  <a:lnTo>
                    <a:pt x="24689" y="326441"/>
                  </a:lnTo>
                  <a:lnTo>
                    <a:pt x="23317" y="316839"/>
                  </a:lnTo>
                  <a:lnTo>
                    <a:pt x="23317" y="289407"/>
                  </a:lnTo>
                  <a:lnTo>
                    <a:pt x="21946" y="281178"/>
                  </a:lnTo>
                  <a:lnTo>
                    <a:pt x="24689" y="274320"/>
                  </a:lnTo>
                  <a:cubicBezTo>
                    <a:pt x="24689" y="253289"/>
                    <a:pt x="20117" y="242773"/>
                    <a:pt x="10973" y="242773"/>
                  </a:cubicBezTo>
                  <a:cubicBezTo>
                    <a:pt x="5944" y="242773"/>
                    <a:pt x="2286" y="238201"/>
                    <a:pt x="0" y="229057"/>
                  </a:cubicBezTo>
                  <a:cubicBezTo>
                    <a:pt x="1829" y="229057"/>
                    <a:pt x="3201" y="226314"/>
                    <a:pt x="4115" y="220827"/>
                  </a:cubicBezTo>
                  <a:lnTo>
                    <a:pt x="17831" y="212598"/>
                  </a:lnTo>
                  <a:cubicBezTo>
                    <a:pt x="14174" y="192481"/>
                    <a:pt x="12345" y="174650"/>
                    <a:pt x="12345" y="159105"/>
                  </a:cubicBezTo>
                  <a:cubicBezTo>
                    <a:pt x="14174" y="159105"/>
                    <a:pt x="16002" y="154533"/>
                    <a:pt x="17831" y="145389"/>
                  </a:cubicBezTo>
                  <a:cubicBezTo>
                    <a:pt x="16917" y="138531"/>
                    <a:pt x="15088" y="133502"/>
                    <a:pt x="12345" y="130302"/>
                  </a:cubicBezTo>
                  <a:lnTo>
                    <a:pt x="12345" y="124815"/>
                  </a:lnTo>
                  <a:cubicBezTo>
                    <a:pt x="12345" y="122529"/>
                    <a:pt x="15545" y="121158"/>
                    <a:pt x="21946" y="120700"/>
                  </a:cubicBezTo>
                  <a:cubicBezTo>
                    <a:pt x="28804" y="131673"/>
                    <a:pt x="32919" y="137160"/>
                    <a:pt x="34290" y="137160"/>
                  </a:cubicBezTo>
                  <a:lnTo>
                    <a:pt x="35662" y="135788"/>
                  </a:lnTo>
                  <a:lnTo>
                    <a:pt x="35662" y="137160"/>
                  </a:lnTo>
                  <a:lnTo>
                    <a:pt x="34290" y="138531"/>
                  </a:lnTo>
                  <a:lnTo>
                    <a:pt x="34290" y="139903"/>
                  </a:lnTo>
                  <a:cubicBezTo>
                    <a:pt x="37948" y="139903"/>
                    <a:pt x="39777" y="150876"/>
                    <a:pt x="39777" y="172821"/>
                  </a:cubicBezTo>
                  <a:lnTo>
                    <a:pt x="38405" y="176936"/>
                  </a:lnTo>
                  <a:cubicBezTo>
                    <a:pt x="43434" y="195224"/>
                    <a:pt x="48006" y="204825"/>
                    <a:pt x="52121" y="205740"/>
                  </a:cubicBezTo>
                  <a:lnTo>
                    <a:pt x="76810" y="200253"/>
                  </a:lnTo>
                  <a:lnTo>
                    <a:pt x="82296" y="201625"/>
                  </a:lnTo>
                  <a:cubicBezTo>
                    <a:pt x="94641" y="195224"/>
                    <a:pt x="106071" y="192024"/>
                    <a:pt x="116586" y="192024"/>
                  </a:cubicBezTo>
                  <a:lnTo>
                    <a:pt x="117958" y="193395"/>
                  </a:lnTo>
                  <a:cubicBezTo>
                    <a:pt x="127559" y="192024"/>
                    <a:pt x="133045" y="190652"/>
                    <a:pt x="134417" y="189281"/>
                  </a:cubicBezTo>
                  <a:lnTo>
                    <a:pt x="159106" y="192024"/>
                  </a:lnTo>
                  <a:lnTo>
                    <a:pt x="160477" y="190652"/>
                  </a:lnTo>
                  <a:lnTo>
                    <a:pt x="161849" y="190652"/>
                  </a:lnTo>
                  <a:lnTo>
                    <a:pt x="183795" y="194767"/>
                  </a:lnTo>
                  <a:lnTo>
                    <a:pt x="189281" y="193395"/>
                  </a:lnTo>
                  <a:lnTo>
                    <a:pt x="215341" y="200253"/>
                  </a:lnTo>
                  <a:lnTo>
                    <a:pt x="216713" y="207111"/>
                  </a:lnTo>
                  <a:lnTo>
                    <a:pt x="215341" y="211226"/>
                  </a:lnTo>
                  <a:lnTo>
                    <a:pt x="216713" y="216713"/>
                  </a:lnTo>
                  <a:cubicBezTo>
                    <a:pt x="205740" y="227228"/>
                    <a:pt x="195682" y="235001"/>
                    <a:pt x="186538" y="240030"/>
                  </a:cubicBezTo>
                  <a:cubicBezTo>
                    <a:pt x="186538" y="241859"/>
                    <a:pt x="181509" y="244145"/>
                    <a:pt x="171450" y="246888"/>
                  </a:cubicBezTo>
                  <a:lnTo>
                    <a:pt x="164592" y="253746"/>
                  </a:lnTo>
                  <a:lnTo>
                    <a:pt x="163221" y="252374"/>
                  </a:lnTo>
                  <a:lnTo>
                    <a:pt x="148133" y="259232"/>
                  </a:lnTo>
                  <a:lnTo>
                    <a:pt x="145390" y="259232"/>
                  </a:lnTo>
                  <a:lnTo>
                    <a:pt x="142647" y="256489"/>
                  </a:lnTo>
                  <a:lnTo>
                    <a:pt x="142647" y="253746"/>
                  </a:lnTo>
                  <a:cubicBezTo>
                    <a:pt x="143561" y="250088"/>
                    <a:pt x="149047" y="246888"/>
                    <a:pt x="159106" y="244145"/>
                  </a:cubicBezTo>
                  <a:lnTo>
                    <a:pt x="171450" y="233172"/>
                  </a:lnTo>
                  <a:cubicBezTo>
                    <a:pt x="171450" y="228600"/>
                    <a:pt x="165507" y="223113"/>
                    <a:pt x="153619" y="216713"/>
                  </a:cubicBezTo>
                  <a:lnTo>
                    <a:pt x="144018" y="220827"/>
                  </a:lnTo>
                  <a:lnTo>
                    <a:pt x="128931" y="218084"/>
                  </a:lnTo>
                  <a:lnTo>
                    <a:pt x="115215" y="219456"/>
                  </a:lnTo>
                  <a:lnTo>
                    <a:pt x="112471" y="219456"/>
                  </a:lnTo>
                  <a:lnTo>
                    <a:pt x="111100" y="218084"/>
                  </a:lnTo>
                  <a:lnTo>
                    <a:pt x="74067" y="227685"/>
                  </a:lnTo>
                  <a:lnTo>
                    <a:pt x="72695" y="226314"/>
                  </a:lnTo>
                  <a:lnTo>
                    <a:pt x="71323" y="226314"/>
                  </a:lnTo>
                  <a:cubicBezTo>
                    <a:pt x="66294" y="229971"/>
                    <a:pt x="60808" y="231800"/>
                    <a:pt x="54864" y="231800"/>
                  </a:cubicBezTo>
                  <a:lnTo>
                    <a:pt x="56236" y="241401"/>
                  </a:lnTo>
                  <a:lnTo>
                    <a:pt x="56236" y="245516"/>
                  </a:lnTo>
                  <a:lnTo>
                    <a:pt x="52121" y="251003"/>
                  </a:lnTo>
                  <a:lnTo>
                    <a:pt x="53493" y="259232"/>
                  </a:lnTo>
                  <a:lnTo>
                    <a:pt x="52121" y="260604"/>
                  </a:lnTo>
                  <a:lnTo>
                    <a:pt x="50750" y="260604"/>
                  </a:lnTo>
                  <a:lnTo>
                    <a:pt x="52121" y="268833"/>
                  </a:lnTo>
                  <a:lnTo>
                    <a:pt x="50750" y="288036"/>
                  </a:lnTo>
                  <a:lnTo>
                    <a:pt x="54864" y="299009"/>
                  </a:lnTo>
                  <a:lnTo>
                    <a:pt x="54864" y="300380"/>
                  </a:lnTo>
                  <a:lnTo>
                    <a:pt x="53493" y="305867"/>
                  </a:lnTo>
                  <a:cubicBezTo>
                    <a:pt x="54864" y="310439"/>
                    <a:pt x="57150" y="312725"/>
                    <a:pt x="60351" y="312725"/>
                  </a:cubicBezTo>
                  <a:lnTo>
                    <a:pt x="64465" y="311353"/>
                  </a:lnTo>
                  <a:cubicBezTo>
                    <a:pt x="66294" y="315925"/>
                    <a:pt x="69952" y="318211"/>
                    <a:pt x="75438" y="318211"/>
                  </a:cubicBezTo>
                  <a:lnTo>
                    <a:pt x="101499" y="314096"/>
                  </a:lnTo>
                  <a:lnTo>
                    <a:pt x="105613" y="315468"/>
                  </a:lnTo>
                  <a:lnTo>
                    <a:pt x="109728" y="311353"/>
                  </a:lnTo>
                  <a:lnTo>
                    <a:pt x="111100" y="312725"/>
                  </a:lnTo>
                  <a:lnTo>
                    <a:pt x="170079" y="304495"/>
                  </a:lnTo>
                  <a:lnTo>
                    <a:pt x="171450" y="305867"/>
                  </a:lnTo>
                  <a:lnTo>
                    <a:pt x="172822" y="305867"/>
                  </a:lnTo>
                  <a:lnTo>
                    <a:pt x="174193" y="304495"/>
                  </a:lnTo>
                  <a:lnTo>
                    <a:pt x="175565" y="304495"/>
                  </a:lnTo>
                  <a:cubicBezTo>
                    <a:pt x="189281" y="304495"/>
                    <a:pt x="197053" y="310896"/>
                    <a:pt x="198882" y="323697"/>
                  </a:cubicBezTo>
                  <a:cubicBezTo>
                    <a:pt x="192024" y="331927"/>
                    <a:pt x="182880" y="336956"/>
                    <a:pt x="171450" y="338785"/>
                  </a:cubicBezTo>
                  <a:lnTo>
                    <a:pt x="148133" y="337413"/>
                  </a:lnTo>
                  <a:lnTo>
                    <a:pt x="104242" y="342900"/>
                  </a:lnTo>
                  <a:lnTo>
                    <a:pt x="91897" y="349758"/>
                  </a:lnTo>
                  <a:lnTo>
                    <a:pt x="87783" y="348386"/>
                  </a:lnTo>
                  <a:cubicBezTo>
                    <a:pt x="74067" y="348843"/>
                    <a:pt x="67209" y="350215"/>
                    <a:pt x="67209" y="352501"/>
                  </a:cubicBezTo>
                  <a:lnTo>
                    <a:pt x="60351" y="351129"/>
                  </a:lnTo>
                  <a:lnTo>
                    <a:pt x="56236" y="351129"/>
                  </a:lnTo>
                  <a:cubicBezTo>
                    <a:pt x="53950" y="351129"/>
                    <a:pt x="50750" y="359359"/>
                    <a:pt x="46635" y="375818"/>
                  </a:cubicBezTo>
                  <a:lnTo>
                    <a:pt x="52121" y="384048"/>
                  </a:lnTo>
                  <a:lnTo>
                    <a:pt x="52121" y="386791"/>
                  </a:lnTo>
                  <a:lnTo>
                    <a:pt x="50750" y="393649"/>
                  </a:lnTo>
                  <a:lnTo>
                    <a:pt x="52121" y="401879"/>
                  </a:lnTo>
                  <a:lnTo>
                    <a:pt x="52121" y="404622"/>
                  </a:lnTo>
                  <a:cubicBezTo>
                    <a:pt x="52121" y="411023"/>
                    <a:pt x="51207" y="414223"/>
                    <a:pt x="49378" y="414223"/>
                  </a:cubicBezTo>
                  <a:lnTo>
                    <a:pt x="57607" y="426567"/>
                  </a:lnTo>
                  <a:lnTo>
                    <a:pt x="57607" y="433425"/>
                  </a:lnTo>
                  <a:lnTo>
                    <a:pt x="56236" y="434797"/>
                  </a:lnTo>
                  <a:lnTo>
                    <a:pt x="58979" y="441655"/>
                  </a:lnTo>
                  <a:lnTo>
                    <a:pt x="67209" y="441655"/>
                  </a:lnTo>
                  <a:lnTo>
                    <a:pt x="115215" y="427939"/>
                  </a:lnTo>
                  <a:lnTo>
                    <a:pt x="123444" y="425196"/>
                  </a:lnTo>
                  <a:lnTo>
                    <a:pt x="134417" y="426567"/>
                  </a:lnTo>
                  <a:lnTo>
                    <a:pt x="167335" y="418338"/>
                  </a:lnTo>
                  <a:cubicBezTo>
                    <a:pt x="167335" y="416509"/>
                    <a:pt x="171450" y="415137"/>
                    <a:pt x="179680" y="414223"/>
                  </a:cubicBezTo>
                  <a:lnTo>
                    <a:pt x="186538" y="414223"/>
                  </a:lnTo>
                  <a:lnTo>
                    <a:pt x="192024" y="415595"/>
                  </a:lnTo>
                  <a:lnTo>
                    <a:pt x="200254" y="412851"/>
                  </a:lnTo>
                  <a:lnTo>
                    <a:pt x="202997" y="416966"/>
                  </a:lnTo>
                  <a:lnTo>
                    <a:pt x="201625" y="425196"/>
                  </a:lnTo>
                  <a:lnTo>
                    <a:pt x="202997" y="430682"/>
                  </a:lnTo>
                  <a:cubicBezTo>
                    <a:pt x="200711" y="434797"/>
                    <a:pt x="187910" y="439369"/>
                    <a:pt x="164592" y="444398"/>
                  </a:cubicBezTo>
                  <a:lnTo>
                    <a:pt x="163221" y="445770"/>
                  </a:lnTo>
                  <a:lnTo>
                    <a:pt x="156363" y="444398"/>
                  </a:lnTo>
                  <a:cubicBezTo>
                    <a:pt x="156363" y="447599"/>
                    <a:pt x="154534" y="452628"/>
                    <a:pt x="150876" y="459486"/>
                  </a:cubicBezTo>
                  <a:cubicBezTo>
                    <a:pt x="152705" y="459486"/>
                    <a:pt x="154534" y="463601"/>
                    <a:pt x="156363" y="471830"/>
                  </a:cubicBezTo>
                  <a:lnTo>
                    <a:pt x="181051" y="493776"/>
                  </a:lnTo>
                  <a:lnTo>
                    <a:pt x="226314" y="536295"/>
                  </a:lnTo>
                  <a:cubicBezTo>
                    <a:pt x="230886" y="539953"/>
                    <a:pt x="234544" y="541782"/>
                    <a:pt x="237287" y="541782"/>
                  </a:cubicBezTo>
                  <a:cubicBezTo>
                    <a:pt x="240945" y="540410"/>
                    <a:pt x="242773" y="539039"/>
                    <a:pt x="242773" y="537667"/>
                  </a:cubicBezTo>
                  <a:lnTo>
                    <a:pt x="241402" y="519836"/>
                  </a:lnTo>
                  <a:lnTo>
                    <a:pt x="244145" y="510235"/>
                  </a:lnTo>
                  <a:lnTo>
                    <a:pt x="242773" y="502005"/>
                  </a:lnTo>
                  <a:lnTo>
                    <a:pt x="245517" y="493776"/>
                  </a:lnTo>
                  <a:lnTo>
                    <a:pt x="245517" y="482803"/>
                  </a:lnTo>
                  <a:lnTo>
                    <a:pt x="242773" y="478688"/>
                  </a:lnTo>
                  <a:cubicBezTo>
                    <a:pt x="242316" y="454457"/>
                    <a:pt x="240945" y="440283"/>
                    <a:pt x="238659" y="436169"/>
                  </a:cubicBezTo>
                  <a:lnTo>
                    <a:pt x="240030" y="429311"/>
                  </a:lnTo>
                  <a:lnTo>
                    <a:pt x="238659" y="414223"/>
                  </a:lnTo>
                  <a:lnTo>
                    <a:pt x="242773" y="396392"/>
                  </a:lnTo>
                  <a:lnTo>
                    <a:pt x="241402" y="395021"/>
                  </a:lnTo>
                  <a:lnTo>
                    <a:pt x="241402" y="390906"/>
                  </a:lnTo>
                  <a:lnTo>
                    <a:pt x="242773" y="390906"/>
                  </a:lnTo>
                  <a:lnTo>
                    <a:pt x="241402" y="374447"/>
                  </a:lnTo>
                  <a:lnTo>
                    <a:pt x="241402" y="353873"/>
                  </a:lnTo>
                  <a:lnTo>
                    <a:pt x="244145" y="351129"/>
                  </a:lnTo>
                  <a:lnTo>
                    <a:pt x="241402" y="329184"/>
                  </a:lnTo>
                  <a:lnTo>
                    <a:pt x="244145" y="318211"/>
                  </a:lnTo>
                  <a:lnTo>
                    <a:pt x="241402" y="303123"/>
                  </a:lnTo>
                  <a:lnTo>
                    <a:pt x="242773" y="303123"/>
                  </a:lnTo>
                  <a:lnTo>
                    <a:pt x="240030" y="296265"/>
                  </a:lnTo>
                  <a:lnTo>
                    <a:pt x="242773" y="279806"/>
                  </a:lnTo>
                  <a:lnTo>
                    <a:pt x="238659" y="259232"/>
                  </a:lnTo>
                  <a:lnTo>
                    <a:pt x="240030" y="257861"/>
                  </a:lnTo>
                  <a:lnTo>
                    <a:pt x="238659" y="248259"/>
                  </a:lnTo>
                  <a:lnTo>
                    <a:pt x="238659" y="241401"/>
                  </a:lnTo>
                  <a:lnTo>
                    <a:pt x="240030" y="233172"/>
                  </a:lnTo>
                  <a:lnTo>
                    <a:pt x="235916" y="212598"/>
                  </a:lnTo>
                  <a:lnTo>
                    <a:pt x="237287" y="208483"/>
                  </a:lnTo>
                  <a:lnTo>
                    <a:pt x="235916" y="207111"/>
                  </a:lnTo>
                  <a:lnTo>
                    <a:pt x="235916" y="205740"/>
                  </a:lnTo>
                  <a:lnTo>
                    <a:pt x="237287" y="200253"/>
                  </a:lnTo>
                  <a:lnTo>
                    <a:pt x="235916" y="193395"/>
                  </a:lnTo>
                  <a:lnTo>
                    <a:pt x="238659" y="189281"/>
                  </a:lnTo>
                  <a:lnTo>
                    <a:pt x="234544" y="154990"/>
                  </a:lnTo>
                  <a:lnTo>
                    <a:pt x="234544" y="145389"/>
                  </a:lnTo>
                  <a:lnTo>
                    <a:pt x="237287" y="141274"/>
                  </a:lnTo>
                  <a:lnTo>
                    <a:pt x="234544" y="123444"/>
                  </a:lnTo>
                  <a:lnTo>
                    <a:pt x="238659" y="112471"/>
                  </a:lnTo>
                  <a:lnTo>
                    <a:pt x="237287" y="105613"/>
                  </a:lnTo>
                  <a:lnTo>
                    <a:pt x="238659" y="94640"/>
                  </a:lnTo>
                  <a:cubicBezTo>
                    <a:pt x="237287" y="94640"/>
                    <a:pt x="235916" y="92811"/>
                    <a:pt x="234544" y="89154"/>
                  </a:cubicBezTo>
                  <a:lnTo>
                    <a:pt x="237287" y="80924"/>
                  </a:lnTo>
                  <a:lnTo>
                    <a:pt x="235916" y="76809"/>
                  </a:lnTo>
                  <a:lnTo>
                    <a:pt x="237287" y="75438"/>
                  </a:lnTo>
                  <a:lnTo>
                    <a:pt x="238659" y="75438"/>
                  </a:lnTo>
                  <a:lnTo>
                    <a:pt x="237287" y="68580"/>
                  </a:lnTo>
                  <a:lnTo>
                    <a:pt x="237287" y="56235"/>
                  </a:lnTo>
                  <a:cubicBezTo>
                    <a:pt x="235001" y="51663"/>
                    <a:pt x="223114" y="47091"/>
                    <a:pt x="201625" y="42519"/>
                  </a:cubicBezTo>
                  <a:cubicBezTo>
                    <a:pt x="182880" y="40690"/>
                    <a:pt x="170993" y="37033"/>
                    <a:pt x="165964" y="31546"/>
                  </a:cubicBezTo>
                  <a:lnTo>
                    <a:pt x="161849" y="34290"/>
                  </a:lnTo>
                  <a:cubicBezTo>
                    <a:pt x="155905" y="34290"/>
                    <a:pt x="149962" y="32918"/>
                    <a:pt x="144018" y="30175"/>
                  </a:cubicBezTo>
                  <a:lnTo>
                    <a:pt x="137160" y="31546"/>
                  </a:lnTo>
                  <a:lnTo>
                    <a:pt x="135789" y="30175"/>
                  </a:lnTo>
                  <a:lnTo>
                    <a:pt x="135789" y="28803"/>
                  </a:lnTo>
                  <a:lnTo>
                    <a:pt x="128931" y="30175"/>
                  </a:lnTo>
                  <a:lnTo>
                    <a:pt x="113843" y="27432"/>
                  </a:lnTo>
                  <a:lnTo>
                    <a:pt x="106985" y="28803"/>
                  </a:lnTo>
                  <a:lnTo>
                    <a:pt x="100127" y="26060"/>
                  </a:lnTo>
                  <a:lnTo>
                    <a:pt x="98755" y="27432"/>
                  </a:lnTo>
                  <a:lnTo>
                    <a:pt x="98755" y="28803"/>
                  </a:lnTo>
                  <a:lnTo>
                    <a:pt x="86411" y="27432"/>
                  </a:lnTo>
                  <a:lnTo>
                    <a:pt x="54864" y="28803"/>
                  </a:lnTo>
                  <a:lnTo>
                    <a:pt x="48006" y="27432"/>
                  </a:lnTo>
                  <a:lnTo>
                    <a:pt x="43891" y="28803"/>
                  </a:lnTo>
                  <a:lnTo>
                    <a:pt x="42520" y="27432"/>
                  </a:lnTo>
                  <a:lnTo>
                    <a:pt x="42520" y="26060"/>
                  </a:lnTo>
                  <a:cubicBezTo>
                    <a:pt x="47092" y="16459"/>
                    <a:pt x="55779" y="10058"/>
                    <a:pt x="68580" y="6858"/>
                  </a:cubicBezTo>
                  <a:lnTo>
                    <a:pt x="96012" y="2743"/>
                  </a:lnTo>
                  <a:lnTo>
                    <a:pt x="102870" y="4114"/>
                  </a:lnTo>
                  <a:cubicBezTo>
                    <a:pt x="103327" y="1371"/>
                    <a:pt x="106985" y="0"/>
                    <a:pt x="11384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5400" dirty="0">
                <a:latin typeface="罗西钢笔行楷" panose="02010800040101010101" pitchFamily="2" charset="-122"/>
                <a:ea typeface="罗西钢笔行楷" panose="02010800040101010101" pitchFamily="2" charset="-122"/>
              </a:endParaRPr>
            </a:p>
          </p:txBody>
        </p:sp>
        <p:sp>
          <p:nvSpPr>
            <p:cNvPr id="43" name="文本框 42"/>
            <p:cNvSpPr txBox="1"/>
            <p:nvPr/>
          </p:nvSpPr>
          <p:spPr>
            <a:xfrm rot="5400000">
              <a:off x="1245875" y="3204722"/>
              <a:ext cx="1574430" cy="230779"/>
            </a:xfrm>
            <a:custGeom>
              <a:avLst/>
              <a:gdLst/>
              <a:ahLst/>
              <a:cxnLst/>
              <a:rect l="l" t="t" r="r" b="b"/>
              <a:pathLst>
                <a:path w="3170411" h="464716">
                  <a:moveTo>
                    <a:pt x="2751417" y="414773"/>
                  </a:moveTo>
                  <a:lnTo>
                    <a:pt x="2748134" y="421358"/>
                  </a:lnTo>
                  <a:cubicBezTo>
                    <a:pt x="2743344" y="430916"/>
                    <a:pt x="2740856" y="435695"/>
                    <a:pt x="2740670" y="435695"/>
                  </a:cubicBezTo>
                  <a:cubicBezTo>
                    <a:pt x="2740174" y="435695"/>
                    <a:pt x="2739678" y="434702"/>
                    <a:pt x="2739182" y="432718"/>
                  </a:cubicBezTo>
                  <a:close/>
                  <a:moveTo>
                    <a:pt x="1313143" y="414773"/>
                  </a:moveTo>
                  <a:lnTo>
                    <a:pt x="1309860" y="421358"/>
                  </a:lnTo>
                  <a:cubicBezTo>
                    <a:pt x="1305070" y="430916"/>
                    <a:pt x="1302581" y="435695"/>
                    <a:pt x="1302395" y="435695"/>
                  </a:cubicBezTo>
                  <a:cubicBezTo>
                    <a:pt x="1301899" y="435695"/>
                    <a:pt x="1301403" y="434702"/>
                    <a:pt x="1300907" y="432718"/>
                  </a:cubicBezTo>
                  <a:close/>
                  <a:moveTo>
                    <a:pt x="2004938" y="354583"/>
                  </a:moveTo>
                  <a:cubicBezTo>
                    <a:pt x="1979390" y="354583"/>
                    <a:pt x="1941934" y="357932"/>
                    <a:pt x="1892573" y="364629"/>
                  </a:cubicBezTo>
                  <a:cubicBezTo>
                    <a:pt x="1860327" y="369094"/>
                    <a:pt x="1842592" y="371326"/>
                    <a:pt x="1839367" y="371326"/>
                  </a:cubicBezTo>
                  <a:cubicBezTo>
                    <a:pt x="1757264" y="371326"/>
                    <a:pt x="1719684" y="371326"/>
                    <a:pt x="1726630" y="371326"/>
                  </a:cubicBezTo>
                  <a:cubicBezTo>
                    <a:pt x="1741761" y="373559"/>
                    <a:pt x="1758132" y="374675"/>
                    <a:pt x="1775743" y="374675"/>
                  </a:cubicBezTo>
                  <a:cubicBezTo>
                    <a:pt x="1782936" y="374675"/>
                    <a:pt x="1793602" y="374169"/>
                    <a:pt x="1807741" y="373158"/>
                  </a:cubicBezTo>
                  <a:cubicBezTo>
                    <a:pt x="1821880" y="372146"/>
                    <a:pt x="1832422" y="371640"/>
                    <a:pt x="1839367" y="371640"/>
                  </a:cubicBezTo>
                  <a:cubicBezTo>
                    <a:pt x="1906340" y="371640"/>
                    <a:pt x="1943175" y="371514"/>
                    <a:pt x="1949872" y="371263"/>
                  </a:cubicBezTo>
                  <a:cubicBezTo>
                    <a:pt x="1992040" y="369999"/>
                    <a:pt x="2028627" y="365703"/>
                    <a:pt x="2059633" y="358374"/>
                  </a:cubicBezTo>
                  <a:cubicBezTo>
                    <a:pt x="2042021" y="355847"/>
                    <a:pt x="2023790" y="354583"/>
                    <a:pt x="2004938" y="354583"/>
                  </a:cubicBezTo>
                  <a:close/>
                  <a:moveTo>
                    <a:pt x="569342" y="343793"/>
                  </a:moveTo>
                  <a:lnTo>
                    <a:pt x="557808" y="368722"/>
                  </a:lnTo>
                  <a:lnTo>
                    <a:pt x="569342" y="355327"/>
                  </a:lnTo>
                  <a:close/>
                  <a:moveTo>
                    <a:pt x="400422" y="318865"/>
                  </a:moveTo>
                  <a:lnTo>
                    <a:pt x="400422" y="355327"/>
                  </a:lnTo>
                  <a:cubicBezTo>
                    <a:pt x="401167" y="355823"/>
                    <a:pt x="405880" y="361032"/>
                    <a:pt x="414561" y="370954"/>
                  </a:cubicBezTo>
                  <a:cubicBezTo>
                    <a:pt x="420514" y="377652"/>
                    <a:pt x="426095" y="381000"/>
                    <a:pt x="431304" y="381000"/>
                  </a:cubicBezTo>
                  <a:cubicBezTo>
                    <a:pt x="433041" y="381000"/>
                    <a:pt x="434901" y="380752"/>
                    <a:pt x="436885" y="380256"/>
                  </a:cubicBezTo>
                  <a:cubicBezTo>
                    <a:pt x="438374" y="376287"/>
                    <a:pt x="439118" y="372443"/>
                    <a:pt x="439118" y="368722"/>
                  </a:cubicBezTo>
                  <a:cubicBezTo>
                    <a:pt x="439118" y="360784"/>
                    <a:pt x="434033" y="351979"/>
                    <a:pt x="423863" y="342305"/>
                  </a:cubicBezTo>
                  <a:cubicBezTo>
                    <a:pt x="409972" y="329655"/>
                    <a:pt x="402159" y="321841"/>
                    <a:pt x="400422" y="318865"/>
                  </a:cubicBezTo>
                  <a:close/>
                  <a:moveTo>
                    <a:pt x="327794" y="297657"/>
                  </a:moveTo>
                  <a:cubicBezTo>
                    <a:pt x="320105" y="306090"/>
                    <a:pt x="312912" y="310307"/>
                    <a:pt x="306214" y="310307"/>
                  </a:cubicBezTo>
                  <a:cubicBezTo>
                    <a:pt x="303486" y="310307"/>
                    <a:pt x="300540" y="309315"/>
                    <a:pt x="297378" y="307330"/>
                  </a:cubicBezTo>
                  <a:lnTo>
                    <a:pt x="296934" y="306940"/>
                  </a:lnTo>
                  <a:lnTo>
                    <a:pt x="309098" y="302284"/>
                  </a:lnTo>
                  <a:cubicBezTo>
                    <a:pt x="316477" y="299881"/>
                    <a:pt x="322709" y="298339"/>
                    <a:pt x="327794" y="297657"/>
                  </a:cubicBezTo>
                  <a:close/>
                  <a:moveTo>
                    <a:pt x="690265" y="259333"/>
                  </a:moveTo>
                  <a:lnTo>
                    <a:pt x="605805" y="381000"/>
                  </a:lnTo>
                  <a:cubicBezTo>
                    <a:pt x="629122" y="369768"/>
                    <a:pt x="648655" y="352985"/>
                    <a:pt x="664406" y="330649"/>
                  </a:cubicBezTo>
                  <a:cubicBezTo>
                    <a:pt x="680157" y="308313"/>
                    <a:pt x="688777" y="284541"/>
                    <a:pt x="690265" y="259333"/>
                  </a:cubicBezTo>
                  <a:close/>
                  <a:moveTo>
                    <a:pt x="630734" y="103436"/>
                  </a:moveTo>
                  <a:cubicBezTo>
                    <a:pt x="644128" y="115590"/>
                    <a:pt x="654298" y="132581"/>
                    <a:pt x="661244" y="154409"/>
                  </a:cubicBezTo>
                  <a:cubicBezTo>
                    <a:pt x="667197" y="173261"/>
                    <a:pt x="673026" y="192237"/>
                    <a:pt x="678731" y="211336"/>
                  </a:cubicBezTo>
                  <a:lnTo>
                    <a:pt x="678731" y="174873"/>
                  </a:lnTo>
                  <a:cubicBezTo>
                    <a:pt x="678731" y="173137"/>
                    <a:pt x="679041" y="170470"/>
                    <a:pt x="679661" y="166874"/>
                  </a:cubicBezTo>
                  <a:cubicBezTo>
                    <a:pt x="680281" y="163277"/>
                    <a:pt x="680591" y="160611"/>
                    <a:pt x="680591" y="158874"/>
                  </a:cubicBezTo>
                  <a:cubicBezTo>
                    <a:pt x="680591" y="126628"/>
                    <a:pt x="663972" y="108149"/>
                    <a:pt x="630734" y="103436"/>
                  </a:cubicBezTo>
                  <a:close/>
                  <a:moveTo>
                    <a:pt x="546274" y="66973"/>
                  </a:moveTo>
                  <a:lnTo>
                    <a:pt x="532879" y="78879"/>
                  </a:lnTo>
                  <a:lnTo>
                    <a:pt x="557808" y="103436"/>
                  </a:lnTo>
                  <a:lnTo>
                    <a:pt x="473348" y="186407"/>
                  </a:lnTo>
                  <a:cubicBezTo>
                    <a:pt x="463922" y="215677"/>
                    <a:pt x="459210" y="243210"/>
                    <a:pt x="459210" y="269007"/>
                  </a:cubicBezTo>
                  <a:cubicBezTo>
                    <a:pt x="459210" y="302493"/>
                    <a:pt x="467767" y="327422"/>
                    <a:pt x="484882" y="343793"/>
                  </a:cubicBezTo>
                  <a:cubicBezTo>
                    <a:pt x="490091" y="345282"/>
                    <a:pt x="495176" y="346026"/>
                    <a:pt x="500137" y="346026"/>
                  </a:cubicBezTo>
                  <a:cubicBezTo>
                    <a:pt x="516012" y="346026"/>
                    <a:pt x="532879" y="336104"/>
                    <a:pt x="550739" y="316260"/>
                  </a:cubicBezTo>
                  <a:cubicBezTo>
                    <a:pt x="576040" y="288727"/>
                    <a:pt x="590550" y="273596"/>
                    <a:pt x="594271" y="270867"/>
                  </a:cubicBezTo>
                  <a:cubicBezTo>
                    <a:pt x="600720" y="234405"/>
                    <a:pt x="603945" y="204887"/>
                    <a:pt x="603945" y="182315"/>
                  </a:cubicBezTo>
                  <a:cubicBezTo>
                    <a:pt x="603945" y="122535"/>
                    <a:pt x="584721" y="84088"/>
                    <a:pt x="546274" y="66973"/>
                  </a:cubicBezTo>
                  <a:close/>
                  <a:moveTo>
                    <a:pt x="2196182" y="9302"/>
                  </a:moveTo>
                  <a:cubicBezTo>
                    <a:pt x="2194446" y="9550"/>
                    <a:pt x="2192586" y="9674"/>
                    <a:pt x="2190601" y="9674"/>
                  </a:cubicBezTo>
                  <a:lnTo>
                    <a:pt x="2187997" y="9674"/>
                  </a:lnTo>
                  <a:close/>
                  <a:moveTo>
                    <a:pt x="2166417" y="8558"/>
                  </a:moveTo>
                  <a:cubicBezTo>
                    <a:pt x="2168897" y="8558"/>
                    <a:pt x="2172618" y="8744"/>
                    <a:pt x="2177579" y="9116"/>
                  </a:cubicBezTo>
                  <a:cubicBezTo>
                    <a:pt x="2182540" y="9488"/>
                    <a:pt x="2186012" y="9674"/>
                    <a:pt x="2187997" y="9674"/>
                  </a:cubicBezTo>
                  <a:cubicBezTo>
                    <a:pt x="2176091" y="10833"/>
                    <a:pt x="2163812" y="11701"/>
                    <a:pt x="2151162" y="12279"/>
                  </a:cubicBezTo>
                  <a:cubicBezTo>
                    <a:pt x="2154883" y="9798"/>
                    <a:pt x="2159968" y="8558"/>
                    <a:pt x="2166417" y="8558"/>
                  </a:cubicBezTo>
                  <a:close/>
                  <a:moveTo>
                    <a:pt x="2585666" y="1489"/>
                  </a:moveTo>
                  <a:lnTo>
                    <a:pt x="2597572" y="50230"/>
                  </a:lnTo>
                  <a:lnTo>
                    <a:pt x="2609478" y="36835"/>
                  </a:lnTo>
                  <a:cubicBezTo>
                    <a:pt x="2585913" y="107281"/>
                    <a:pt x="2562349" y="177726"/>
                    <a:pt x="2538784" y="248171"/>
                  </a:cubicBezTo>
                  <a:cubicBezTo>
                    <a:pt x="2511251" y="331763"/>
                    <a:pt x="2494508" y="403945"/>
                    <a:pt x="2488555" y="464716"/>
                  </a:cubicBezTo>
                  <a:cubicBezTo>
                    <a:pt x="2486323" y="458267"/>
                    <a:pt x="2485206" y="451570"/>
                    <a:pt x="2485206" y="444624"/>
                  </a:cubicBezTo>
                  <a:cubicBezTo>
                    <a:pt x="2485206" y="436439"/>
                    <a:pt x="2487501" y="424533"/>
                    <a:pt x="2492090" y="408906"/>
                  </a:cubicBezTo>
                  <a:cubicBezTo>
                    <a:pt x="2496679" y="393279"/>
                    <a:pt x="2498973" y="381372"/>
                    <a:pt x="2498973" y="373187"/>
                  </a:cubicBezTo>
                  <a:cubicBezTo>
                    <a:pt x="2498973" y="362025"/>
                    <a:pt x="2495500" y="351731"/>
                    <a:pt x="2488555" y="342305"/>
                  </a:cubicBezTo>
                  <a:cubicBezTo>
                    <a:pt x="2463502" y="362893"/>
                    <a:pt x="2450976" y="390674"/>
                    <a:pt x="2450976" y="425649"/>
                  </a:cubicBezTo>
                  <a:cubicBezTo>
                    <a:pt x="2450976" y="430114"/>
                    <a:pt x="2451224" y="434702"/>
                    <a:pt x="2451720" y="439415"/>
                  </a:cubicBezTo>
                  <a:lnTo>
                    <a:pt x="2377678" y="439415"/>
                  </a:lnTo>
                  <a:lnTo>
                    <a:pt x="2305496" y="184547"/>
                  </a:lnTo>
                  <a:cubicBezTo>
                    <a:pt x="2301032" y="214809"/>
                    <a:pt x="2287017" y="257349"/>
                    <a:pt x="2263453" y="312167"/>
                  </a:cubicBezTo>
                  <a:cubicBezTo>
                    <a:pt x="2239392" y="367730"/>
                    <a:pt x="2224882" y="410146"/>
                    <a:pt x="2219920" y="439415"/>
                  </a:cubicBezTo>
                  <a:cubicBezTo>
                    <a:pt x="2193876" y="411138"/>
                    <a:pt x="2180853" y="377652"/>
                    <a:pt x="2180853" y="338956"/>
                  </a:cubicBezTo>
                  <a:cubicBezTo>
                    <a:pt x="2180853" y="301997"/>
                    <a:pt x="2195364" y="249908"/>
                    <a:pt x="2224385" y="182687"/>
                  </a:cubicBezTo>
                  <a:cubicBezTo>
                    <a:pt x="2256880" y="107281"/>
                    <a:pt x="2275483" y="54695"/>
                    <a:pt x="2280196" y="24929"/>
                  </a:cubicBezTo>
                  <a:cubicBezTo>
                    <a:pt x="2317899" y="32370"/>
                    <a:pt x="2345804" y="52710"/>
                    <a:pt x="2363912" y="85948"/>
                  </a:cubicBezTo>
                  <a:cubicBezTo>
                    <a:pt x="2374826" y="106040"/>
                    <a:pt x="2385306" y="140767"/>
                    <a:pt x="2395352" y="190128"/>
                  </a:cubicBezTo>
                  <a:cubicBezTo>
                    <a:pt x="2405397" y="239490"/>
                    <a:pt x="2415754" y="273968"/>
                    <a:pt x="2426419" y="293564"/>
                  </a:cubicBezTo>
                  <a:lnTo>
                    <a:pt x="2439814" y="293564"/>
                  </a:lnTo>
                  <a:cubicBezTo>
                    <a:pt x="2449984" y="272976"/>
                    <a:pt x="2461828" y="237815"/>
                    <a:pt x="2475346" y="188082"/>
                  </a:cubicBezTo>
                  <a:cubicBezTo>
                    <a:pt x="2488865" y="138348"/>
                    <a:pt x="2501206" y="102320"/>
                    <a:pt x="2512368" y="79995"/>
                  </a:cubicBezTo>
                  <a:cubicBezTo>
                    <a:pt x="2530723" y="43532"/>
                    <a:pt x="2555156" y="17364"/>
                    <a:pt x="2585666" y="1489"/>
                  </a:cubicBezTo>
                  <a:close/>
                  <a:moveTo>
                    <a:pt x="1147391" y="1489"/>
                  </a:moveTo>
                  <a:lnTo>
                    <a:pt x="1159297" y="50230"/>
                  </a:lnTo>
                  <a:lnTo>
                    <a:pt x="1171203" y="36835"/>
                  </a:lnTo>
                  <a:cubicBezTo>
                    <a:pt x="1147639" y="107281"/>
                    <a:pt x="1124074" y="177726"/>
                    <a:pt x="1100510" y="248171"/>
                  </a:cubicBezTo>
                  <a:cubicBezTo>
                    <a:pt x="1072977" y="331763"/>
                    <a:pt x="1056234" y="403945"/>
                    <a:pt x="1050280" y="464716"/>
                  </a:cubicBezTo>
                  <a:cubicBezTo>
                    <a:pt x="1048048" y="458267"/>
                    <a:pt x="1046932" y="451570"/>
                    <a:pt x="1046932" y="444624"/>
                  </a:cubicBezTo>
                  <a:cubicBezTo>
                    <a:pt x="1046932" y="436439"/>
                    <a:pt x="1049226" y="424533"/>
                    <a:pt x="1053815" y="408906"/>
                  </a:cubicBezTo>
                  <a:cubicBezTo>
                    <a:pt x="1058404" y="393279"/>
                    <a:pt x="1060698" y="381372"/>
                    <a:pt x="1060698" y="373187"/>
                  </a:cubicBezTo>
                  <a:cubicBezTo>
                    <a:pt x="1060698" y="362025"/>
                    <a:pt x="1057226" y="351731"/>
                    <a:pt x="1050280" y="342305"/>
                  </a:cubicBezTo>
                  <a:cubicBezTo>
                    <a:pt x="1025228" y="362893"/>
                    <a:pt x="1012701" y="390674"/>
                    <a:pt x="1012701" y="425649"/>
                  </a:cubicBezTo>
                  <a:cubicBezTo>
                    <a:pt x="1012701" y="430114"/>
                    <a:pt x="1012949" y="434702"/>
                    <a:pt x="1013445" y="439415"/>
                  </a:cubicBezTo>
                  <a:lnTo>
                    <a:pt x="939403" y="439415"/>
                  </a:lnTo>
                  <a:lnTo>
                    <a:pt x="867222" y="184547"/>
                  </a:lnTo>
                  <a:cubicBezTo>
                    <a:pt x="862757" y="214809"/>
                    <a:pt x="848742" y="257349"/>
                    <a:pt x="825178" y="312167"/>
                  </a:cubicBezTo>
                  <a:cubicBezTo>
                    <a:pt x="801117" y="367730"/>
                    <a:pt x="786607" y="410146"/>
                    <a:pt x="781646" y="439415"/>
                  </a:cubicBezTo>
                  <a:cubicBezTo>
                    <a:pt x="755601" y="411138"/>
                    <a:pt x="742578" y="377652"/>
                    <a:pt x="742578" y="338956"/>
                  </a:cubicBezTo>
                  <a:cubicBezTo>
                    <a:pt x="742578" y="301997"/>
                    <a:pt x="757089" y="249908"/>
                    <a:pt x="786110" y="182687"/>
                  </a:cubicBezTo>
                  <a:cubicBezTo>
                    <a:pt x="818605" y="107281"/>
                    <a:pt x="837208" y="54695"/>
                    <a:pt x="841921" y="24929"/>
                  </a:cubicBezTo>
                  <a:cubicBezTo>
                    <a:pt x="879624" y="32370"/>
                    <a:pt x="907529" y="52710"/>
                    <a:pt x="925637" y="85948"/>
                  </a:cubicBezTo>
                  <a:cubicBezTo>
                    <a:pt x="936551" y="106040"/>
                    <a:pt x="947031" y="140767"/>
                    <a:pt x="957077" y="190128"/>
                  </a:cubicBezTo>
                  <a:cubicBezTo>
                    <a:pt x="967123" y="239490"/>
                    <a:pt x="977479" y="273968"/>
                    <a:pt x="988145" y="293564"/>
                  </a:cubicBezTo>
                  <a:lnTo>
                    <a:pt x="1001539" y="293564"/>
                  </a:lnTo>
                  <a:cubicBezTo>
                    <a:pt x="1011709" y="272976"/>
                    <a:pt x="1023553" y="237815"/>
                    <a:pt x="1037072" y="188082"/>
                  </a:cubicBezTo>
                  <a:cubicBezTo>
                    <a:pt x="1050590" y="138348"/>
                    <a:pt x="1062931" y="102320"/>
                    <a:pt x="1074093" y="79995"/>
                  </a:cubicBezTo>
                  <a:cubicBezTo>
                    <a:pt x="1092448" y="43532"/>
                    <a:pt x="1116881" y="17364"/>
                    <a:pt x="1147391" y="1489"/>
                  </a:cubicBezTo>
                  <a:close/>
                  <a:moveTo>
                    <a:pt x="580877" y="1489"/>
                  </a:moveTo>
                  <a:cubicBezTo>
                    <a:pt x="601464" y="1489"/>
                    <a:pt x="622548" y="13891"/>
                    <a:pt x="644128" y="38696"/>
                  </a:cubicBezTo>
                  <a:cubicBezTo>
                    <a:pt x="652810" y="48617"/>
                    <a:pt x="667569" y="69825"/>
                    <a:pt x="688405" y="102320"/>
                  </a:cubicBezTo>
                  <a:cubicBezTo>
                    <a:pt x="695102" y="111001"/>
                    <a:pt x="703536" y="123032"/>
                    <a:pt x="713706" y="138410"/>
                  </a:cubicBezTo>
                  <a:cubicBezTo>
                    <a:pt x="722635" y="155526"/>
                    <a:pt x="727100" y="178098"/>
                    <a:pt x="727100" y="206127"/>
                  </a:cubicBezTo>
                  <a:cubicBezTo>
                    <a:pt x="727100" y="246559"/>
                    <a:pt x="712093" y="294680"/>
                    <a:pt x="682080" y="350491"/>
                  </a:cubicBezTo>
                  <a:cubicBezTo>
                    <a:pt x="678607" y="357932"/>
                    <a:pt x="673026" y="367854"/>
                    <a:pt x="665336" y="380256"/>
                  </a:cubicBezTo>
                  <a:cubicBezTo>
                    <a:pt x="661368" y="384969"/>
                    <a:pt x="651818" y="392534"/>
                    <a:pt x="636687" y="402952"/>
                  </a:cubicBezTo>
                  <a:cubicBezTo>
                    <a:pt x="586334" y="436687"/>
                    <a:pt x="523578" y="457275"/>
                    <a:pt x="448420" y="464716"/>
                  </a:cubicBezTo>
                  <a:cubicBezTo>
                    <a:pt x="399058" y="450081"/>
                    <a:pt x="367060" y="418083"/>
                    <a:pt x="352425" y="368722"/>
                  </a:cubicBezTo>
                  <a:cubicBezTo>
                    <a:pt x="366068" y="231304"/>
                    <a:pt x="404887" y="132085"/>
                    <a:pt x="468883" y="71066"/>
                  </a:cubicBezTo>
                  <a:cubicBezTo>
                    <a:pt x="470868" y="69081"/>
                    <a:pt x="488355" y="55687"/>
                    <a:pt x="521345" y="30882"/>
                  </a:cubicBezTo>
                  <a:cubicBezTo>
                    <a:pt x="537468" y="18728"/>
                    <a:pt x="546522" y="12031"/>
                    <a:pt x="548506" y="10790"/>
                  </a:cubicBezTo>
                  <a:cubicBezTo>
                    <a:pt x="558924" y="4589"/>
                    <a:pt x="569714" y="1489"/>
                    <a:pt x="580877" y="1489"/>
                  </a:cubicBezTo>
                  <a:close/>
                  <a:moveTo>
                    <a:pt x="258217" y="1489"/>
                  </a:moveTo>
                  <a:lnTo>
                    <a:pt x="269379" y="10790"/>
                  </a:lnTo>
                  <a:cubicBezTo>
                    <a:pt x="221506" y="29642"/>
                    <a:pt x="174625" y="61268"/>
                    <a:pt x="128737" y="105668"/>
                  </a:cubicBezTo>
                  <a:cubicBezTo>
                    <a:pt x="77639" y="155030"/>
                    <a:pt x="48369" y="202283"/>
                    <a:pt x="40928" y="247427"/>
                  </a:cubicBezTo>
                  <a:cubicBezTo>
                    <a:pt x="111621" y="157634"/>
                    <a:pt x="190872" y="88801"/>
                    <a:pt x="278681" y="40928"/>
                  </a:cubicBezTo>
                  <a:lnTo>
                    <a:pt x="278681" y="50602"/>
                  </a:lnTo>
                  <a:cubicBezTo>
                    <a:pt x="278185" y="64492"/>
                    <a:pt x="282774" y="71438"/>
                    <a:pt x="292448" y="71438"/>
                  </a:cubicBezTo>
                  <a:cubicBezTo>
                    <a:pt x="296912" y="71438"/>
                    <a:pt x="301625" y="68709"/>
                    <a:pt x="306586" y="63252"/>
                  </a:cubicBezTo>
                  <a:cubicBezTo>
                    <a:pt x="310555" y="59035"/>
                    <a:pt x="314400" y="54695"/>
                    <a:pt x="318121" y="50230"/>
                  </a:cubicBezTo>
                  <a:lnTo>
                    <a:pt x="327794" y="59904"/>
                  </a:lnTo>
                  <a:cubicBezTo>
                    <a:pt x="272728" y="81236"/>
                    <a:pt x="219894" y="114598"/>
                    <a:pt x="169292" y="159990"/>
                  </a:cubicBezTo>
                  <a:cubicBezTo>
                    <a:pt x="118691" y="205383"/>
                    <a:pt x="79499" y="254372"/>
                    <a:pt x="51718" y="306958"/>
                  </a:cubicBezTo>
                  <a:cubicBezTo>
                    <a:pt x="63872" y="340197"/>
                    <a:pt x="81608" y="356816"/>
                    <a:pt x="104924" y="356816"/>
                  </a:cubicBezTo>
                  <a:cubicBezTo>
                    <a:pt x="118815" y="356816"/>
                    <a:pt x="142379" y="348010"/>
                    <a:pt x="175618" y="330399"/>
                  </a:cubicBezTo>
                  <a:cubicBezTo>
                    <a:pt x="207864" y="313532"/>
                    <a:pt x="232296" y="305718"/>
                    <a:pt x="248915" y="306958"/>
                  </a:cubicBezTo>
                  <a:cubicBezTo>
                    <a:pt x="256605" y="293316"/>
                    <a:pt x="263798" y="286494"/>
                    <a:pt x="270495" y="286494"/>
                  </a:cubicBezTo>
                  <a:cubicBezTo>
                    <a:pt x="274464" y="286494"/>
                    <a:pt x="280045" y="290463"/>
                    <a:pt x="287239" y="298401"/>
                  </a:cubicBezTo>
                  <a:lnTo>
                    <a:pt x="296934" y="306940"/>
                  </a:lnTo>
                  <a:lnTo>
                    <a:pt x="283518" y="312074"/>
                  </a:lnTo>
                  <a:cubicBezTo>
                    <a:pt x="264170" y="320322"/>
                    <a:pt x="240234" y="332011"/>
                    <a:pt x="211708" y="347142"/>
                  </a:cubicBezTo>
                  <a:cubicBezTo>
                    <a:pt x="159370" y="374923"/>
                    <a:pt x="115466" y="388814"/>
                    <a:pt x="79995" y="388814"/>
                  </a:cubicBezTo>
                  <a:cubicBezTo>
                    <a:pt x="70322" y="388814"/>
                    <a:pt x="60896" y="387822"/>
                    <a:pt x="51718" y="385837"/>
                  </a:cubicBezTo>
                  <a:lnTo>
                    <a:pt x="51718" y="436067"/>
                  </a:lnTo>
                  <a:cubicBezTo>
                    <a:pt x="67841" y="442268"/>
                    <a:pt x="83840" y="445368"/>
                    <a:pt x="99715" y="445368"/>
                  </a:cubicBezTo>
                  <a:cubicBezTo>
                    <a:pt x="127993" y="445368"/>
                    <a:pt x="165696" y="431470"/>
                    <a:pt x="212825" y="403673"/>
                  </a:cubicBezTo>
                  <a:cubicBezTo>
                    <a:pt x="261938" y="374648"/>
                    <a:pt x="300261" y="359029"/>
                    <a:pt x="327794" y="356816"/>
                  </a:cubicBezTo>
                  <a:cubicBezTo>
                    <a:pt x="321593" y="359281"/>
                    <a:pt x="279549" y="379235"/>
                    <a:pt x="201662" y="416678"/>
                  </a:cubicBezTo>
                  <a:cubicBezTo>
                    <a:pt x="150813" y="441068"/>
                    <a:pt x="107281" y="457081"/>
                    <a:pt x="71066" y="464716"/>
                  </a:cubicBezTo>
                  <a:cubicBezTo>
                    <a:pt x="51966" y="457275"/>
                    <a:pt x="39192" y="439911"/>
                    <a:pt x="32743" y="412626"/>
                  </a:cubicBezTo>
                  <a:cubicBezTo>
                    <a:pt x="25797" y="383109"/>
                    <a:pt x="15379" y="364257"/>
                    <a:pt x="1489" y="356072"/>
                  </a:cubicBezTo>
                  <a:cubicBezTo>
                    <a:pt x="496" y="346894"/>
                    <a:pt x="0" y="337592"/>
                    <a:pt x="0" y="328166"/>
                  </a:cubicBezTo>
                  <a:cubicBezTo>
                    <a:pt x="0" y="260946"/>
                    <a:pt x="28278" y="196205"/>
                    <a:pt x="84832" y="133946"/>
                  </a:cubicBezTo>
                  <a:cubicBezTo>
                    <a:pt x="128489" y="86073"/>
                    <a:pt x="186284" y="41920"/>
                    <a:pt x="258217" y="1489"/>
                  </a:cubicBezTo>
                  <a:close/>
                  <a:moveTo>
                    <a:pt x="1841972" y="744"/>
                  </a:moveTo>
                  <a:cubicBezTo>
                    <a:pt x="1872481" y="744"/>
                    <a:pt x="1918246" y="2667"/>
                    <a:pt x="1979266" y="6511"/>
                  </a:cubicBezTo>
                  <a:cubicBezTo>
                    <a:pt x="2040285" y="10356"/>
                    <a:pt x="2086050" y="12279"/>
                    <a:pt x="2116559" y="12279"/>
                  </a:cubicBezTo>
                  <a:cubicBezTo>
                    <a:pt x="2128466" y="12279"/>
                    <a:pt x="2140000" y="12279"/>
                    <a:pt x="2151162" y="12279"/>
                  </a:cubicBezTo>
                  <a:lnTo>
                    <a:pt x="2142976" y="22324"/>
                  </a:lnTo>
                  <a:lnTo>
                    <a:pt x="2181672" y="75158"/>
                  </a:lnTo>
                  <a:lnTo>
                    <a:pt x="2164184" y="75158"/>
                  </a:lnTo>
                  <a:cubicBezTo>
                    <a:pt x="2142356" y="75406"/>
                    <a:pt x="2110234" y="72554"/>
                    <a:pt x="2067818" y="66601"/>
                  </a:cubicBezTo>
                  <a:cubicBezTo>
                    <a:pt x="2024658" y="60648"/>
                    <a:pt x="1992412" y="57671"/>
                    <a:pt x="1971080" y="57671"/>
                  </a:cubicBezTo>
                  <a:cubicBezTo>
                    <a:pt x="1933873" y="57671"/>
                    <a:pt x="1900759" y="65733"/>
                    <a:pt x="1871737" y="81856"/>
                  </a:cubicBezTo>
                  <a:cubicBezTo>
                    <a:pt x="1836763" y="101451"/>
                    <a:pt x="1819275" y="128116"/>
                    <a:pt x="1819275" y="161851"/>
                  </a:cubicBezTo>
                  <a:cubicBezTo>
                    <a:pt x="1819275" y="165323"/>
                    <a:pt x="1819523" y="168796"/>
                    <a:pt x="1820019" y="172269"/>
                  </a:cubicBezTo>
                  <a:lnTo>
                    <a:pt x="2099816" y="184919"/>
                  </a:lnTo>
                  <a:cubicBezTo>
                    <a:pt x="2085181" y="187152"/>
                    <a:pt x="2067198" y="187524"/>
                    <a:pt x="2045866" y="186035"/>
                  </a:cubicBezTo>
                  <a:cubicBezTo>
                    <a:pt x="2015356" y="184051"/>
                    <a:pt x="1997373" y="183059"/>
                    <a:pt x="1991916" y="183059"/>
                  </a:cubicBezTo>
                  <a:cubicBezTo>
                    <a:pt x="1963887" y="183059"/>
                    <a:pt x="1949872" y="191244"/>
                    <a:pt x="1949872" y="207615"/>
                  </a:cubicBezTo>
                  <a:cubicBezTo>
                    <a:pt x="1949872" y="212576"/>
                    <a:pt x="1951112" y="218406"/>
                    <a:pt x="1953593" y="225103"/>
                  </a:cubicBezTo>
                  <a:cubicBezTo>
                    <a:pt x="1940694" y="227831"/>
                    <a:pt x="1914649" y="236513"/>
                    <a:pt x="1875458" y="251148"/>
                  </a:cubicBezTo>
                  <a:cubicBezTo>
                    <a:pt x="1844204" y="262806"/>
                    <a:pt x="1818035" y="268635"/>
                    <a:pt x="1796951" y="268635"/>
                  </a:cubicBezTo>
                  <a:cubicBezTo>
                    <a:pt x="1786781" y="268635"/>
                    <a:pt x="1776735" y="267519"/>
                    <a:pt x="1766813" y="265286"/>
                  </a:cubicBezTo>
                  <a:cubicBezTo>
                    <a:pt x="1757636" y="271453"/>
                    <a:pt x="1749822" y="281564"/>
                    <a:pt x="1743373" y="295622"/>
                  </a:cubicBezTo>
                  <a:cubicBezTo>
                    <a:pt x="1733451" y="317082"/>
                    <a:pt x="1727870" y="328798"/>
                    <a:pt x="1726630" y="330771"/>
                  </a:cubicBezTo>
                  <a:lnTo>
                    <a:pt x="2112467" y="330771"/>
                  </a:lnTo>
                  <a:lnTo>
                    <a:pt x="2165673" y="398674"/>
                  </a:lnTo>
                  <a:cubicBezTo>
                    <a:pt x="2130698" y="403402"/>
                    <a:pt x="2077120" y="407382"/>
                    <a:pt x="2004938" y="410615"/>
                  </a:cubicBezTo>
                  <a:cubicBezTo>
                    <a:pt x="1932757" y="413847"/>
                    <a:pt x="1878807" y="417952"/>
                    <a:pt x="1843088" y="422928"/>
                  </a:cubicBezTo>
                  <a:cubicBezTo>
                    <a:pt x="1784053" y="431137"/>
                    <a:pt x="1732459" y="445066"/>
                    <a:pt x="1688307" y="464716"/>
                  </a:cubicBezTo>
                  <a:cubicBezTo>
                    <a:pt x="1681113" y="446857"/>
                    <a:pt x="1671439" y="437927"/>
                    <a:pt x="1659285" y="437927"/>
                  </a:cubicBezTo>
                  <a:cubicBezTo>
                    <a:pt x="1652092" y="437927"/>
                    <a:pt x="1641984" y="440966"/>
                    <a:pt x="1628961" y="447043"/>
                  </a:cubicBezTo>
                  <a:cubicBezTo>
                    <a:pt x="1615939" y="453120"/>
                    <a:pt x="1605707" y="456159"/>
                    <a:pt x="1598266" y="456159"/>
                  </a:cubicBezTo>
                  <a:cubicBezTo>
                    <a:pt x="1598266" y="456159"/>
                    <a:pt x="1592312" y="454794"/>
                    <a:pt x="1580406" y="452066"/>
                  </a:cubicBezTo>
                  <a:cubicBezTo>
                    <a:pt x="1581646" y="445368"/>
                    <a:pt x="1586731" y="435695"/>
                    <a:pt x="1595661" y="423044"/>
                  </a:cubicBezTo>
                  <a:cubicBezTo>
                    <a:pt x="1604095" y="411386"/>
                    <a:pt x="1608435" y="401588"/>
                    <a:pt x="1608684" y="393651"/>
                  </a:cubicBezTo>
                  <a:lnTo>
                    <a:pt x="1594917" y="371326"/>
                  </a:lnTo>
                  <a:cubicBezTo>
                    <a:pt x="1617737" y="369342"/>
                    <a:pt x="1639131" y="360784"/>
                    <a:pt x="1659099" y="345654"/>
                  </a:cubicBezTo>
                  <a:cubicBezTo>
                    <a:pt x="1679067" y="330523"/>
                    <a:pt x="1693019" y="312291"/>
                    <a:pt x="1700957" y="290959"/>
                  </a:cubicBezTo>
                  <a:cubicBezTo>
                    <a:pt x="1696244" y="283022"/>
                    <a:pt x="1687562" y="278681"/>
                    <a:pt x="1674912" y="277937"/>
                  </a:cubicBezTo>
                  <a:cubicBezTo>
                    <a:pt x="1664742" y="278433"/>
                    <a:pt x="1654448" y="278805"/>
                    <a:pt x="1644030" y="279053"/>
                  </a:cubicBezTo>
                  <a:lnTo>
                    <a:pt x="1633240" y="278309"/>
                  </a:lnTo>
                  <a:cubicBezTo>
                    <a:pt x="1640433" y="270371"/>
                    <a:pt x="1646015" y="257473"/>
                    <a:pt x="1649983" y="239614"/>
                  </a:cubicBezTo>
                  <a:cubicBezTo>
                    <a:pt x="1654696" y="218530"/>
                    <a:pt x="1658417" y="205383"/>
                    <a:pt x="1661145" y="200174"/>
                  </a:cubicBezTo>
                  <a:cubicBezTo>
                    <a:pt x="1667595" y="188020"/>
                    <a:pt x="1678261" y="181943"/>
                    <a:pt x="1693143" y="181943"/>
                  </a:cubicBezTo>
                  <a:cubicBezTo>
                    <a:pt x="1699097" y="181943"/>
                    <a:pt x="1706042" y="182935"/>
                    <a:pt x="1713979" y="184919"/>
                  </a:cubicBezTo>
                  <a:cubicBezTo>
                    <a:pt x="1724149" y="178966"/>
                    <a:pt x="1732335" y="169044"/>
                    <a:pt x="1738536" y="155154"/>
                  </a:cubicBezTo>
                  <a:cubicBezTo>
                    <a:pt x="1743745" y="143247"/>
                    <a:pt x="1748954" y="131217"/>
                    <a:pt x="1754163" y="119063"/>
                  </a:cubicBezTo>
                  <a:cubicBezTo>
                    <a:pt x="1750690" y="114598"/>
                    <a:pt x="1739652" y="109265"/>
                    <a:pt x="1721049" y="103064"/>
                  </a:cubicBezTo>
                  <a:cubicBezTo>
                    <a:pt x="1705670" y="97855"/>
                    <a:pt x="1697980" y="90537"/>
                    <a:pt x="1697980" y="81112"/>
                  </a:cubicBezTo>
                  <a:cubicBezTo>
                    <a:pt x="1697980" y="81112"/>
                    <a:pt x="1698972" y="76151"/>
                    <a:pt x="1700957" y="66229"/>
                  </a:cubicBezTo>
                  <a:lnTo>
                    <a:pt x="1754163" y="38696"/>
                  </a:lnTo>
                  <a:lnTo>
                    <a:pt x="1700957" y="13023"/>
                  </a:lnTo>
                  <a:cubicBezTo>
                    <a:pt x="1745357" y="4837"/>
                    <a:pt x="1792362" y="744"/>
                    <a:pt x="1841972" y="744"/>
                  </a:cubicBezTo>
                  <a:close/>
                  <a:moveTo>
                    <a:pt x="3090416" y="0"/>
                  </a:moveTo>
                  <a:cubicBezTo>
                    <a:pt x="3117453" y="0"/>
                    <a:pt x="3144118" y="496"/>
                    <a:pt x="3170411" y="1489"/>
                  </a:cubicBezTo>
                  <a:lnTo>
                    <a:pt x="3022327" y="42044"/>
                  </a:lnTo>
                  <a:lnTo>
                    <a:pt x="3142878" y="55067"/>
                  </a:lnTo>
                  <a:cubicBezTo>
                    <a:pt x="3124770" y="69701"/>
                    <a:pt x="3096245" y="78383"/>
                    <a:pt x="3057302" y="81112"/>
                  </a:cubicBezTo>
                  <a:cubicBezTo>
                    <a:pt x="3025056" y="83344"/>
                    <a:pt x="2992686" y="85452"/>
                    <a:pt x="2960192" y="87437"/>
                  </a:cubicBezTo>
                  <a:cubicBezTo>
                    <a:pt x="2925961" y="93142"/>
                    <a:pt x="2902272" y="107032"/>
                    <a:pt x="2889126" y="129109"/>
                  </a:cubicBezTo>
                  <a:cubicBezTo>
                    <a:pt x="2881684" y="141511"/>
                    <a:pt x="2877096" y="156766"/>
                    <a:pt x="2875359" y="174873"/>
                  </a:cubicBezTo>
                  <a:cubicBezTo>
                    <a:pt x="2875607" y="178098"/>
                    <a:pt x="2875235" y="183183"/>
                    <a:pt x="2874243" y="190128"/>
                  </a:cubicBezTo>
                  <a:cubicBezTo>
                    <a:pt x="2853407" y="250156"/>
                    <a:pt x="2822029" y="340197"/>
                    <a:pt x="2780109" y="460251"/>
                  </a:cubicBezTo>
                  <a:cubicBezTo>
                    <a:pt x="2775396" y="463228"/>
                    <a:pt x="2772048" y="464716"/>
                    <a:pt x="2770064" y="464716"/>
                  </a:cubicBezTo>
                  <a:cubicBezTo>
                    <a:pt x="2768575" y="464716"/>
                    <a:pt x="2767831" y="463848"/>
                    <a:pt x="2767831" y="462112"/>
                  </a:cubicBezTo>
                  <a:cubicBezTo>
                    <a:pt x="2767831" y="459879"/>
                    <a:pt x="2769878" y="453120"/>
                    <a:pt x="2773970" y="441834"/>
                  </a:cubicBezTo>
                  <a:cubicBezTo>
                    <a:pt x="2778063" y="430548"/>
                    <a:pt x="2780109" y="421556"/>
                    <a:pt x="2780109" y="414859"/>
                  </a:cubicBezTo>
                  <a:cubicBezTo>
                    <a:pt x="2780109" y="404193"/>
                    <a:pt x="2775768" y="396503"/>
                    <a:pt x="2767087" y="391790"/>
                  </a:cubicBezTo>
                  <a:lnTo>
                    <a:pt x="2751417" y="414773"/>
                  </a:lnTo>
                  <a:lnTo>
                    <a:pt x="2753692" y="410208"/>
                  </a:lnTo>
                  <a:cubicBezTo>
                    <a:pt x="2762126" y="393217"/>
                    <a:pt x="2770560" y="384721"/>
                    <a:pt x="2778993" y="384721"/>
                  </a:cubicBezTo>
                  <a:cubicBezTo>
                    <a:pt x="2783706" y="384721"/>
                    <a:pt x="2788419" y="387077"/>
                    <a:pt x="2793132" y="391790"/>
                  </a:cubicBezTo>
                  <a:cubicBezTo>
                    <a:pt x="2792140" y="385589"/>
                    <a:pt x="2791644" y="379264"/>
                    <a:pt x="2791644" y="372815"/>
                  </a:cubicBezTo>
                  <a:cubicBezTo>
                    <a:pt x="2791644" y="345282"/>
                    <a:pt x="2801504" y="305284"/>
                    <a:pt x="2821223" y="252822"/>
                  </a:cubicBezTo>
                  <a:cubicBezTo>
                    <a:pt x="2840943" y="200360"/>
                    <a:pt x="2850803" y="159990"/>
                    <a:pt x="2850803" y="131713"/>
                  </a:cubicBezTo>
                  <a:cubicBezTo>
                    <a:pt x="2850803" y="119311"/>
                    <a:pt x="2849438" y="107405"/>
                    <a:pt x="2846710" y="95994"/>
                  </a:cubicBezTo>
                  <a:lnTo>
                    <a:pt x="2698626" y="419696"/>
                  </a:lnTo>
                  <a:cubicBezTo>
                    <a:pt x="2701106" y="401836"/>
                    <a:pt x="2712764" y="366986"/>
                    <a:pt x="2733600" y="315144"/>
                  </a:cubicBezTo>
                  <a:cubicBezTo>
                    <a:pt x="2751212" y="272976"/>
                    <a:pt x="2775272" y="209104"/>
                    <a:pt x="2805782" y="123528"/>
                  </a:cubicBezTo>
                  <a:cubicBezTo>
                    <a:pt x="2797844" y="116334"/>
                    <a:pt x="2786931" y="112738"/>
                    <a:pt x="2773040" y="112738"/>
                  </a:cubicBezTo>
                  <a:cubicBezTo>
                    <a:pt x="2759398" y="112738"/>
                    <a:pt x="2739616" y="116892"/>
                    <a:pt x="2713695" y="125202"/>
                  </a:cubicBezTo>
                  <a:cubicBezTo>
                    <a:pt x="2687774" y="133511"/>
                    <a:pt x="2668116" y="137666"/>
                    <a:pt x="2654722" y="137666"/>
                  </a:cubicBezTo>
                  <a:cubicBezTo>
                    <a:pt x="2635870" y="137666"/>
                    <a:pt x="2626444" y="127124"/>
                    <a:pt x="2626444" y="106040"/>
                  </a:cubicBezTo>
                  <a:cubicBezTo>
                    <a:pt x="2626444" y="101327"/>
                    <a:pt x="2627498" y="94320"/>
                    <a:pt x="2629607" y="85018"/>
                  </a:cubicBezTo>
                  <a:cubicBezTo>
                    <a:pt x="2631715" y="75717"/>
                    <a:pt x="2632770" y="68833"/>
                    <a:pt x="2632770" y="64368"/>
                  </a:cubicBezTo>
                  <a:cubicBezTo>
                    <a:pt x="2632770" y="59904"/>
                    <a:pt x="2628180" y="52462"/>
                    <a:pt x="2619003" y="42044"/>
                  </a:cubicBezTo>
                  <a:cubicBezTo>
                    <a:pt x="2765102" y="14015"/>
                    <a:pt x="2922240" y="0"/>
                    <a:pt x="3090416" y="0"/>
                  </a:cubicBezTo>
                  <a:close/>
                  <a:moveTo>
                    <a:pt x="1652141" y="0"/>
                  </a:moveTo>
                  <a:cubicBezTo>
                    <a:pt x="1679178" y="0"/>
                    <a:pt x="1705844" y="496"/>
                    <a:pt x="1732136" y="1489"/>
                  </a:cubicBezTo>
                  <a:lnTo>
                    <a:pt x="1584052" y="42044"/>
                  </a:lnTo>
                  <a:lnTo>
                    <a:pt x="1704603" y="55067"/>
                  </a:lnTo>
                  <a:cubicBezTo>
                    <a:pt x="1686496" y="69701"/>
                    <a:pt x="1657970" y="78383"/>
                    <a:pt x="1619027" y="81112"/>
                  </a:cubicBezTo>
                  <a:cubicBezTo>
                    <a:pt x="1586781" y="83344"/>
                    <a:pt x="1554411" y="85452"/>
                    <a:pt x="1521917" y="87437"/>
                  </a:cubicBezTo>
                  <a:cubicBezTo>
                    <a:pt x="1487686" y="93142"/>
                    <a:pt x="1463998" y="107032"/>
                    <a:pt x="1450851" y="129109"/>
                  </a:cubicBezTo>
                  <a:cubicBezTo>
                    <a:pt x="1443410" y="141511"/>
                    <a:pt x="1438821" y="156766"/>
                    <a:pt x="1437085" y="174873"/>
                  </a:cubicBezTo>
                  <a:cubicBezTo>
                    <a:pt x="1437333" y="178098"/>
                    <a:pt x="1436961" y="183183"/>
                    <a:pt x="1435968" y="190128"/>
                  </a:cubicBezTo>
                  <a:cubicBezTo>
                    <a:pt x="1415133" y="250156"/>
                    <a:pt x="1383755" y="340197"/>
                    <a:pt x="1341835" y="460251"/>
                  </a:cubicBezTo>
                  <a:cubicBezTo>
                    <a:pt x="1337122" y="463228"/>
                    <a:pt x="1333773" y="464716"/>
                    <a:pt x="1331789" y="464716"/>
                  </a:cubicBezTo>
                  <a:cubicBezTo>
                    <a:pt x="1330300" y="464716"/>
                    <a:pt x="1329556" y="463848"/>
                    <a:pt x="1329556" y="462112"/>
                  </a:cubicBezTo>
                  <a:cubicBezTo>
                    <a:pt x="1329556" y="459879"/>
                    <a:pt x="1331603" y="453120"/>
                    <a:pt x="1335696" y="441834"/>
                  </a:cubicBezTo>
                  <a:cubicBezTo>
                    <a:pt x="1339788" y="430548"/>
                    <a:pt x="1341835" y="421556"/>
                    <a:pt x="1341835" y="414859"/>
                  </a:cubicBezTo>
                  <a:cubicBezTo>
                    <a:pt x="1341835" y="404193"/>
                    <a:pt x="1337494" y="396503"/>
                    <a:pt x="1328812" y="391790"/>
                  </a:cubicBezTo>
                  <a:lnTo>
                    <a:pt x="1313143" y="414773"/>
                  </a:lnTo>
                  <a:lnTo>
                    <a:pt x="1315418" y="410208"/>
                  </a:lnTo>
                  <a:cubicBezTo>
                    <a:pt x="1323851" y="393217"/>
                    <a:pt x="1332285" y="384721"/>
                    <a:pt x="1340718" y="384721"/>
                  </a:cubicBezTo>
                  <a:cubicBezTo>
                    <a:pt x="1345431" y="384721"/>
                    <a:pt x="1350144" y="387077"/>
                    <a:pt x="1354857" y="391790"/>
                  </a:cubicBezTo>
                  <a:cubicBezTo>
                    <a:pt x="1353865" y="385589"/>
                    <a:pt x="1353369" y="379264"/>
                    <a:pt x="1353369" y="372815"/>
                  </a:cubicBezTo>
                  <a:cubicBezTo>
                    <a:pt x="1353369" y="345282"/>
                    <a:pt x="1363229" y="305284"/>
                    <a:pt x="1382948" y="252822"/>
                  </a:cubicBezTo>
                  <a:cubicBezTo>
                    <a:pt x="1402668" y="200360"/>
                    <a:pt x="1412528" y="159990"/>
                    <a:pt x="1412528" y="131713"/>
                  </a:cubicBezTo>
                  <a:cubicBezTo>
                    <a:pt x="1412528" y="119311"/>
                    <a:pt x="1411164" y="107405"/>
                    <a:pt x="1408435" y="95994"/>
                  </a:cubicBezTo>
                  <a:lnTo>
                    <a:pt x="1260351" y="419696"/>
                  </a:lnTo>
                  <a:cubicBezTo>
                    <a:pt x="1262832" y="401836"/>
                    <a:pt x="1274490" y="366986"/>
                    <a:pt x="1295326" y="315144"/>
                  </a:cubicBezTo>
                  <a:cubicBezTo>
                    <a:pt x="1312937" y="272976"/>
                    <a:pt x="1336998" y="209104"/>
                    <a:pt x="1367508" y="123528"/>
                  </a:cubicBezTo>
                  <a:cubicBezTo>
                    <a:pt x="1359570" y="116334"/>
                    <a:pt x="1348656" y="112738"/>
                    <a:pt x="1334765" y="112738"/>
                  </a:cubicBezTo>
                  <a:cubicBezTo>
                    <a:pt x="1321123" y="112738"/>
                    <a:pt x="1301341" y="116892"/>
                    <a:pt x="1275420" y="125202"/>
                  </a:cubicBezTo>
                  <a:cubicBezTo>
                    <a:pt x="1249499" y="133511"/>
                    <a:pt x="1229842" y="137666"/>
                    <a:pt x="1216447" y="137666"/>
                  </a:cubicBezTo>
                  <a:cubicBezTo>
                    <a:pt x="1197596" y="137666"/>
                    <a:pt x="1188170" y="127124"/>
                    <a:pt x="1188170" y="106040"/>
                  </a:cubicBezTo>
                  <a:cubicBezTo>
                    <a:pt x="1188170" y="101327"/>
                    <a:pt x="1189224" y="94320"/>
                    <a:pt x="1191332" y="85018"/>
                  </a:cubicBezTo>
                  <a:cubicBezTo>
                    <a:pt x="1193441" y="75717"/>
                    <a:pt x="1194495" y="68833"/>
                    <a:pt x="1194495" y="64368"/>
                  </a:cubicBezTo>
                  <a:cubicBezTo>
                    <a:pt x="1194495" y="59904"/>
                    <a:pt x="1189906" y="52462"/>
                    <a:pt x="1180728" y="42044"/>
                  </a:cubicBezTo>
                  <a:cubicBezTo>
                    <a:pt x="1326828" y="14015"/>
                    <a:pt x="1483966" y="0"/>
                    <a:pt x="165214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6000" dirty="0">
                <a:solidFill>
                  <a:srgbClr val="786877"/>
                </a:solidFill>
                <a:latin typeface="ChickenScratch AOE" panose="00000400000000000000" pitchFamily="2" charset="0"/>
                <a:ea typeface="书体坊安景臣钢笔行书" panose="02010601030101010101" pitchFamily="2" charset="-122"/>
              </a:endParaRPr>
            </a:p>
          </p:txBody>
        </p:sp>
        <p:sp>
          <p:nvSpPr>
            <p:cNvPr id="44" name="PA_任意多边形 43"/>
            <p:cNvSpPr/>
            <p:nvPr>
              <p:custDataLst>
                <p:tags r:id="rId2"/>
              </p:custDataLst>
            </p:nvPr>
          </p:nvSpPr>
          <p:spPr>
            <a:xfrm>
              <a:off x="2220456" y="2415578"/>
              <a:ext cx="593903" cy="640538"/>
            </a:xfrm>
            <a:custGeom>
              <a:avLst/>
              <a:gdLst/>
              <a:ahLst/>
              <a:cxnLst/>
              <a:rect l="l" t="t" r="r" b="b"/>
              <a:pathLst>
                <a:path w="593903" h="640538">
                  <a:moveTo>
                    <a:pt x="305867" y="636423"/>
                  </a:moveTo>
                  <a:lnTo>
                    <a:pt x="315468" y="636423"/>
                  </a:lnTo>
                  <a:lnTo>
                    <a:pt x="315468" y="637794"/>
                  </a:lnTo>
                  <a:lnTo>
                    <a:pt x="314097" y="639166"/>
                  </a:lnTo>
                  <a:lnTo>
                    <a:pt x="314097" y="640538"/>
                  </a:lnTo>
                  <a:lnTo>
                    <a:pt x="305867" y="639166"/>
                  </a:lnTo>
                  <a:close/>
                  <a:moveTo>
                    <a:pt x="426568" y="326441"/>
                  </a:moveTo>
                  <a:cubicBezTo>
                    <a:pt x="436626" y="331013"/>
                    <a:pt x="441656" y="334214"/>
                    <a:pt x="441656" y="336042"/>
                  </a:cubicBezTo>
                  <a:lnTo>
                    <a:pt x="441656" y="345644"/>
                  </a:lnTo>
                  <a:lnTo>
                    <a:pt x="432054" y="375819"/>
                  </a:lnTo>
                  <a:lnTo>
                    <a:pt x="426568" y="384048"/>
                  </a:lnTo>
                  <a:lnTo>
                    <a:pt x="427940" y="392278"/>
                  </a:lnTo>
                  <a:cubicBezTo>
                    <a:pt x="421082" y="406908"/>
                    <a:pt x="414224" y="414224"/>
                    <a:pt x="407366" y="414224"/>
                  </a:cubicBezTo>
                  <a:lnTo>
                    <a:pt x="399136" y="429311"/>
                  </a:lnTo>
                  <a:cubicBezTo>
                    <a:pt x="397307" y="434798"/>
                    <a:pt x="394564" y="438912"/>
                    <a:pt x="390906" y="441656"/>
                  </a:cubicBezTo>
                  <a:cubicBezTo>
                    <a:pt x="390906" y="448056"/>
                    <a:pt x="388163" y="451257"/>
                    <a:pt x="382677" y="451257"/>
                  </a:cubicBezTo>
                  <a:cubicBezTo>
                    <a:pt x="380391" y="451257"/>
                    <a:pt x="379019" y="454457"/>
                    <a:pt x="378562" y="460858"/>
                  </a:cubicBezTo>
                  <a:lnTo>
                    <a:pt x="386792" y="466344"/>
                  </a:lnTo>
                  <a:lnTo>
                    <a:pt x="390906" y="464973"/>
                  </a:lnTo>
                  <a:lnTo>
                    <a:pt x="410109" y="466344"/>
                  </a:lnTo>
                  <a:lnTo>
                    <a:pt x="411480" y="466344"/>
                  </a:lnTo>
                  <a:lnTo>
                    <a:pt x="419710" y="470459"/>
                  </a:lnTo>
                  <a:lnTo>
                    <a:pt x="430683" y="469088"/>
                  </a:lnTo>
                  <a:cubicBezTo>
                    <a:pt x="435712" y="471374"/>
                    <a:pt x="451714" y="474117"/>
                    <a:pt x="478689" y="477317"/>
                  </a:cubicBezTo>
                  <a:lnTo>
                    <a:pt x="482804" y="475946"/>
                  </a:lnTo>
                  <a:lnTo>
                    <a:pt x="517094" y="481432"/>
                  </a:lnTo>
                  <a:lnTo>
                    <a:pt x="523952" y="480060"/>
                  </a:lnTo>
                  <a:cubicBezTo>
                    <a:pt x="532638" y="480518"/>
                    <a:pt x="540411" y="482804"/>
                    <a:pt x="547269" y="486918"/>
                  </a:cubicBezTo>
                  <a:cubicBezTo>
                    <a:pt x="551841" y="484175"/>
                    <a:pt x="557784" y="482804"/>
                    <a:pt x="565100" y="482804"/>
                  </a:cubicBezTo>
                  <a:lnTo>
                    <a:pt x="566471" y="482804"/>
                  </a:lnTo>
                  <a:cubicBezTo>
                    <a:pt x="569214" y="482804"/>
                    <a:pt x="573786" y="485090"/>
                    <a:pt x="580187" y="489662"/>
                  </a:cubicBezTo>
                  <a:cubicBezTo>
                    <a:pt x="585216" y="489662"/>
                    <a:pt x="589788" y="493776"/>
                    <a:pt x="593903" y="502006"/>
                  </a:cubicBezTo>
                  <a:lnTo>
                    <a:pt x="593903" y="507492"/>
                  </a:lnTo>
                  <a:cubicBezTo>
                    <a:pt x="586588" y="521208"/>
                    <a:pt x="579273" y="528981"/>
                    <a:pt x="571958" y="530810"/>
                  </a:cubicBezTo>
                  <a:cubicBezTo>
                    <a:pt x="569214" y="530810"/>
                    <a:pt x="565557" y="532638"/>
                    <a:pt x="560985" y="536296"/>
                  </a:cubicBezTo>
                  <a:lnTo>
                    <a:pt x="556870" y="533553"/>
                  </a:lnTo>
                  <a:lnTo>
                    <a:pt x="551384" y="537668"/>
                  </a:lnTo>
                  <a:lnTo>
                    <a:pt x="541782" y="537668"/>
                  </a:lnTo>
                  <a:cubicBezTo>
                    <a:pt x="541782" y="542240"/>
                    <a:pt x="540868" y="544526"/>
                    <a:pt x="539039" y="544526"/>
                  </a:cubicBezTo>
                  <a:lnTo>
                    <a:pt x="537668" y="543154"/>
                  </a:lnTo>
                  <a:lnTo>
                    <a:pt x="536296" y="543154"/>
                  </a:lnTo>
                  <a:lnTo>
                    <a:pt x="529438" y="544526"/>
                  </a:lnTo>
                  <a:cubicBezTo>
                    <a:pt x="519837" y="544526"/>
                    <a:pt x="513436" y="541325"/>
                    <a:pt x="510236" y="534924"/>
                  </a:cubicBezTo>
                  <a:cubicBezTo>
                    <a:pt x="513893" y="527609"/>
                    <a:pt x="519380" y="523952"/>
                    <a:pt x="526695" y="523952"/>
                  </a:cubicBezTo>
                  <a:cubicBezTo>
                    <a:pt x="526695" y="522123"/>
                    <a:pt x="529895" y="520751"/>
                    <a:pt x="536296" y="519837"/>
                  </a:cubicBezTo>
                  <a:lnTo>
                    <a:pt x="536296" y="518465"/>
                  </a:lnTo>
                  <a:lnTo>
                    <a:pt x="534924" y="517094"/>
                  </a:lnTo>
                  <a:lnTo>
                    <a:pt x="534924" y="515722"/>
                  </a:lnTo>
                  <a:lnTo>
                    <a:pt x="533553" y="517094"/>
                  </a:lnTo>
                  <a:lnTo>
                    <a:pt x="530810" y="517094"/>
                  </a:lnTo>
                  <a:cubicBezTo>
                    <a:pt x="514808" y="514808"/>
                    <a:pt x="505206" y="512522"/>
                    <a:pt x="502006" y="510236"/>
                  </a:cubicBezTo>
                  <a:lnTo>
                    <a:pt x="491033" y="512979"/>
                  </a:lnTo>
                  <a:lnTo>
                    <a:pt x="470459" y="506121"/>
                  </a:lnTo>
                  <a:lnTo>
                    <a:pt x="467716" y="508864"/>
                  </a:lnTo>
                  <a:cubicBezTo>
                    <a:pt x="463144" y="508864"/>
                    <a:pt x="460858" y="507950"/>
                    <a:pt x="460858" y="506121"/>
                  </a:cubicBezTo>
                  <a:lnTo>
                    <a:pt x="459486" y="507492"/>
                  </a:lnTo>
                  <a:lnTo>
                    <a:pt x="455372" y="507492"/>
                  </a:lnTo>
                  <a:lnTo>
                    <a:pt x="443027" y="502006"/>
                  </a:lnTo>
                  <a:lnTo>
                    <a:pt x="437541" y="503378"/>
                  </a:lnTo>
                  <a:cubicBezTo>
                    <a:pt x="431597" y="503378"/>
                    <a:pt x="423825" y="500177"/>
                    <a:pt x="414224" y="493776"/>
                  </a:cubicBezTo>
                  <a:lnTo>
                    <a:pt x="410109" y="495148"/>
                  </a:lnTo>
                  <a:cubicBezTo>
                    <a:pt x="410109" y="492862"/>
                    <a:pt x="403708" y="490119"/>
                    <a:pt x="390906" y="486918"/>
                  </a:cubicBezTo>
                  <a:lnTo>
                    <a:pt x="390906" y="485547"/>
                  </a:lnTo>
                  <a:lnTo>
                    <a:pt x="389535" y="486918"/>
                  </a:lnTo>
                  <a:lnTo>
                    <a:pt x="388163" y="486918"/>
                  </a:lnTo>
                  <a:cubicBezTo>
                    <a:pt x="380848" y="482346"/>
                    <a:pt x="371247" y="478689"/>
                    <a:pt x="359360" y="475946"/>
                  </a:cubicBezTo>
                  <a:lnTo>
                    <a:pt x="349758" y="464973"/>
                  </a:lnTo>
                  <a:lnTo>
                    <a:pt x="349758" y="459486"/>
                  </a:lnTo>
                  <a:cubicBezTo>
                    <a:pt x="349758" y="456286"/>
                    <a:pt x="354330" y="449428"/>
                    <a:pt x="363474" y="438912"/>
                  </a:cubicBezTo>
                  <a:cubicBezTo>
                    <a:pt x="363474" y="436169"/>
                    <a:pt x="368504" y="427482"/>
                    <a:pt x="378562" y="412852"/>
                  </a:cubicBezTo>
                  <a:cubicBezTo>
                    <a:pt x="381762" y="403708"/>
                    <a:pt x="388163" y="391364"/>
                    <a:pt x="397764" y="375819"/>
                  </a:cubicBezTo>
                  <a:cubicBezTo>
                    <a:pt x="397764" y="373533"/>
                    <a:pt x="401422" y="368046"/>
                    <a:pt x="408737" y="359360"/>
                  </a:cubicBezTo>
                  <a:lnTo>
                    <a:pt x="408737" y="355245"/>
                  </a:lnTo>
                  <a:lnTo>
                    <a:pt x="407366" y="353873"/>
                  </a:lnTo>
                  <a:lnTo>
                    <a:pt x="407366" y="352502"/>
                  </a:lnTo>
                  <a:lnTo>
                    <a:pt x="405994" y="353873"/>
                  </a:lnTo>
                  <a:lnTo>
                    <a:pt x="386792" y="353873"/>
                  </a:lnTo>
                  <a:lnTo>
                    <a:pt x="382677" y="349758"/>
                  </a:lnTo>
                  <a:lnTo>
                    <a:pt x="382677" y="348387"/>
                  </a:lnTo>
                  <a:cubicBezTo>
                    <a:pt x="407823" y="333756"/>
                    <a:pt x="422453" y="326441"/>
                    <a:pt x="426568" y="326441"/>
                  </a:cubicBezTo>
                  <a:close/>
                  <a:moveTo>
                    <a:pt x="301752" y="294894"/>
                  </a:moveTo>
                  <a:lnTo>
                    <a:pt x="299009" y="297638"/>
                  </a:lnTo>
                  <a:cubicBezTo>
                    <a:pt x="307239" y="303581"/>
                    <a:pt x="311354" y="307696"/>
                    <a:pt x="311354" y="309982"/>
                  </a:cubicBezTo>
                  <a:cubicBezTo>
                    <a:pt x="315926" y="309982"/>
                    <a:pt x="318669" y="306782"/>
                    <a:pt x="319583" y="300381"/>
                  </a:cubicBezTo>
                  <a:lnTo>
                    <a:pt x="318212" y="296266"/>
                  </a:lnTo>
                  <a:lnTo>
                    <a:pt x="319583" y="294894"/>
                  </a:lnTo>
                  <a:close/>
                  <a:moveTo>
                    <a:pt x="285293" y="149505"/>
                  </a:moveTo>
                  <a:lnTo>
                    <a:pt x="293523" y="153620"/>
                  </a:lnTo>
                  <a:lnTo>
                    <a:pt x="297638" y="149505"/>
                  </a:lnTo>
                  <a:lnTo>
                    <a:pt x="299009" y="149505"/>
                  </a:lnTo>
                  <a:cubicBezTo>
                    <a:pt x="323698" y="153162"/>
                    <a:pt x="336042" y="157277"/>
                    <a:pt x="336042" y="161849"/>
                  </a:cubicBezTo>
                  <a:lnTo>
                    <a:pt x="342900" y="171450"/>
                  </a:lnTo>
                  <a:lnTo>
                    <a:pt x="342900" y="174194"/>
                  </a:lnTo>
                  <a:cubicBezTo>
                    <a:pt x="339243" y="177394"/>
                    <a:pt x="335585" y="183338"/>
                    <a:pt x="331928" y="192024"/>
                  </a:cubicBezTo>
                  <a:cubicBezTo>
                    <a:pt x="328270" y="196596"/>
                    <a:pt x="323241" y="198882"/>
                    <a:pt x="316840" y="198882"/>
                  </a:cubicBezTo>
                  <a:cubicBezTo>
                    <a:pt x="316840" y="201168"/>
                    <a:pt x="309982" y="202540"/>
                    <a:pt x="296266" y="202997"/>
                  </a:cubicBezTo>
                  <a:lnTo>
                    <a:pt x="293523" y="200254"/>
                  </a:lnTo>
                  <a:lnTo>
                    <a:pt x="289408" y="202997"/>
                  </a:lnTo>
                  <a:cubicBezTo>
                    <a:pt x="286208" y="200254"/>
                    <a:pt x="280721" y="197511"/>
                    <a:pt x="272949" y="194768"/>
                  </a:cubicBezTo>
                  <a:lnTo>
                    <a:pt x="271577" y="185166"/>
                  </a:lnTo>
                  <a:lnTo>
                    <a:pt x="272949" y="183795"/>
                  </a:lnTo>
                  <a:lnTo>
                    <a:pt x="266091" y="185166"/>
                  </a:lnTo>
                  <a:lnTo>
                    <a:pt x="257861" y="185166"/>
                  </a:lnTo>
                  <a:lnTo>
                    <a:pt x="251003" y="183795"/>
                  </a:lnTo>
                  <a:lnTo>
                    <a:pt x="242774" y="185166"/>
                  </a:lnTo>
                  <a:lnTo>
                    <a:pt x="240030" y="185166"/>
                  </a:lnTo>
                  <a:lnTo>
                    <a:pt x="233172" y="183795"/>
                  </a:lnTo>
                  <a:cubicBezTo>
                    <a:pt x="232258" y="186538"/>
                    <a:pt x="229515" y="187910"/>
                    <a:pt x="224943" y="187910"/>
                  </a:cubicBezTo>
                  <a:lnTo>
                    <a:pt x="223571" y="186538"/>
                  </a:lnTo>
                  <a:lnTo>
                    <a:pt x="202997" y="190653"/>
                  </a:lnTo>
                  <a:lnTo>
                    <a:pt x="202997" y="189281"/>
                  </a:lnTo>
                  <a:lnTo>
                    <a:pt x="201626" y="190653"/>
                  </a:lnTo>
                  <a:lnTo>
                    <a:pt x="178308" y="190653"/>
                  </a:lnTo>
                  <a:lnTo>
                    <a:pt x="174194" y="187910"/>
                  </a:lnTo>
                  <a:lnTo>
                    <a:pt x="172822" y="187910"/>
                  </a:lnTo>
                  <a:lnTo>
                    <a:pt x="171450" y="189281"/>
                  </a:lnTo>
                  <a:lnTo>
                    <a:pt x="170079" y="189281"/>
                  </a:lnTo>
                  <a:cubicBezTo>
                    <a:pt x="170079" y="187910"/>
                    <a:pt x="164135" y="186081"/>
                    <a:pt x="152248" y="183795"/>
                  </a:cubicBezTo>
                  <a:lnTo>
                    <a:pt x="145390" y="168707"/>
                  </a:lnTo>
                  <a:cubicBezTo>
                    <a:pt x="153620" y="160478"/>
                    <a:pt x="159563" y="156363"/>
                    <a:pt x="163221" y="156363"/>
                  </a:cubicBezTo>
                  <a:lnTo>
                    <a:pt x="164592" y="157734"/>
                  </a:lnTo>
                  <a:lnTo>
                    <a:pt x="165964" y="157734"/>
                  </a:lnTo>
                  <a:lnTo>
                    <a:pt x="174194" y="154991"/>
                  </a:lnTo>
                  <a:lnTo>
                    <a:pt x="175565" y="154991"/>
                  </a:lnTo>
                  <a:lnTo>
                    <a:pt x="186538" y="157734"/>
                  </a:lnTo>
                  <a:lnTo>
                    <a:pt x="190653" y="157734"/>
                  </a:lnTo>
                  <a:lnTo>
                    <a:pt x="200254" y="152248"/>
                  </a:lnTo>
                  <a:lnTo>
                    <a:pt x="205740" y="154991"/>
                  </a:lnTo>
                  <a:lnTo>
                    <a:pt x="211227" y="152248"/>
                  </a:lnTo>
                  <a:lnTo>
                    <a:pt x="216713" y="153620"/>
                  </a:lnTo>
                  <a:lnTo>
                    <a:pt x="218085" y="152248"/>
                  </a:lnTo>
                  <a:lnTo>
                    <a:pt x="219456" y="152248"/>
                  </a:lnTo>
                  <a:lnTo>
                    <a:pt x="230429" y="154991"/>
                  </a:lnTo>
                  <a:lnTo>
                    <a:pt x="233172" y="154991"/>
                  </a:lnTo>
                  <a:cubicBezTo>
                    <a:pt x="233172" y="152705"/>
                    <a:pt x="250546" y="150876"/>
                    <a:pt x="285293" y="149505"/>
                  </a:cubicBezTo>
                  <a:close/>
                  <a:moveTo>
                    <a:pt x="154991" y="0"/>
                  </a:moveTo>
                  <a:lnTo>
                    <a:pt x="157734" y="0"/>
                  </a:lnTo>
                  <a:cubicBezTo>
                    <a:pt x="159106" y="0"/>
                    <a:pt x="161392" y="3658"/>
                    <a:pt x="164592" y="10973"/>
                  </a:cubicBezTo>
                  <a:lnTo>
                    <a:pt x="196139" y="21946"/>
                  </a:lnTo>
                  <a:lnTo>
                    <a:pt x="197511" y="20574"/>
                  </a:lnTo>
                  <a:lnTo>
                    <a:pt x="201626" y="20574"/>
                  </a:lnTo>
                  <a:lnTo>
                    <a:pt x="220828" y="26061"/>
                  </a:lnTo>
                  <a:lnTo>
                    <a:pt x="229058" y="23318"/>
                  </a:lnTo>
                  <a:cubicBezTo>
                    <a:pt x="236373" y="23775"/>
                    <a:pt x="240030" y="24689"/>
                    <a:pt x="240030" y="26061"/>
                  </a:cubicBezTo>
                  <a:lnTo>
                    <a:pt x="244145" y="24689"/>
                  </a:lnTo>
                  <a:cubicBezTo>
                    <a:pt x="263348" y="24689"/>
                    <a:pt x="277521" y="26061"/>
                    <a:pt x="286665" y="28804"/>
                  </a:cubicBezTo>
                  <a:lnTo>
                    <a:pt x="300381" y="28804"/>
                  </a:lnTo>
                  <a:lnTo>
                    <a:pt x="305867" y="27432"/>
                  </a:lnTo>
                  <a:cubicBezTo>
                    <a:pt x="309982" y="29261"/>
                    <a:pt x="317297" y="30176"/>
                    <a:pt x="327813" y="30176"/>
                  </a:cubicBezTo>
                  <a:lnTo>
                    <a:pt x="329184" y="30176"/>
                  </a:lnTo>
                  <a:cubicBezTo>
                    <a:pt x="331013" y="32004"/>
                    <a:pt x="335128" y="32919"/>
                    <a:pt x="341529" y="32919"/>
                  </a:cubicBezTo>
                  <a:lnTo>
                    <a:pt x="341529" y="34290"/>
                  </a:lnTo>
                  <a:lnTo>
                    <a:pt x="342900" y="32919"/>
                  </a:lnTo>
                  <a:lnTo>
                    <a:pt x="345644" y="32919"/>
                  </a:lnTo>
                  <a:cubicBezTo>
                    <a:pt x="348387" y="35205"/>
                    <a:pt x="352502" y="36576"/>
                    <a:pt x="357988" y="37034"/>
                  </a:cubicBezTo>
                  <a:lnTo>
                    <a:pt x="370332" y="35662"/>
                  </a:lnTo>
                  <a:cubicBezTo>
                    <a:pt x="397764" y="41148"/>
                    <a:pt x="411480" y="49835"/>
                    <a:pt x="411480" y="61722"/>
                  </a:cubicBezTo>
                  <a:lnTo>
                    <a:pt x="410109" y="63094"/>
                  </a:lnTo>
                  <a:lnTo>
                    <a:pt x="410109" y="64466"/>
                  </a:lnTo>
                  <a:lnTo>
                    <a:pt x="414224" y="87783"/>
                  </a:lnTo>
                  <a:lnTo>
                    <a:pt x="396393" y="138532"/>
                  </a:lnTo>
                  <a:lnTo>
                    <a:pt x="397764" y="139904"/>
                  </a:lnTo>
                  <a:lnTo>
                    <a:pt x="397764" y="150876"/>
                  </a:lnTo>
                  <a:cubicBezTo>
                    <a:pt x="397764" y="154077"/>
                    <a:pt x="396393" y="157277"/>
                    <a:pt x="393650" y="160478"/>
                  </a:cubicBezTo>
                  <a:lnTo>
                    <a:pt x="395021" y="161849"/>
                  </a:lnTo>
                  <a:lnTo>
                    <a:pt x="395021" y="163221"/>
                  </a:lnTo>
                  <a:lnTo>
                    <a:pt x="389535" y="172822"/>
                  </a:lnTo>
                  <a:lnTo>
                    <a:pt x="389535" y="176937"/>
                  </a:lnTo>
                  <a:cubicBezTo>
                    <a:pt x="389535" y="187910"/>
                    <a:pt x="388620" y="193396"/>
                    <a:pt x="386792" y="193396"/>
                  </a:cubicBezTo>
                  <a:lnTo>
                    <a:pt x="388163" y="194768"/>
                  </a:lnTo>
                  <a:cubicBezTo>
                    <a:pt x="384506" y="204826"/>
                    <a:pt x="381305" y="219914"/>
                    <a:pt x="378562" y="240030"/>
                  </a:cubicBezTo>
                  <a:lnTo>
                    <a:pt x="379934" y="241402"/>
                  </a:lnTo>
                  <a:lnTo>
                    <a:pt x="379934" y="242774"/>
                  </a:lnTo>
                  <a:lnTo>
                    <a:pt x="378562" y="246888"/>
                  </a:lnTo>
                  <a:lnTo>
                    <a:pt x="389535" y="246888"/>
                  </a:lnTo>
                  <a:lnTo>
                    <a:pt x="430683" y="240030"/>
                  </a:lnTo>
                  <a:lnTo>
                    <a:pt x="438912" y="241402"/>
                  </a:lnTo>
                  <a:lnTo>
                    <a:pt x="441656" y="238659"/>
                  </a:lnTo>
                  <a:lnTo>
                    <a:pt x="444399" y="238659"/>
                  </a:lnTo>
                  <a:cubicBezTo>
                    <a:pt x="445770" y="240488"/>
                    <a:pt x="453543" y="241859"/>
                    <a:pt x="467716" y="242774"/>
                  </a:cubicBezTo>
                  <a:lnTo>
                    <a:pt x="473202" y="240030"/>
                  </a:lnTo>
                  <a:cubicBezTo>
                    <a:pt x="480518" y="240488"/>
                    <a:pt x="484175" y="241402"/>
                    <a:pt x="484175" y="242774"/>
                  </a:cubicBezTo>
                  <a:cubicBezTo>
                    <a:pt x="495148" y="241859"/>
                    <a:pt x="501549" y="240488"/>
                    <a:pt x="503378" y="238659"/>
                  </a:cubicBezTo>
                  <a:lnTo>
                    <a:pt x="504749" y="238659"/>
                  </a:lnTo>
                  <a:lnTo>
                    <a:pt x="515722" y="241402"/>
                  </a:lnTo>
                  <a:lnTo>
                    <a:pt x="519837" y="240030"/>
                  </a:lnTo>
                  <a:lnTo>
                    <a:pt x="521208" y="241402"/>
                  </a:lnTo>
                  <a:lnTo>
                    <a:pt x="522580" y="241402"/>
                  </a:lnTo>
                  <a:lnTo>
                    <a:pt x="528066" y="240030"/>
                  </a:lnTo>
                  <a:cubicBezTo>
                    <a:pt x="528066" y="241402"/>
                    <a:pt x="533553" y="243231"/>
                    <a:pt x="544526" y="245517"/>
                  </a:cubicBezTo>
                  <a:cubicBezTo>
                    <a:pt x="549098" y="248717"/>
                    <a:pt x="551384" y="253746"/>
                    <a:pt x="551384" y="260604"/>
                  </a:cubicBezTo>
                  <a:cubicBezTo>
                    <a:pt x="546354" y="275235"/>
                    <a:pt x="539954" y="282550"/>
                    <a:pt x="532181" y="282550"/>
                  </a:cubicBezTo>
                  <a:lnTo>
                    <a:pt x="521208" y="279807"/>
                  </a:lnTo>
                  <a:lnTo>
                    <a:pt x="519837" y="281178"/>
                  </a:lnTo>
                  <a:lnTo>
                    <a:pt x="517094" y="278435"/>
                  </a:lnTo>
                  <a:lnTo>
                    <a:pt x="506121" y="278435"/>
                  </a:lnTo>
                  <a:lnTo>
                    <a:pt x="495148" y="275692"/>
                  </a:lnTo>
                  <a:lnTo>
                    <a:pt x="492405" y="278435"/>
                  </a:lnTo>
                  <a:lnTo>
                    <a:pt x="491033" y="278435"/>
                  </a:lnTo>
                  <a:lnTo>
                    <a:pt x="489662" y="277064"/>
                  </a:lnTo>
                  <a:lnTo>
                    <a:pt x="488290" y="277064"/>
                  </a:lnTo>
                  <a:lnTo>
                    <a:pt x="485547" y="279807"/>
                  </a:lnTo>
                  <a:lnTo>
                    <a:pt x="480060" y="278435"/>
                  </a:lnTo>
                  <a:lnTo>
                    <a:pt x="471831" y="279807"/>
                  </a:lnTo>
                  <a:lnTo>
                    <a:pt x="469088" y="277064"/>
                  </a:lnTo>
                  <a:lnTo>
                    <a:pt x="459486" y="278435"/>
                  </a:lnTo>
                  <a:lnTo>
                    <a:pt x="444399" y="275692"/>
                  </a:lnTo>
                  <a:cubicBezTo>
                    <a:pt x="444399" y="277521"/>
                    <a:pt x="438912" y="278892"/>
                    <a:pt x="427940" y="279807"/>
                  </a:cubicBezTo>
                  <a:lnTo>
                    <a:pt x="426568" y="281178"/>
                  </a:lnTo>
                  <a:lnTo>
                    <a:pt x="422453" y="279807"/>
                  </a:lnTo>
                  <a:lnTo>
                    <a:pt x="414224" y="281178"/>
                  </a:lnTo>
                  <a:lnTo>
                    <a:pt x="410109" y="281178"/>
                  </a:lnTo>
                  <a:lnTo>
                    <a:pt x="408737" y="279807"/>
                  </a:lnTo>
                  <a:lnTo>
                    <a:pt x="407366" y="279807"/>
                  </a:lnTo>
                  <a:cubicBezTo>
                    <a:pt x="407366" y="282550"/>
                    <a:pt x="399136" y="283922"/>
                    <a:pt x="382677" y="283922"/>
                  </a:cubicBezTo>
                  <a:lnTo>
                    <a:pt x="378562" y="283922"/>
                  </a:lnTo>
                  <a:cubicBezTo>
                    <a:pt x="370332" y="291694"/>
                    <a:pt x="366218" y="302210"/>
                    <a:pt x="366218" y="315468"/>
                  </a:cubicBezTo>
                  <a:cubicBezTo>
                    <a:pt x="364846" y="315468"/>
                    <a:pt x="363017" y="320498"/>
                    <a:pt x="360731" y="330556"/>
                  </a:cubicBezTo>
                  <a:cubicBezTo>
                    <a:pt x="352959" y="338786"/>
                    <a:pt x="347015" y="343358"/>
                    <a:pt x="342900" y="344272"/>
                  </a:cubicBezTo>
                  <a:lnTo>
                    <a:pt x="340157" y="344272"/>
                  </a:lnTo>
                  <a:lnTo>
                    <a:pt x="336042" y="342900"/>
                  </a:lnTo>
                  <a:lnTo>
                    <a:pt x="336042" y="344272"/>
                  </a:lnTo>
                  <a:lnTo>
                    <a:pt x="338786" y="353873"/>
                  </a:lnTo>
                  <a:lnTo>
                    <a:pt x="337414" y="353873"/>
                  </a:lnTo>
                  <a:lnTo>
                    <a:pt x="340157" y="370332"/>
                  </a:lnTo>
                  <a:lnTo>
                    <a:pt x="338786" y="374447"/>
                  </a:lnTo>
                  <a:lnTo>
                    <a:pt x="341529" y="377190"/>
                  </a:lnTo>
                  <a:lnTo>
                    <a:pt x="338786" y="386792"/>
                  </a:lnTo>
                  <a:cubicBezTo>
                    <a:pt x="340614" y="389078"/>
                    <a:pt x="341986" y="395021"/>
                    <a:pt x="342900" y="404622"/>
                  </a:cubicBezTo>
                  <a:cubicBezTo>
                    <a:pt x="341529" y="404622"/>
                    <a:pt x="340157" y="406908"/>
                    <a:pt x="338786" y="411480"/>
                  </a:cubicBezTo>
                  <a:lnTo>
                    <a:pt x="340157" y="412852"/>
                  </a:lnTo>
                  <a:lnTo>
                    <a:pt x="340157" y="414224"/>
                  </a:lnTo>
                  <a:lnTo>
                    <a:pt x="338786" y="426568"/>
                  </a:lnTo>
                  <a:lnTo>
                    <a:pt x="338786" y="427940"/>
                  </a:lnTo>
                  <a:lnTo>
                    <a:pt x="340157" y="433426"/>
                  </a:lnTo>
                  <a:lnTo>
                    <a:pt x="338786" y="438912"/>
                  </a:lnTo>
                  <a:lnTo>
                    <a:pt x="338786" y="440284"/>
                  </a:lnTo>
                  <a:lnTo>
                    <a:pt x="342900" y="444399"/>
                  </a:lnTo>
                  <a:lnTo>
                    <a:pt x="341529" y="451257"/>
                  </a:lnTo>
                  <a:lnTo>
                    <a:pt x="342900" y="460858"/>
                  </a:lnTo>
                  <a:lnTo>
                    <a:pt x="340157" y="474574"/>
                  </a:lnTo>
                  <a:lnTo>
                    <a:pt x="341529" y="475946"/>
                  </a:lnTo>
                  <a:lnTo>
                    <a:pt x="341529" y="477317"/>
                  </a:lnTo>
                  <a:lnTo>
                    <a:pt x="340157" y="482804"/>
                  </a:lnTo>
                  <a:lnTo>
                    <a:pt x="344272" y="489662"/>
                  </a:lnTo>
                  <a:lnTo>
                    <a:pt x="344272" y="491033"/>
                  </a:lnTo>
                  <a:cubicBezTo>
                    <a:pt x="344272" y="497434"/>
                    <a:pt x="343358" y="500634"/>
                    <a:pt x="341529" y="500634"/>
                  </a:cubicBezTo>
                  <a:lnTo>
                    <a:pt x="342900" y="502006"/>
                  </a:lnTo>
                  <a:lnTo>
                    <a:pt x="342900" y="521208"/>
                  </a:lnTo>
                  <a:lnTo>
                    <a:pt x="344272" y="526695"/>
                  </a:lnTo>
                  <a:lnTo>
                    <a:pt x="340157" y="562356"/>
                  </a:lnTo>
                  <a:lnTo>
                    <a:pt x="342900" y="565100"/>
                  </a:lnTo>
                  <a:lnTo>
                    <a:pt x="338786" y="569214"/>
                  </a:lnTo>
                  <a:lnTo>
                    <a:pt x="340157" y="576072"/>
                  </a:lnTo>
                  <a:lnTo>
                    <a:pt x="340157" y="577444"/>
                  </a:lnTo>
                  <a:lnTo>
                    <a:pt x="337414" y="580187"/>
                  </a:lnTo>
                  <a:lnTo>
                    <a:pt x="338786" y="587045"/>
                  </a:lnTo>
                  <a:lnTo>
                    <a:pt x="338786" y="589788"/>
                  </a:lnTo>
                  <a:cubicBezTo>
                    <a:pt x="336957" y="591160"/>
                    <a:pt x="336042" y="596189"/>
                    <a:pt x="336042" y="604876"/>
                  </a:cubicBezTo>
                  <a:cubicBezTo>
                    <a:pt x="329184" y="614020"/>
                    <a:pt x="323241" y="618592"/>
                    <a:pt x="318212" y="618592"/>
                  </a:cubicBezTo>
                  <a:lnTo>
                    <a:pt x="301752" y="618592"/>
                  </a:lnTo>
                  <a:cubicBezTo>
                    <a:pt x="290780" y="610820"/>
                    <a:pt x="283007" y="601218"/>
                    <a:pt x="278435" y="589788"/>
                  </a:cubicBezTo>
                  <a:lnTo>
                    <a:pt x="255118" y="548640"/>
                  </a:lnTo>
                  <a:lnTo>
                    <a:pt x="256490" y="543154"/>
                  </a:lnTo>
                  <a:lnTo>
                    <a:pt x="241402" y="499263"/>
                  </a:lnTo>
                  <a:lnTo>
                    <a:pt x="242774" y="499263"/>
                  </a:lnTo>
                  <a:cubicBezTo>
                    <a:pt x="241402" y="492862"/>
                    <a:pt x="239116" y="489662"/>
                    <a:pt x="235916" y="489662"/>
                  </a:cubicBezTo>
                  <a:cubicBezTo>
                    <a:pt x="210312" y="511150"/>
                    <a:pt x="197511" y="529438"/>
                    <a:pt x="197511" y="544526"/>
                  </a:cubicBezTo>
                  <a:lnTo>
                    <a:pt x="198882" y="552755"/>
                  </a:lnTo>
                  <a:cubicBezTo>
                    <a:pt x="197054" y="552755"/>
                    <a:pt x="192939" y="555956"/>
                    <a:pt x="186538" y="562356"/>
                  </a:cubicBezTo>
                  <a:cubicBezTo>
                    <a:pt x="175108" y="562356"/>
                    <a:pt x="165507" y="556870"/>
                    <a:pt x="157734" y="545897"/>
                  </a:cubicBezTo>
                  <a:lnTo>
                    <a:pt x="159106" y="540411"/>
                  </a:lnTo>
                  <a:lnTo>
                    <a:pt x="157734" y="534924"/>
                  </a:lnTo>
                  <a:lnTo>
                    <a:pt x="157734" y="533553"/>
                  </a:lnTo>
                  <a:lnTo>
                    <a:pt x="168707" y="500634"/>
                  </a:lnTo>
                  <a:lnTo>
                    <a:pt x="167336" y="496520"/>
                  </a:lnTo>
                  <a:lnTo>
                    <a:pt x="168707" y="495148"/>
                  </a:lnTo>
                  <a:lnTo>
                    <a:pt x="170079" y="495148"/>
                  </a:lnTo>
                  <a:lnTo>
                    <a:pt x="168707" y="491033"/>
                  </a:lnTo>
                  <a:lnTo>
                    <a:pt x="170079" y="482804"/>
                  </a:lnTo>
                  <a:lnTo>
                    <a:pt x="168707" y="471831"/>
                  </a:lnTo>
                  <a:lnTo>
                    <a:pt x="171450" y="463601"/>
                  </a:lnTo>
                  <a:lnTo>
                    <a:pt x="170079" y="458115"/>
                  </a:lnTo>
                  <a:lnTo>
                    <a:pt x="174194" y="452628"/>
                  </a:lnTo>
                  <a:lnTo>
                    <a:pt x="171450" y="445770"/>
                  </a:lnTo>
                  <a:lnTo>
                    <a:pt x="179680" y="400508"/>
                  </a:lnTo>
                  <a:lnTo>
                    <a:pt x="178308" y="390906"/>
                  </a:lnTo>
                  <a:lnTo>
                    <a:pt x="181052" y="388163"/>
                  </a:lnTo>
                  <a:lnTo>
                    <a:pt x="181052" y="386792"/>
                  </a:lnTo>
                  <a:lnTo>
                    <a:pt x="179680" y="373076"/>
                  </a:lnTo>
                  <a:lnTo>
                    <a:pt x="185166" y="351130"/>
                  </a:lnTo>
                  <a:lnTo>
                    <a:pt x="181052" y="347015"/>
                  </a:lnTo>
                  <a:lnTo>
                    <a:pt x="181052" y="341529"/>
                  </a:lnTo>
                  <a:cubicBezTo>
                    <a:pt x="189738" y="335128"/>
                    <a:pt x="196596" y="331928"/>
                    <a:pt x="201626" y="331928"/>
                  </a:cubicBezTo>
                  <a:cubicBezTo>
                    <a:pt x="208026" y="346101"/>
                    <a:pt x="211227" y="359817"/>
                    <a:pt x="211227" y="373076"/>
                  </a:cubicBezTo>
                  <a:lnTo>
                    <a:pt x="211227" y="385420"/>
                  </a:lnTo>
                  <a:lnTo>
                    <a:pt x="209855" y="390906"/>
                  </a:lnTo>
                  <a:lnTo>
                    <a:pt x="211227" y="396393"/>
                  </a:lnTo>
                  <a:lnTo>
                    <a:pt x="204369" y="408737"/>
                  </a:lnTo>
                  <a:lnTo>
                    <a:pt x="207112" y="434798"/>
                  </a:lnTo>
                  <a:lnTo>
                    <a:pt x="205740" y="440284"/>
                  </a:lnTo>
                  <a:lnTo>
                    <a:pt x="207112" y="445770"/>
                  </a:lnTo>
                  <a:lnTo>
                    <a:pt x="204369" y="448514"/>
                  </a:lnTo>
                  <a:lnTo>
                    <a:pt x="205740" y="449885"/>
                  </a:lnTo>
                  <a:lnTo>
                    <a:pt x="205740" y="451257"/>
                  </a:lnTo>
                  <a:lnTo>
                    <a:pt x="201626" y="460858"/>
                  </a:lnTo>
                  <a:lnTo>
                    <a:pt x="205740" y="475946"/>
                  </a:lnTo>
                  <a:lnTo>
                    <a:pt x="202997" y="484175"/>
                  </a:lnTo>
                  <a:lnTo>
                    <a:pt x="227686" y="462230"/>
                  </a:lnTo>
                  <a:lnTo>
                    <a:pt x="224943" y="456743"/>
                  </a:lnTo>
                  <a:cubicBezTo>
                    <a:pt x="225857" y="451257"/>
                    <a:pt x="227229" y="448514"/>
                    <a:pt x="229058" y="448514"/>
                  </a:cubicBezTo>
                  <a:lnTo>
                    <a:pt x="237287" y="452628"/>
                  </a:lnTo>
                  <a:cubicBezTo>
                    <a:pt x="240488" y="446228"/>
                    <a:pt x="245517" y="441198"/>
                    <a:pt x="252375" y="437541"/>
                  </a:cubicBezTo>
                  <a:cubicBezTo>
                    <a:pt x="273863" y="416510"/>
                    <a:pt x="287122" y="405994"/>
                    <a:pt x="292151" y="405994"/>
                  </a:cubicBezTo>
                  <a:lnTo>
                    <a:pt x="294894" y="411480"/>
                  </a:lnTo>
                  <a:lnTo>
                    <a:pt x="293523" y="412852"/>
                  </a:lnTo>
                  <a:lnTo>
                    <a:pt x="293523" y="414224"/>
                  </a:lnTo>
                  <a:lnTo>
                    <a:pt x="296266" y="421082"/>
                  </a:lnTo>
                  <a:lnTo>
                    <a:pt x="292151" y="423825"/>
                  </a:lnTo>
                  <a:lnTo>
                    <a:pt x="290780" y="423825"/>
                  </a:lnTo>
                  <a:lnTo>
                    <a:pt x="289408" y="422453"/>
                  </a:lnTo>
                  <a:lnTo>
                    <a:pt x="288036" y="422453"/>
                  </a:lnTo>
                  <a:lnTo>
                    <a:pt x="255118" y="462230"/>
                  </a:lnTo>
                  <a:lnTo>
                    <a:pt x="248260" y="473202"/>
                  </a:lnTo>
                  <a:cubicBezTo>
                    <a:pt x="272034" y="516636"/>
                    <a:pt x="283922" y="540868"/>
                    <a:pt x="283922" y="545897"/>
                  </a:cubicBezTo>
                  <a:cubicBezTo>
                    <a:pt x="285293" y="545897"/>
                    <a:pt x="287122" y="550469"/>
                    <a:pt x="289408" y="559613"/>
                  </a:cubicBezTo>
                  <a:lnTo>
                    <a:pt x="292151" y="562356"/>
                  </a:lnTo>
                  <a:cubicBezTo>
                    <a:pt x="292151" y="564642"/>
                    <a:pt x="294437" y="566928"/>
                    <a:pt x="299009" y="569214"/>
                  </a:cubicBezTo>
                  <a:lnTo>
                    <a:pt x="299009" y="573329"/>
                  </a:lnTo>
                  <a:cubicBezTo>
                    <a:pt x="305410" y="573329"/>
                    <a:pt x="308610" y="571500"/>
                    <a:pt x="308610" y="567843"/>
                  </a:cubicBezTo>
                  <a:lnTo>
                    <a:pt x="309982" y="562356"/>
                  </a:lnTo>
                  <a:lnTo>
                    <a:pt x="308610" y="556870"/>
                  </a:lnTo>
                  <a:lnTo>
                    <a:pt x="312725" y="554127"/>
                  </a:lnTo>
                  <a:lnTo>
                    <a:pt x="311354" y="545897"/>
                  </a:lnTo>
                  <a:lnTo>
                    <a:pt x="312725" y="529438"/>
                  </a:lnTo>
                  <a:lnTo>
                    <a:pt x="309982" y="519837"/>
                  </a:lnTo>
                  <a:lnTo>
                    <a:pt x="312725" y="517094"/>
                  </a:lnTo>
                  <a:lnTo>
                    <a:pt x="312725" y="511607"/>
                  </a:lnTo>
                  <a:lnTo>
                    <a:pt x="309982" y="500634"/>
                  </a:lnTo>
                  <a:lnTo>
                    <a:pt x="309982" y="499263"/>
                  </a:lnTo>
                  <a:lnTo>
                    <a:pt x="312725" y="493776"/>
                  </a:lnTo>
                  <a:cubicBezTo>
                    <a:pt x="312725" y="482804"/>
                    <a:pt x="311354" y="469088"/>
                    <a:pt x="308610" y="452628"/>
                  </a:cubicBezTo>
                  <a:lnTo>
                    <a:pt x="311354" y="443027"/>
                  </a:lnTo>
                  <a:lnTo>
                    <a:pt x="307239" y="425196"/>
                  </a:lnTo>
                  <a:lnTo>
                    <a:pt x="308610" y="423825"/>
                  </a:lnTo>
                  <a:lnTo>
                    <a:pt x="308610" y="422453"/>
                  </a:lnTo>
                  <a:lnTo>
                    <a:pt x="307239" y="414224"/>
                  </a:lnTo>
                  <a:lnTo>
                    <a:pt x="309982" y="405994"/>
                  </a:lnTo>
                  <a:lnTo>
                    <a:pt x="305867" y="384048"/>
                  </a:lnTo>
                  <a:lnTo>
                    <a:pt x="307239" y="375819"/>
                  </a:lnTo>
                  <a:lnTo>
                    <a:pt x="305867" y="370332"/>
                  </a:lnTo>
                  <a:lnTo>
                    <a:pt x="307239" y="362103"/>
                  </a:lnTo>
                  <a:lnTo>
                    <a:pt x="304496" y="348387"/>
                  </a:lnTo>
                  <a:lnTo>
                    <a:pt x="305867" y="347015"/>
                  </a:lnTo>
                  <a:cubicBezTo>
                    <a:pt x="304496" y="347015"/>
                    <a:pt x="302667" y="341529"/>
                    <a:pt x="300381" y="330556"/>
                  </a:cubicBezTo>
                  <a:cubicBezTo>
                    <a:pt x="296723" y="325070"/>
                    <a:pt x="290322" y="318669"/>
                    <a:pt x="281178" y="311354"/>
                  </a:cubicBezTo>
                  <a:cubicBezTo>
                    <a:pt x="278892" y="304038"/>
                    <a:pt x="276149" y="299924"/>
                    <a:pt x="272949" y="299009"/>
                  </a:cubicBezTo>
                  <a:lnTo>
                    <a:pt x="234544" y="308610"/>
                  </a:lnTo>
                  <a:lnTo>
                    <a:pt x="220828" y="308610"/>
                  </a:lnTo>
                  <a:lnTo>
                    <a:pt x="216713" y="311354"/>
                  </a:lnTo>
                  <a:lnTo>
                    <a:pt x="215342" y="311354"/>
                  </a:lnTo>
                  <a:lnTo>
                    <a:pt x="213970" y="309982"/>
                  </a:lnTo>
                  <a:lnTo>
                    <a:pt x="205740" y="312725"/>
                  </a:lnTo>
                  <a:lnTo>
                    <a:pt x="196139" y="312725"/>
                  </a:lnTo>
                  <a:lnTo>
                    <a:pt x="179680" y="316840"/>
                  </a:lnTo>
                  <a:lnTo>
                    <a:pt x="178308" y="318212"/>
                  </a:lnTo>
                  <a:lnTo>
                    <a:pt x="176937" y="316840"/>
                  </a:lnTo>
                  <a:lnTo>
                    <a:pt x="150876" y="319583"/>
                  </a:lnTo>
                  <a:lnTo>
                    <a:pt x="149505" y="319583"/>
                  </a:lnTo>
                  <a:cubicBezTo>
                    <a:pt x="149505" y="322326"/>
                    <a:pt x="147219" y="323698"/>
                    <a:pt x="142647" y="323698"/>
                  </a:cubicBezTo>
                  <a:lnTo>
                    <a:pt x="142647" y="325070"/>
                  </a:lnTo>
                  <a:lnTo>
                    <a:pt x="135789" y="323698"/>
                  </a:lnTo>
                  <a:lnTo>
                    <a:pt x="123444" y="323698"/>
                  </a:lnTo>
                  <a:cubicBezTo>
                    <a:pt x="104699" y="329184"/>
                    <a:pt x="91440" y="331928"/>
                    <a:pt x="83668" y="331928"/>
                  </a:cubicBezTo>
                  <a:cubicBezTo>
                    <a:pt x="83668" y="334214"/>
                    <a:pt x="76810" y="335585"/>
                    <a:pt x="63094" y="336042"/>
                  </a:cubicBezTo>
                  <a:lnTo>
                    <a:pt x="60351" y="338786"/>
                  </a:lnTo>
                  <a:lnTo>
                    <a:pt x="37034" y="338786"/>
                  </a:lnTo>
                  <a:cubicBezTo>
                    <a:pt x="27432" y="338786"/>
                    <a:pt x="15088" y="332842"/>
                    <a:pt x="0" y="320955"/>
                  </a:cubicBezTo>
                  <a:lnTo>
                    <a:pt x="0" y="309982"/>
                  </a:lnTo>
                  <a:cubicBezTo>
                    <a:pt x="3201" y="304038"/>
                    <a:pt x="10973" y="299466"/>
                    <a:pt x="23318" y="296266"/>
                  </a:cubicBezTo>
                  <a:lnTo>
                    <a:pt x="64466" y="274320"/>
                  </a:lnTo>
                  <a:cubicBezTo>
                    <a:pt x="69495" y="267920"/>
                    <a:pt x="75896" y="264719"/>
                    <a:pt x="83668" y="264719"/>
                  </a:cubicBezTo>
                  <a:lnTo>
                    <a:pt x="85040" y="266091"/>
                  </a:lnTo>
                  <a:lnTo>
                    <a:pt x="85040" y="267462"/>
                  </a:lnTo>
                  <a:cubicBezTo>
                    <a:pt x="78182" y="275692"/>
                    <a:pt x="72695" y="279807"/>
                    <a:pt x="68580" y="279807"/>
                  </a:cubicBezTo>
                  <a:lnTo>
                    <a:pt x="69952" y="281178"/>
                  </a:lnTo>
                  <a:lnTo>
                    <a:pt x="69952" y="282550"/>
                  </a:lnTo>
                  <a:lnTo>
                    <a:pt x="58979" y="294894"/>
                  </a:lnTo>
                  <a:lnTo>
                    <a:pt x="60351" y="296266"/>
                  </a:lnTo>
                  <a:lnTo>
                    <a:pt x="60351" y="297638"/>
                  </a:lnTo>
                  <a:lnTo>
                    <a:pt x="58979" y="301752"/>
                  </a:lnTo>
                  <a:lnTo>
                    <a:pt x="63094" y="301752"/>
                  </a:lnTo>
                  <a:lnTo>
                    <a:pt x="67209" y="299009"/>
                  </a:lnTo>
                  <a:lnTo>
                    <a:pt x="72695" y="299009"/>
                  </a:lnTo>
                  <a:cubicBezTo>
                    <a:pt x="88697" y="299009"/>
                    <a:pt x="104699" y="294894"/>
                    <a:pt x="120701" y="286665"/>
                  </a:cubicBezTo>
                  <a:cubicBezTo>
                    <a:pt x="124359" y="288036"/>
                    <a:pt x="126188" y="289408"/>
                    <a:pt x="126188" y="290780"/>
                  </a:cubicBezTo>
                  <a:cubicBezTo>
                    <a:pt x="136703" y="288036"/>
                    <a:pt x="145390" y="286665"/>
                    <a:pt x="152248" y="286665"/>
                  </a:cubicBezTo>
                  <a:lnTo>
                    <a:pt x="160478" y="286665"/>
                  </a:lnTo>
                  <a:lnTo>
                    <a:pt x="165964" y="285293"/>
                  </a:lnTo>
                  <a:lnTo>
                    <a:pt x="171450" y="286665"/>
                  </a:lnTo>
                  <a:cubicBezTo>
                    <a:pt x="174194" y="283464"/>
                    <a:pt x="186995" y="280264"/>
                    <a:pt x="209855" y="277064"/>
                  </a:cubicBezTo>
                  <a:cubicBezTo>
                    <a:pt x="209855" y="275692"/>
                    <a:pt x="216713" y="273863"/>
                    <a:pt x="230429" y="271577"/>
                  </a:cubicBezTo>
                  <a:lnTo>
                    <a:pt x="231801" y="272949"/>
                  </a:lnTo>
                  <a:cubicBezTo>
                    <a:pt x="231801" y="270663"/>
                    <a:pt x="237287" y="268834"/>
                    <a:pt x="248260" y="267462"/>
                  </a:cubicBezTo>
                  <a:lnTo>
                    <a:pt x="253746" y="267462"/>
                  </a:lnTo>
                  <a:lnTo>
                    <a:pt x="253746" y="266091"/>
                  </a:lnTo>
                  <a:lnTo>
                    <a:pt x="252375" y="264719"/>
                  </a:lnTo>
                  <a:lnTo>
                    <a:pt x="252375" y="263348"/>
                  </a:lnTo>
                  <a:lnTo>
                    <a:pt x="253746" y="259233"/>
                  </a:lnTo>
                  <a:lnTo>
                    <a:pt x="249632" y="255118"/>
                  </a:lnTo>
                  <a:lnTo>
                    <a:pt x="252375" y="252375"/>
                  </a:lnTo>
                  <a:lnTo>
                    <a:pt x="253746" y="252375"/>
                  </a:lnTo>
                  <a:lnTo>
                    <a:pt x="261976" y="255118"/>
                  </a:lnTo>
                  <a:cubicBezTo>
                    <a:pt x="263805" y="260604"/>
                    <a:pt x="266091" y="263348"/>
                    <a:pt x="268834" y="263348"/>
                  </a:cubicBezTo>
                  <a:lnTo>
                    <a:pt x="277064" y="261976"/>
                  </a:lnTo>
                  <a:lnTo>
                    <a:pt x="281178" y="263348"/>
                  </a:lnTo>
                  <a:lnTo>
                    <a:pt x="288036" y="259233"/>
                  </a:lnTo>
                  <a:lnTo>
                    <a:pt x="296266" y="259233"/>
                  </a:lnTo>
                  <a:lnTo>
                    <a:pt x="304496" y="260604"/>
                  </a:lnTo>
                  <a:lnTo>
                    <a:pt x="315468" y="257861"/>
                  </a:lnTo>
                  <a:lnTo>
                    <a:pt x="315468" y="259233"/>
                  </a:lnTo>
                  <a:cubicBezTo>
                    <a:pt x="337414" y="256947"/>
                    <a:pt x="348387" y="251460"/>
                    <a:pt x="348387" y="242774"/>
                  </a:cubicBezTo>
                  <a:lnTo>
                    <a:pt x="371704" y="112472"/>
                  </a:lnTo>
                  <a:cubicBezTo>
                    <a:pt x="373533" y="112472"/>
                    <a:pt x="374447" y="105614"/>
                    <a:pt x="374447" y="91898"/>
                  </a:cubicBezTo>
                  <a:lnTo>
                    <a:pt x="374447" y="80925"/>
                  </a:lnTo>
                  <a:cubicBezTo>
                    <a:pt x="374447" y="73610"/>
                    <a:pt x="355245" y="67209"/>
                    <a:pt x="316840" y="61722"/>
                  </a:cubicBezTo>
                  <a:lnTo>
                    <a:pt x="307239" y="61722"/>
                  </a:lnTo>
                  <a:lnTo>
                    <a:pt x="304496" y="58979"/>
                  </a:lnTo>
                  <a:lnTo>
                    <a:pt x="297638" y="60351"/>
                  </a:lnTo>
                  <a:lnTo>
                    <a:pt x="286665" y="58979"/>
                  </a:lnTo>
                  <a:lnTo>
                    <a:pt x="285293" y="60351"/>
                  </a:lnTo>
                  <a:lnTo>
                    <a:pt x="283922" y="60351"/>
                  </a:lnTo>
                  <a:lnTo>
                    <a:pt x="275692" y="57608"/>
                  </a:lnTo>
                  <a:lnTo>
                    <a:pt x="274320" y="58979"/>
                  </a:lnTo>
                  <a:lnTo>
                    <a:pt x="260604" y="57608"/>
                  </a:lnTo>
                  <a:lnTo>
                    <a:pt x="257861" y="57608"/>
                  </a:lnTo>
                  <a:lnTo>
                    <a:pt x="244145" y="58979"/>
                  </a:lnTo>
                  <a:lnTo>
                    <a:pt x="241402" y="56236"/>
                  </a:lnTo>
                  <a:lnTo>
                    <a:pt x="230429" y="56236"/>
                  </a:lnTo>
                  <a:lnTo>
                    <a:pt x="211227" y="53493"/>
                  </a:lnTo>
                  <a:lnTo>
                    <a:pt x="202997" y="54864"/>
                  </a:lnTo>
                  <a:lnTo>
                    <a:pt x="194768" y="52121"/>
                  </a:lnTo>
                  <a:lnTo>
                    <a:pt x="187910" y="53493"/>
                  </a:lnTo>
                  <a:cubicBezTo>
                    <a:pt x="187910" y="51207"/>
                    <a:pt x="184252" y="49378"/>
                    <a:pt x="176937" y="48006"/>
                  </a:cubicBezTo>
                  <a:cubicBezTo>
                    <a:pt x="176937" y="46178"/>
                    <a:pt x="168707" y="40234"/>
                    <a:pt x="152248" y="30176"/>
                  </a:cubicBezTo>
                  <a:lnTo>
                    <a:pt x="149505" y="16460"/>
                  </a:lnTo>
                  <a:cubicBezTo>
                    <a:pt x="151791" y="14174"/>
                    <a:pt x="153620" y="8687"/>
                    <a:pt x="15499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lang="zh-CN" altLang="en-US" sz="5400" dirty="0">
                <a:latin typeface="罗西钢笔行楷" panose="02010800040101010101" pitchFamily="2" charset="-122"/>
                <a:ea typeface="罗西钢笔行楷" panose="02010800040101010101" pitchFamily="2" charset="-122"/>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原创设计师【吴贤】_1"/>
          <p:cNvSpPr/>
          <p:nvPr/>
        </p:nvSpPr>
        <p:spPr>
          <a:xfrm>
            <a:off x="3034943" y="1970931"/>
            <a:ext cx="7499218" cy="1672848"/>
          </a:xfrm>
          <a:prstGeom prst="rect">
            <a:avLst/>
          </a:prstGeom>
          <a:noFill/>
          <a:ln w="19050">
            <a:solidFill>
              <a:srgbClr val="3C485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sp>
        <p:nvSpPr>
          <p:cNvPr id="31" name="原创设计师【吴贤】_2"/>
          <p:cNvSpPr/>
          <p:nvPr/>
        </p:nvSpPr>
        <p:spPr>
          <a:xfrm>
            <a:off x="3034943" y="4127775"/>
            <a:ext cx="7499218" cy="1672848"/>
          </a:xfrm>
          <a:prstGeom prst="rect">
            <a:avLst/>
          </a:prstGeom>
          <a:noFill/>
          <a:ln w="19050">
            <a:solidFill>
              <a:srgbClr val="3C485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rgbClr val="FFFDFB"/>
              </a:solidFill>
            </a:endParaRPr>
          </a:p>
        </p:txBody>
      </p:sp>
      <p:cxnSp>
        <p:nvCxnSpPr>
          <p:cNvPr id="9" name="原创设计师【吴贤】_3"/>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4"/>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论文答辩总结</a:t>
            </a:r>
            <a:endParaRPr lang="zh-CN" altLang="zh-CN" dirty="0"/>
          </a:p>
        </p:txBody>
      </p:sp>
      <p:sp>
        <p:nvSpPr>
          <p:cNvPr id="28" name="原创设计师【吴贤】_5"/>
          <p:cNvSpPr/>
          <p:nvPr/>
        </p:nvSpPr>
        <p:spPr>
          <a:xfrm>
            <a:off x="3160078" y="2266620"/>
            <a:ext cx="7058448" cy="369332"/>
          </a:xfrm>
          <a:prstGeom prst="rect">
            <a:avLst/>
          </a:prstGeom>
          <a:noFill/>
        </p:spPr>
        <p:txBody>
          <a:bodyPr wrap="square">
            <a:spAutoFit/>
          </a:bodyPr>
          <a:lstStyle/>
          <a:p>
            <a:pPr lvl="0">
              <a:spcAft>
                <a:spcPts val="600"/>
              </a:spcAft>
              <a:defRPr/>
            </a:pPr>
            <a:r>
              <a:rPr lang="zh-CN" altLang="en-US" b="1">
                <a:solidFill>
                  <a:srgbClr val="3C4856"/>
                </a:solidFill>
                <a:latin typeface="微软雅黑" panose="020B0503020204020204" pitchFamily="34" charset="-122"/>
                <a:ea typeface="微软雅黑" panose="020B0503020204020204" pitchFamily="34" charset="-122"/>
              </a:rPr>
              <a:t>亮点之处</a:t>
            </a:r>
            <a:endParaRPr lang="en-US" altLang="zh-CN" sz="2000" b="1" dirty="0">
              <a:solidFill>
                <a:srgbClr val="3C4856"/>
              </a:solidFill>
              <a:latin typeface="微软雅黑" panose="020B0503020204020204" pitchFamily="34" charset="-122"/>
              <a:ea typeface="微软雅黑" panose="020B0503020204020204" pitchFamily="34" charset="-122"/>
            </a:endParaRPr>
          </a:p>
        </p:txBody>
      </p:sp>
      <p:sp>
        <p:nvSpPr>
          <p:cNvPr id="29" name="原创设计师【吴贤】_6"/>
          <p:cNvSpPr/>
          <p:nvPr/>
        </p:nvSpPr>
        <p:spPr>
          <a:xfrm>
            <a:off x="10216137" y="1666643"/>
            <a:ext cx="620146" cy="620146"/>
          </a:xfrm>
          <a:prstGeom prst="rect">
            <a:avLst/>
          </a:prstGeom>
          <a:solidFill>
            <a:srgbClr val="3C4856"/>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Impact" panose="020B0806030902050204" pitchFamily="34" charset="0"/>
                <a:ea typeface="微软雅黑" panose="020B0503020204020204" pitchFamily="34" charset="-122"/>
              </a:rPr>
              <a:t>01</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30" name="原创设计师【吴贤】_7"/>
          <p:cNvSpPr/>
          <p:nvPr/>
        </p:nvSpPr>
        <p:spPr>
          <a:xfrm>
            <a:off x="10217496" y="3835072"/>
            <a:ext cx="620146" cy="620146"/>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solidFill>
                  <a:schemeClr val="bg1"/>
                </a:solidFill>
                <a:latin typeface="Impact" panose="020B0806030902050204" pitchFamily="34" charset="0"/>
                <a:ea typeface="微软雅黑" panose="020B0503020204020204" pitchFamily="34" charset="-122"/>
              </a:rPr>
              <a:t>02</a:t>
            </a:r>
            <a:endParaRPr lang="zh-CN" altLang="en-US" sz="2400" dirty="0">
              <a:solidFill>
                <a:schemeClr val="bg1"/>
              </a:solidFill>
              <a:latin typeface="Impact" panose="020B0806030902050204" pitchFamily="34" charset="0"/>
              <a:ea typeface="微软雅黑" panose="020B0503020204020204" pitchFamily="34" charset="-122"/>
            </a:endParaRPr>
          </a:p>
        </p:txBody>
      </p:sp>
      <p:sp>
        <p:nvSpPr>
          <p:cNvPr id="32" name="原创设计师【吴贤】_8"/>
          <p:cNvSpPr/>
          <p:nvPr/>
        </p:nvSpPr>
        <p:spPr>
          <a:xfrm>
            <a:off x="3160078" y="4407175"/>
            <a:ext cx="7058448" cy="369332"/>
          </a:xfrm>
          <a:prstGeom prst="rect">
            <a:avLst/>
          </a:prstGeom>
          <a:noFill/>
        </p:spPr>
        <p:txBody>
          <a:bodyPr wrap="square">
            <a:spAutoFit/>
          </a:bodyPr>
          <a:lstStyle/>
          <a:p>
            <a:pPr lvl="0">
              <a:spcAft>
                <a:spcPts val="600"/>
              </a:spcAft>
              <a:defRPr/>
            </a:pPr>
            <a:r>
              <a:rPr lang="zh-CN" altLang="en-US" b="1">
                <a:solidFill>
                  <a:schemeClr val="accent2"/>
                </a:solidFill>
                <a:latin typeface="微软雅黑" panose="020B0503020204020204" pitchFamily="34" charset="-122"/>
                <a:ea typeface="微软雅黑" panose="020B0503020204020204" pitchFamily="34" charset="-122"/>
              </a:rPr>
              <a:t>不足之处</a:t>
            </a:r>
            <a:endParaRPr lang="en-US" altLang="zh-CN" sz="2000" b="1" dirty="0">
              <a:solidFill>
                <a:schemeClr val="accent2"/>
              </a:solidFill>
              <a:latin typeface="微软雅黑" panose="020B0503020204020204" pitchFamily="34" charset="-122"/>
              <a:ea typeface="微软雅黑" panose="020B0503020204020204" pitchFamily="34" charset="-122"/>
            </a:endParaRPr>
          </a:p>
        </p:txBody>
      </p:sp>
      <p:sp>
        <p:nvSpPr>
          <p:cNvPr id="33" name="原创设计师【吴贤】_9"/>
          <p:cNvSpPr/>
          <p:nvPr/>
        </p:nvSpPr>
        <p:spPr>
          <a:xfrm>
            <a:off x="1254990" y="1970931"/>
            <a:ext cx="1672848" cy="1672848"/>
          </a:xfrm>
          <a:prstGeom prst="rect">
            <a:avLst/>
          </a:prstGeom>
          <a:solidFill>
            <a:srgbClr val="3C48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zh-CN" altLang="en-US" sz="2800" b="1" kern="0">
                <a:gradFill>
                  <a:gsLst>
                    <a:gs pos="100000">
                      <a:schemeClr val="bg1"/>
                    </a:gs>
                    <a:gs pos="0">
                      <a:schemeClr val="bg1">
                        <a:lumMod val="95000"/>
                      </a:schemeClr>
                    </a:gs>
                  </a:gsLst>
                  <a:path path="circle">
                    <a:fillToRect l="100000" b="100000"/>
                  </a:path>
                </a:gradFill>
                <a:ea typeface="微软雅黑" panose="020B0503020204020204" pitchFamily="34" charset="-122"/>
              </a:rPr>
              <a:t>亮点</a:t>
            </a:r>
            <a:endParaRPr lang="en-US" altLang="zh-CN"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34" name="原创设计师【吴贤】_10"/>
          <p:cNvSpPr/>
          <p:nvPr/>
        </p:nvSpPr>
        <p:spPr>
          <a:xfrm>
            <a:off x="1243267" y="4127775"/>
            <a:ext cx="1672848" cy="1672848"/>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zh-CN" altLang="en-US" sz="2800" b="1" kern="0">
                <a:gradFill>
                  <a:gsLst>
                    <a:gs pos="100000">
                      <a:schemeClr val="bg1"/>
                    </a:gs>
                    <a:gs pos="0">
                      <a:schemeClr val="bg1">
                        <a:lumMod val="95000"/>
                      </a:schemeClr>
                    </a:gs>
                  </a:gsLst>
                  <a:path path="circle">
                    <a:fillToRect l="100000" b="100000"/>
                  </a:path>
                </a:gradFill>
                <a:ea typeface="微软雅黑" panose="020B0503020204020204" pitchFamily="34" charset="-122"/>
              </a:rPr>
              <a:t>不足</a:t>
            </a:r>
            <a:endParaRPr lang="en-US" altLang="zh-CN" sz="2800" b="1" kern="0" dirty="0">
              <a:gradFill>
                <a:gsLst>
                  <a:gs pos="100000">
                    <a:schemeClr val="bg1"/>
                  </a:gs>
                  <a:gs pos="0">
                    <a:schemeClr val="bg1">
                      <a:lumMod val="95000"/>
                    </a:schemeClr>
                  </a:gs>
                </a:gsLst>
                <a:path path="circle">
                  <a:fillToRect l="100000" b="100000"/>
                </a:path>
              </a:gradFill>
              <a:ea typeface="微软雅黑" panose="020B0503020204020204" pitchFamily="34" charset="-122"/>
            </a:endParaRPr>
          </a:p>
        </p:txBody>
      </p:sp>
      <p:sp>
        <p:nvSpPr>
          <p:cNvPr id="35" name="原创设计师【吴贤】_11"/>
          <p:cNvSpPr/>
          <p:nvPr/>
        </p:nvSpPr>
        <p:spPr>
          <a:xfrm>
            <a:off x="3160078" y="2669877"/>
            <a:ext cx="5816242" cy="526811"/>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36" name="原创设计师【吴贤】_12"/>
          <p:cNvSpPr/>
          <p:nvPr/>
        </p:nvSpPr>
        <p:spPr>
          <a:xfrm>
            <a:off x="3160078" y="4765982"/>
            <a:ext cx="5816242" cy="526811"/>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论文答辩总结</a:t>
            </a:r>
            <a:endParaRPr lang="zh-CN" altLang="zh-CN" dirty="0"/>
          </a:p>
        </p:txBody>
      </p:sp>
      <p:pic>
        <p:nvPicPr>
          <p:cNvPr id="22" name="原创设计师【吴贤】_3"/>
          <p:cNvPicPr>
            <a:picLocks noChangeAspect="1"/>
          </p:cNvPicPr>
          <p:nvPr/>
        </p:nvPicPr>
        <p:blipFill rotWithShape="1">
          <a:blip r:embed="rId1" cstate="print">
            <a:duotone>
              <a:prstClr val="black"/>
              <a:schemeClr val="accent6">
                <a:tint val="45000"/>
                <a:satMod val="400000"/>
              </a:schemeClr>
            </a:duotone>
            <a:extLst>
              <a:ext uri="{28A0092B-C50C-407E-A947-70E740481C1C}">
                <a14:useLocalDpi xmlns:a14="http://schemas.microsoft.com/office/drawing/2010/main" val="0"/>
              </a:ext>
            </a:extLst>
          </a:blip>
          <a:srcRect t="42866" r="771" b="21934"/>
          <a:stretch>
            <a:fillRect/>
          </a:stretch>
        </p:blipFill>
        <p:spPr>
          <a:xfrm>
            <a:off x="720841" y="1585060"/>
            <a:ext cx="10750319" cy="2545224"/>
          </a:xfrm>
          <a:prstGeom prst="rect">
            <a:avLst/>
          </a:prstGeom>
        </p:spPr>
      </p:pic>
      <p:sp>
        <p:nvSpPr>
          <p:cNvPr id="23" name="原创设计师【吴贤】_4"/>
          <p:cNvSpPr/>
          <p:nvPr/>
        </p:nvSpPr>
        <p:spPr>
          <a:xfrm>
            <a:off x="2082406" y="3672099"/>
            <a:ext cx="851572" cy="851572"/>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4" name="原创设计师【吴贤】_5"/>
          <p:cNvSpPr/>
          <p:nvPr/>
        </p:nvSpPr>
        <p:spPr>
          <a:xfrm>
            <a:off x="5680376" y="3672099"/>
            <a:ext cx="851572" cy="851572"/>
          </a:xfrm>
          <a:prstGeom prst="ellipse">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5" name="原创设计师【吴贤】_6"/>
          <p:cNvSpPr/>
          <p:nvPr/>
        </p:nvSpPr>
        <p:spPr>
          <a:xfrm>
            <a:off x="9533709" y="3672099"/>
            <a:ext cx="851572" cy="851572"/>
          </a:xfrm>
          <a:prstGeom prst="ellipse">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p>
        </p:txBody>
      </p:sp>
      <p:sp>
        <p:nvSpPr>
          <p:cNvPr id="26" name="原创设计师【吴贤】_7"/>
          <p:cNvSpPr/>
          <p:nvPr/>
        </p:nvSpPr>
        <p:spPr bwMode="auto">
          <a:xfrm>
            <a:off x="9788799" y="3927941"/>
            <a:ext cx="341393" cy="339889"/>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nvGrpSpPr>
          <p:cNvPr id="27" name="原创设计师【吴贤】_8"/>
          <p:cNvGrpSpPr/>
          <p:nvPr/>
        </p:nvGrpSpPr>
        <p:grpSpPr>
          <a:xfrm>
            <a:off x="5925580" y="3938225"/>
            <a:ext cx="340841" cy="319320"/>
            <a:chOff x="5368132" y="3540125"/>
            <a:chExt cx="465138" cy="435769"/>
          </a:xfrm>
          <a:solidFill>
            <a:schemeClr val="bg1"/>
          </a:solidFill>
        </p:grpSpPr>
        <p:sp>
          <p:nvSpPr>
            <p:cNvPr id="28"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29"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p>
              <a:pPr algn="ctr" defTabSz="2286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sp>
        <p:nvSpPr>
          <p:cNvPr id="30" name="原创设计师【吴贤】_9"/>
          <p:cNvSpPr/>
          <p:nvPr/>
        </p:nvSpPr>
        <p:spPr bwMode="auto">
          <a:xfrm>
            <a:off x="2337495" y="3908072"/>
            <a:ext cx="341394" cy="339889"/>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p:spPr>
        <p:txBody>
          <a:bodyPr lIns="19050" tIns="19050" rIns="19050" bIns="19050" anchor="ctr"/>
          <a:lstStyle/>
          <a:p>
            <a:pPr algn="ctr" defTabSz="228600" fontAlgn="base" hangingPunct="0">
              <a:spcBef>
                <a:spcPct val="0"/>
              </a:spcBef>
              <a:spcAft>
                <a:spcPct val="0"/>
              </a:spcAft>
              <a:defRPr/>
            </a:pPr>
            <a:endParaRPr lang="en-US" sz="2000" kern="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1" name="原创设计师【吴贤】_10"/>
          <p:cNvSpPr txBox="1">
            <a:spLocks noChangeArrowheads="1"/>
          </p:cNvSpPr>
          <p:nvPr/>
        </p:nvSpPr>
        <p:spPr bwMode="auto">
          <a:xfrm>
            <a:off x="1403723" y="4668965"/>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总结一</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32" name="原创设计师【吴贤】_11"/>
          <p:cNvSpPr/>
          <p:nvPr/>
        </p:nvSpPr>
        <p:spPr>
          <a:xfrm>
            <a:off x="1282620" y="5036256"/>
            <a:ext cx="2451144" cy="854080"/>
          </a:xfrm>
          <a:prstGeom prst="rect">
            <a:avLst/>
          </a:prstGeom>
        </p:spPr>
        <p:txBody>
          <a:bodyPr wrap="square">
            <a:spAutoFit/>
          </a:bodyPr>
          <a:lstStyle/>
          <a:p>
            <a:pPr algn="ct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
        <p:nvSpPr>
          <p:cNvPr id="34" name="原创设计师【吴贤】_12"/>
          <p:cNvSpPr txBox="1">
            <a:spLocks noChangeArrowheads="1"/>
          </p:cNvSpPr>
          <p:nvPr/>
        </p:nvSpPr>
        <p:spPr bwMode="auto">
          <a:xfrm>
            <a:off x="4991531" y="4668965"/>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总结二</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35" name="原创设计师【吴贤】_13"/>
          <p:cNvSpPr/>
          <p:nvPr/>
        </p:nvSpPr>
        <p:spPr>
          <a:xfrm>
            <a:off x="4870428" y="5036256"/>
            <a:ext cx="2451144" cy="854080"/>
          </a:xfrm>
          <a:prstGeom prst="rect">
            <a:avLst/>
          </a:prstGeom>
        </p:spPr>
        <p:txBody>
          <a:bodyPr wrap="square">
            <a:spAutoFit/>
          </a:bodyPr>
          <a:lstStyle/>
          <a:p>
            <a:pPr algn="ct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
        <p:nvSpPr>
          <p:cNvPr id="37" name="原创设计师【吴贤】_14"/>
          <p:cNvSpPr txBox="1">
            <a:spLocks noChangeArrowheads="1"/>
          </p:cNvSpPr>
          <p:nvPr/>
        </p:nvSpPr>
        <p:spPr bwMode="auto">
          <a:xfrm>
            <a:off x="8855026" y="4668965"/>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总结三</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38" name="原创设计师【吴贤】_15"/>
          <p:cNvSpPr/>
          <p:nvPr/>
        </p:nvSpPr>
        <p:spPr>
          <a:xfrm>
            <a:off x="8733923" y="5036256"/>
            <a:ext cx="2451144" cy="854080"/>
          </a:xfrm>
          <a:prstGeom prst="rect">
            <a:avLst/>
          </a:prstGeom>
        </p:spPr>
        <p:txBody>
          <a:bodyPr wrap="square">
            <a:spAutoFit/>
          </a:bodyPr>
          <a:lstStyle/>
          <a:p>
            <a:pPr algn="ct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3eac7e36570c7ea324cd4c3bd18a4bc"/>
          <p:cNvPicPr>
            <a:picLocks noChangeAspect="1"/>
          </p:cNvPicPr>
          <p:nvPr/>
        </p:nvPicPr>
        <p:blipFill>
          <a:blip r:embed="rId1"/>
          <a:stretch>
            <a:fillRect/>
          </a:stretch>
        </p:blipFill>
        <p:spPr>
          <a:xfrm>
            <a:off x="-1270" y="-9525"/>
            <a:ext cx="12192000" cy="6858000"/>
          </a:xfrm>
          <a:prstGeom prst="rect">
            <a:avLst/>
          </a:prstGeom>
        </p:spPr>
      </p:pic>
      <p:sp>
        <p:nvSpPr>
          <p:cNvPr id="9" name="原创设计师【吴贤】_3"/>
          <p:cNvSpPr txBox="1"/>
          <p:nvPr/>
        </p:nvSpPr>
        <p:spPr>
          <a:xfrm>
            <a:off x="3341392" y="774700"/>
            <a:ext cx="5509216" cy="1497084"/>
          </a:xfrm>
          <a:custGeom>
            <a:avLst/>
            <a:gdLst/>
            <a:ahLst/>
            <a:cxnLst/>
            <a:rect l="l" t="t" r="r" b="b"/>
            <a:pathLst>
              <a:path w="4505034" h="1224206">
                <a:moveTo>
                  <a:pt x="478415" y="1042478"/>
                </a:moveTo>
                <a:cubicBezTo>
                  <a:pt x="474757" y="1042478"/>
                  <a:pt x="472928" y="1044103"/>
                  <a:pt x="472928" y="1047354"/>
                </a:cubicBezTo>
                <a:cubicBezTo>
                  <a:pt x="472928" y="1050606"/>
                  <a:pt x="473538" y="1052231"/>
                  <a:pt x="474757" y="1052231"/>
                </a:cubicBezTo>
                <a:cubicBezTo>
                  <a:pt x="475976" y="1052231"/>
                  <a:pt x="477805" y="1050606"/>
                  <a:pt x="480243" y="1047354"/>
                </a:cubicBezTo>
                <a:cubicBezTo>
                  <a:pt x="482682" y="1044103"/>
                  <a:pt x="482072" y="1042478"/>
                  <a:pt x="478415" y="1042478"/>
                </a:cubicBezTo>
                <a:close/>
                <a:moveTo>
                  <a:pt x="3767206" y="1013217"/>
                </a:moveTo>
                <a:cubicBezTo>
                  <a:pt x="3772896" y="1013217"/>
                  <a:pt x="3770051" y="1020126"/>
                  <a:pt x="3758672" y="1033943"/>
                </a:cubicBezTo>
                <a:cubicBezTo>
                  <a:pt x="3757859" y="1035569"/>
                  <a:pt x="3757047" y="1036788"/>
                  <a:pt x="3756234" y="1037601"/>
                </a:cubicBezTo>
                <a:lnTo>
                  <a:pt x="3744042" y="1051012"/>
                </a:lnTo>
                <a:lnTo>
                  <a:pt x="3755014" y="1032724"/>
                </a:lnTo>
                <a:cubicBezTo>
                  <a:pt x="3761517" y="1019719"/>
                  <a:pt x="3765581" y="1013217"/>
                  <a:pt x="3767206" y="1013217"/>
                </a:cubicBezTo>
                <a:close/>
                <a:moveTo>
                  <a:pt x="4205357" y="974660"/>
                </a:moveTo>
                <a:cubicBezTo>
                  <a:pt x="4204239" y="974355"/>
                  <a:pt x="4203274" y="974609"/>
                  <a:pt x="4202461" y="975422"/>
                </a:cubicBezTo>
                <a:cubicBezTo>
                  <a:pt x="4200836" y="977860"/>
                  <a:pt x="4200429" y="980908"/>
                  <a:pt x="4201242" y="984566"/>
                </a:cubicBezTo>
                <a:cubicBezTo>
                  <a:pt x="4202055" y="988223"/>
                  <a:pt x="4203680" y="991881"/>
                  <a:pt x="4206119" y="995539"/>
                </a:cubicBezTo>
                <a:cubicBezTo>
                  <a:pt x="4208557" y="999196"/>
                  <a:pt x="4210996" y="1001025"/>
                  <a:pt x="4213434" y="1001025"/>
                </a:cubicBezTo>
                <a:cubicBezTo>
                  <a:pt x="4219124" y="1001025"/>
                  <a:pt x="4221968" y="999399"/>
                  <a:pt x="4221968" y="996148"/>
                </a:cubicBezTo>
                <a:cubicBezTo>
                  <a:pt x="4221155" y="993710"/>
                  <a:pt x="4219530" y="990662"/>
                  <a:pt x="4217092" y="987004"/>
                </a:cubicBezTo>
                <a:cubicBezTo>
                  <a:pt x="4214653" y="983346"/>
                  <a:pt x="4212011" y="980095"/>
                  <a:pt x="4209167" y="977250"/>
                </a:cubicBezTo>
                <a:cubicBezTo>
                  <a:pt x="4207745" y="975828"/>
                  <a:pt x="4206474" y="974965"/>
                  <a:pt x="4205357" y="974660"/>
                </a:cubicBezTo>
                <a:close/>
                <a:moveTo>
                  <a:pt x="277551" y="974507"/>
                </a:moveTo>
                <a:cubicBezTo>
                  <a:pt x="283444" y="975930"/>
                  <a:pt x="290861" y="980298"/>
                  <a:pt x="299802" y="987614"/>
                </a:cubicBezTo>
                <a:cubicBezTo>
                  <a:pt x="311994" y="998180"/>
                  <a:pt x="328859" y="1008543"/>
                  <a:pt x="350399" y="1018703"/>
                </a:cubicBezTo>
                <a:cubicBezTo>
                  <a:pt x="371938" y="1028863"/>
                  <a:pt x="389210" y="1034350"/>
                  <a:pt x="402215" y="1035162"/>
                </a:cubicBezTo>
                <a:cubicBezTo>
                  <a:pt x="420909" y="1037601"/>
                  <a:pt x="441229" y="1037194"/>
                  <a:pt x="463175" y="1033943"/>
                </a:cubicBezTo>
                <a:cubicBezTo>
                  <a:pt x="485120" y="1030692"/>
                  <a:pt x="498531" y="1026628"/>
                  <a:pt x="503408" y="1021751"/>
                </a:cubicBezTo>
                <a:cubicBezTo>
                  <a:pt x="508285" y="1016874"/>
                  <a:pt x="512146" y="1014233"/>
                  <a:pt x="514991" y="1013827"/>
                </a:cubicBezTo>
                <a:cubicBezTo>
                  <a:pt x="517835" y="1013420"/>
                  <a:pt x="522509" y="1015249"/>
                  <a:pt x="529011" y="1019313"/>
                </a:cubicBezTo>
                <a:cubicBezTo>
                  <a:pt x="538765" y="1024190"/>
                  <a:pt x="545877" y="1026628"/>
                  <a:pt x="550347" y="1026628"/>
                </a:cubicBezTo>
                <a:cubicBezTo>
                  <a:pt x="554818" y="1026628"/>
                  <a:pt x="560101" y="1028254"/>
                  <a:pt x="566197" y="1031505"/>
                </a:cubicBezTo>
                <a:cubicBezTo>
                  <a:pt x="572293" y="1034756"/>
                  <a:pt x="587127" y="1041258"/>
                  <a:pt x="610698" y="1051012"/>
                </a:cubicBezTo>
                <a:cubicBezTo>
                  <a:pt x="626954" y="1057514"/>
                  <a:pt x="637520" y="1062798"/>
                  <a:pt x="642397" y="1066862"/>
                </a:cubicBezTo>
                <a:cubicBezTo>
                  <a:pt x="647274" y="1070926"/>
                  <a:pt x="651338" y="1077835"/>
                  <a:pt x="654589" y="1087588"/>
                </a:cubicBezTo>
                <a:cubicBezTo>
                  <a:pt x="664343" y="1116849"/>
                  <a:pt x="662717" y="1135950"/>
                  <a:pt x="649712" y="1144890"/>
                </a:cubicBezTo>
                <a:cubicBezTo>
                  <a:pt x="644835" y="1148142"/>
                  <a:pt x="634269" y="1151393"/>
                  <a:pt x="618013" y="1154644"/>
                </a:cubicBezTo>
                <a:cubicBezTo>
                  <a:pt x="601757" y="1157895"/>
                  <a:pt x="589159" y="1159521"/>
                  <a:pt x="580218" y="1159521"/>
                </a:cubicBezTo>
                <a:cubicBezTo>
                  <a:pt x="553395" y="1157082"/>
                  <a:pt x="522103" y="1152612"/>
                  <a:pt x="486339" y="1146110"/>
                </a:cubicBezTo>
                <a:cubicBezTo>
                  <a:pt x="450576" y="1139607"/>
                  <a:pt x="430256" y="1134324"/>
                  <a:pt x="425379" y="1130260"/>
                </a:cubicBezTo>
                <a:cubicBezTo>
                  <a:pt x="419690" y="1125383"/>
                  <a:pt x="404043" y="1115426"/>
                  <a:pt x="378440" y="1100390"/>
                </a:cubicBezTo>
                <a:cubicBezTo>
                  <a:pt x="352837" y="1085353"/>
                  <a:pt x="338410" y="1073567"/>
                  <a:pt x="335159" y="1065033"/>
                </a:cubicBezTo>
                <a:cubicBezTo>
                  <a:pt x="331907" y="1056498"/>
                  <a:pt x="328656" y="1052231"/>
                  <a:pt x="325405" y="1052231"/>
                </a:cubicBezTo>
                <a:cubicBezTo>
                  <a:pt x="322154" y="1052231"/>
                  <a:pt x="314839" y="1042681"/>
                  <a:pt x="303459" y="1023580"/>
                </a:cubicBezTo>
                <a:cubicBezTo>
                  <a:pt x="292080" y="1004479"/>
                  <a:pt x="282327" y="993100"/>
                  <a:pt x="274199" y="989442"/>
                </a:cubicBezTo>
                <a:cubicBezTo>
                  <a:pt x="266071" y="985785"/>
                  <a:pt x="262819" y="982330"/>
                  <a:pt x="264445" y="979079"/>
                </a:cubicBezTo>
                <a:cubicBezTo>
                  <a:pt x="267290" y="974609"/>
                  <a:pt x="271659" y="973085"/>
                  <a:pt x="277551" y="974507"/>
                </a:cubicBezTo>
                <a:close/>
                <a:moveTo>
                  <a:pt x="4097152" y="911109"/>
                </a:moveTo>
                <a:cubicBezTo>
                  <a:pt x="4096035" y="910906"/>
                  <a:pt x="4095171" y="911210"/>
                  <a:pt x="4094562" y="912023"/>
                </a:cubicBezTo>
                <a:cubicBezTo>
                  <a:pt x="4093343" y="913649"/>
                  <a:pt x="4091920" y="918119"/>
                  <a:pt x="4090295" y="925434"/>
                </a:cubicBezTo>
                <a:cubicBezTo>
                  <a:pt x="4086231" y="945754"/>
                  <a:pt x="4086231" y="956727"/>
                  <a:pt x="4090295" y="958353"/>
                </a:cubicBezTo>
                <a:cubicBezTo>
                  <a:pt x="4093546" y="959978"/>
                  <a:pt x="4098016" y="952663"/>
                  <a:pt x="4103706" y="936407"/>
                </a:cubicBezTo>
                <a:cubicBezTo>
                  <a:pt x="4106957" y="925028"/>
                  <a:pt x="4106144" y="917306"/>
                  <a:pt x="4101268" y="913242"/>
                </a:cubicBezTo>
                <a:cubicBezTo>
                  <a:pt x="4099642" y="912023"/>
                  <a:pt x="4098270" y="911312"/>
                  <a:pt x="4097152" y="911109"/>
                </a:cubicBezTo>
                <a:close/>
                <a:moveTo>
                  <a:pt x="209657" y="900212"/>
                </a:moveTo>
                <a:cubicBezTo>
                  <a:pt x="212654" y="900974"/>
                  <a:pt x="215067" y="902879"/>
                  <a:pt x="216896" y="905927"/>
                </a:cubicBezTo>
                <a:cubicBezTo>
                  <a:pt x="219335" y="909991"/>
                  <a:pt x="218725" y="913852"/>
                  <a:pt x="215067" y="917510"/>
                </a:cubicBezTo>
                <a:cubicBezTo>
                  <a:pt x="211410" y="921167"/>
                  <a:pt x="211207" y="925841"/>
                  <a:pt x="214458" y="931530"/>
                </a:cubicBezTo>
                <a:cubicBezTo>
                  <a:pt x="217709" y="937220"/>
                  <a:pt x="218928" y="966074"/>
                  <a:pt x="218115" y="1018094"/>
                </a:cubicBezTo>
                <a:lnTo>
                  <a:pt x="216896" y="1097342"/>
                </a:lnTo>
                <a:lnTo>
                  <a:pt x="202266" y="1104657"/>
                </a:lnTo>
                <a:cubicBezTo>
                  <a:pt x="193325" y="1108721"/>
                  <a:pt x="185603" y="1109127"/>
                  <a:pt x="179101" y="1105876"/>
                </a:cubicBezTo>
                <a:cubicBezTo>
                  <a:pt x="173411" y="1102625"/>
                  <a:pt x="165690" y="1092059"/>
                  <a:pt x="155936" y="1074177"/>
                </a:cubicBezTo>
                <a:cubicBezTo>
                  <a:pt x="146183" y="1056295"/>
                  <a:pt x="140899" y="1043697"/>
                  <a:pt x="140087" y="1036382"/>
                </a:cubicBezTo>
                <a:cubicBezTo>
                  <a:pt x="140087" y="1028254"/>
                  <a:pt x="137648" y="1020938"/>
                  <a:pt x="132771" y="1014436"/>
                </a:cubicBezTo>
                <a:cubicBezTo>
                  <a:pt x="116515" y="991678"/>
                  <a:pt x="127895" y="961604"/>
                  <a:pt x="166909" y="924215"/>
                </a:cubicBezTo>
                <a:cubicBezTo>
                  <a:pt x="186416" y="905927"/>
                  <a:pt x="200666" y="897926"/>
                  <a:pt x="209657" y="900212"/>
                </a:cubicBezTo>
                <a:close/>
                <a:moveTo>
                  <a:pt x="664647" y="875752"/>
                </a:moveTo>
                <a:cubicBezTo>
                  <a:pt x="674198" y="876362"/>
                  <a:pt x="681005" y="878698"/>
                  <a:pt x="685069" y="882762"/>
                </a:cubicBezTo>
                <a:cubicBezTo>
                  <a:pt x="689946" y="887639"/>
                  <a:pt x="693807" y="890078"/>
                  <a:pt x="696651" y="890078"/>
                </a:cubicBezTo>
                <a:cubicBezTo>
                  <a:pt x="699496" y="890078"/>
                  <a:pt x="706202" y="891703"/>
                  <a:pt x="716768" y="894954"/>
                </a:cubicBezTo>
                <a:cubicBezTo>
                  <a:pt x="746842" y="906334"/>
                  <a:pt x="766349" y="915681"/>
                  <a:pt x="775290" y="922996"/>
                </a:cubicBezTo>
                <a:cubicBezTo>
                  <a:pt x="784231" y="930311"/>
                  <a:pt x="788701" y="941690"/>
                  <a:pt x="788701" y="957134"/>
                </a:cubicBezTo>
                <a:cubicBezTo>
                  <a:pt x="788701" y="964449"/>
                  <a:pt x="786263" y="970748"/>
                  <a:pt x="781386" y="976031"/>
                </a:cubicBezTo>
                <a:cubicBezTo>
                  <a:pt x="776509" y="981314"/>
                  <a:pt x="770413" y="983956"/>
                  <a:pt x="763098" y="983956"/>
                </a:cubicBezTo>
                <a:cubicBezTo>
                  <a:pt x="759847" y="983956"/>
                  <a:pt x="749077" y="977860"/>
                  <a:pt x="730789" y="965668"/>
                </a:cubicBezTo>
                <a:cubicBezTo>
                  <a:pt x="712501" y="953476"/>
                  <a:pt x="700512" y="944535"/>
                  <a:pt x="694823" y="938846"/>
                </a:cubicBezTo>
                <a:cubicBezTo>
                  <a:pt x="690759" y="934782"/>
                  <a:pt x="685069" y="931530"/>
                  <a:pt x="677754" y="929092"/>
                </a:cubicBezTo>
                <a:cubicBezTo>
                  <a:pt x="670439" y="926654"/>
                  <a:pt x="666781" y="923809"/>
                  <a:pt x="666781" y="920558"/>
                </a:cubicBezTo>
                <a:cubicBezTo>
                  <a:pt x="666781" y="917306"/>
                  <a:pt x="663327" y="915681"/>
                  <a:pt x="656418" y="915681"/>
                </a:cubicBezTo>
                <a:cubicBezTo>
                  <a:pt x="649509" y="915681"/>
                  <a:pt x="645039" y="913039"/>
                  <a:pt x="643007" y="907756"/>
                </a:cubicBezTo>
                <a:cubicBezTo>
                  <a:pt x="640975" y="902473"/>
                  <a:pt x="636301" y="899831"/>
                  <a:pt x="628986" y="899831"/>
                </a:cubicBezTo>
                <a:cubicBezTo>
                  <a:pt x="619232" y="899831"/>
                  <a:pt x="608056" y="902270"/>
                  <a:pt x="595458" y="907146"/>
                </a:cubicBezTo>
                <a:cubicBezTo>
                  <a:pt x="582859" y="912023"/>
                  <a:pt x="575747" y="916494"/>
                  <a:pt x="574122" y="920558"/>
                </a:cubicBezTo>
                <a:cubicBezTo>
                  <a:pt x="568432" y="935188"/>
                  <a:pt x="547706" y="953883"/>
                  <a:pt x="511943" y="976641"/>
                </a:cubicBezTo>
                <a:cubicBezTo>
                  <a:pt x="497312" y="986394"/>
                  <a:pt x="487559" y="991881"/>
                  <a:pt x="482682" y="993100"/>
                </a:cubicBezTo>
                <a:cubicBezTo>
                  <a:pt x="477805" y="994319"/>
                  <a:pt x="470896" y="993303"/>
                  <a:pt x="461955" y="990052"/>
                </a:cubicBezTo>
                <a:cubicBezTo>
                  <a:pt x="453015" y="986801"/>
                  <a:pt x="442855" y="980705"/>
                  <a:pt x="431475" y="971764"/>
                </a:cubicBezTo>
                <a:cubicBezTo>
                  <a:pt x="420096" y="962823"/>
                  <a:pt x="414407" y="956321"/>
                  <a:pt x="414407" y="952257"/>
                </a:cubicBezTo>
                <a:cubicBezTo>
                  <a:pt x="414407" y="949006"/>
                  <a:pt x="409733" y="941284"/>
                  <a:pt x="400386" y="929092"/>
                </a:cubicBezTo>
                <a:cubicBezTo>
                  <a:pt x="391039" y="916900"/>
                  <a:pt x="387787" y="909382"/>
                  <a:pt x="390632" y="906537"/>
                </a:cubicBezTo>
                <a:cubicBezTo>
                  <a:pt x="393477" y="903692"/>
                  <a:pt x="409123" y="902270"/>
                  <a:pt x="437571" y="902270"/>
                </a:cubicBezTo>
                <a:cubicBezTo>
                  <a:pt x="457079" y="902270"/>
                  <a:pt x="487152" y="899831"/>
                  <a:pt x="527792" y="894954"/>
                </a:cubicBezTo>
                <a:cubicBezTo>
                  <a:pt x="568432" y="890078"/>
                  <a:pt x="601757" y="884794"/>
                  <a:pt x="627767" y="879105"/>
                </a:cubicBezTo>
                <a:cubicBezTo>
                  <a:pt x="642803" y="876260"/>
                  <a:pt x="655097" y="875142"/>
                  <a:pt x="664647" y="875752"/>
                </a:cubicBezTo>
                <a:close/>
                <a:moveTo>
                  <a:pt x="4380464" y="859598"/>
                </a:moveTo>
                <a:cubicBezTo>
                  <a:pt x="4378026" y="859598"/>
                  <a:pt x="4375588" y="860817"/>
                  <a:pt x="4373149" y="863255"/>
                </a:cubicBezTo>
                <a:cubicBezTo>
                  <a:pt x="4370711" y="865694"/>
                  <a:pt x="4360144" y="868742"/>
                  <a:pt x="4341450" y="872399"/>
                </a:cubicBezTo>
                <a:cubicBezTo>
                  <a:pt x="4322756" y="876057"/>
                  <a:pt x="4311376" y="880324"/>
                  <a:pt x="4307312" y="885201"/>
                </a:cubicBezTo>
                <a:cubicBezTo>
                  <a:pt x="4303248" y="890078"/>
                  <a:pt x="4297152" y="894142"/>
                  <a:pt x="4289024" y="897393"/>
                </a:cubicBezTo>
                <a:cubicBezTo>
                  <a:pt x="4284960" y="899018"/>
                  <a:pt x="4282522" y="899425"/>
                  <a:pt x="4281709" y="898612"/>
                </a:cubicBezTo>
                <a:cubicBezTo>
                  <a:pt x="4281709" y="897799"/>
                  <a:pt x="4285367" y="893735"/>
                  <a:pt x="4292682" y="886420"/>
                </a:cubicBezTo>
                <a:cubicBezTo>
                  <a:pt x="4303248" y="875041"/>
                  <a:pt x="4305687" y="868945"/>
                  <a:pt x="4299997" y="868132"/>
                </a:cubicBezTo>
                <a:cubicBezTo>
                  <a:pt x="4295933" y="868132"/>
                  <a:pt x="4287399" y="870570"/>
                  <a:pt x="4274394" y="875447"/>
                </a:cubicBezTo>
                <a:cubicBezTo>
                  <a:pt x="4257325" y="881137"/>
                  <a:pt x="4240866" y="884998"/>
                  <a:pt x="4225016" y="887030"/>
                </a:cubicBezTo>
                <a:cubicBezTo>
                  <a:pt x="4209167" y="889062"/>
                  <a:pt x="4198804" y="890890"/>
                  <a:pt x="4193927" y="892516"/>
                </a:cubicBezTo>
                <a:cubicBezTo>
                  <a:pt x="4191488" y="893329"/>
                  <a:pt x="4189660" y="899831"/>
                  <a:pt x="4188440" y="912023"/>
                </a:cubicBezTo>
                <a:cubicBezTo>
                  <a:pt x="4187221" y="924215"/>
                  <a:pt x="4187018" y="936204"/>
                  <a:pt x="4187831" y="947990"/>
                </a:cubicBezTo>
                <a:cubicBezTo>
                  <a:pt x="4188644" y="959775"/>
                  <a:pt x="4190269" y="965668"/>
                  <a:pt x="4192707" y="965668"/>
                </a:cubicBezTo>
                <a:cubicBezTo>
                  <a:pt x="4195959" y="965668"/>
                  <a:pt x="4197584" y="963839"/>
                  <a:pt x="4197584" y="960182"/>
                </a:cubicBezTo>
                <a:cubicBezTo>
                  <a:pt x="4197584" y="956524"/>
                  <a:pt x="4200836" y="954695"/>
                  <a:pt x="4207338" y="954695"/>
                </a:cubicBezTo>
                <a:cubicBezTo>
                  <a:pt x="4212215" y="955508"/>
                  <a:pt x="4214247" y="956727"/>
                  <a:pt x="4213434" y="958353"/>
                </a:cubicBezTo>
                <a:cubicBezTo>
                  <a:pt x="4210182" y="961604"/>
                  <a:pt x="4211402" y="966684"/>
                  <a:pt x="4217092" y="973593"/>
                </a:cubicBezTo>
                <a:cubicBezTo>
                  <a:pt x="4222781" y="980502"/>
                  <a:pt x="4230096" y="984769"/>
                  <a:pt x="4239037" y="986394"/>
                </a:cubicBezTo>
                <a:cubicBezTo>
                  <a:pt x="4250416" y="988833"/>
                  <a:pt x="4265656" y="985988"/>
                  <a:pt x="4284757" y="977860"/>
                </a:cubicBezTo>
                <a:cubicBezTo>
                  <a:pt x="4303858" y="969732"/>
                  <a:pt x="4323568" y="967294"/>
                  <a:pt x="4343888" y="970545"/>
                </a:cubicBezTo>
                <a:lnTo>
                  <a:pt x="4373149" y="976641"/>
                </a:lnTo>
                <a:lnTo>
                  <a:pt x="4376807" y="958353"/>
                </a:lnTo>
                <a:cubicBezTo>
                  <a:pt x="4379245" y="946161"/>
                  <a:pt x="4381684" y="926654"/>
                  <a:pt x="4384122" y="899831"/>
                </a:cubicBezTo>
                <a:cubicBezTo>
                  <a:pt x="4387373" y="872196"/>
                  <a:pt x="4386154" y="858785"/>
                  <a:pt x="4380464" y="859598"/>
                </a:cubicBezTo>
                <a:close/>
                <a:moveTo>
                  <a:pt x="4410944" y="836433"/>
                </a:moveTo>
                <a:cubicBezTo>
                  <a:pt x="4407693" y="835620"/>
                  <a:pt x="4403426" y="838668"/>
                  <a:pt x="4398143" y="845577"/>
                </a:cubicBezTo>
                <a:cubicBezTo>
                  <a:pt x="4392860" y="852486"/>
                  <a:pt x="4392453" y="856753"/>
                  <a:pt x="4396923" y="858378"/>
                </a:cubicBezTo>
                <a:cubicBezTo>
                  <a:pt x="4401394" y="860004"/>
                  <a:pt x="4402207" y="866100"/>
                  <a:pt x="4399362" y="876666"/>
                </a:cubicBezTo>
                <a:cubicBezTo>
                  <a:pt x="4396517" y="887233"/>
                  <a:pt x="4395501" y="898206"/>
                  <a:pt x="4396314" y="909585"/>
                </a:cubicBezTo>
                <a:cubicBezTo>
                  <a:pt x="4397127" y="920964"/>
                  <a:pt x="4395907" y="934172"/>
                  <a:pt x="4392656" y="949209"/>
                </a:cubicBezTo>
                <a:cubicBezTo>
                  <a:pt x="4389405" y="964246"/>
                  <a:pt x="4389608" y="972780"/>
                  <a:pt x="4393266" y="974812"/>
                </a:cubicBezTo>
                <a:cubicBezTo>
                  <a:pt x="4396923" y="976844"/>
                  <a:pt x="4398956" y="975828"/>
                  <a:pt x="4399362" y="971764"/>
                </a:cubicBezTo>
                <a:cubicBezTo>
                  <a:pt x="4399768" y="967700"/>
                  <a:pt x="4400378" y="964042"/>
                  <a:pt x="4401191" y="960791"/>
                </a:cubicBezTo>
                <a:cubicBezTo>
                  <a:pt x="4406068" y="944535"/>
                  <a:pt x="4410131" y="916087"/>
                  <a:pt x="4413383" y="875447"/>
                </a:cubicBezTo>
                <a:cubicBezTo>
                  <a:pt x="4415821" y="850250"/>
                  <a:pt x="4415008" y="837246"/>
                  <a:pt x="4410944" y="836433"/>
                </a:cubicBezTo>
                <a:close/>
                <a:moveTo>
                  <a:pt x="2862598" y="762976"/>
                </a:moveTo>
                <a:cubicBezTo>
                  <a:pt x="2863284" y="762773"/>
                  <a:pt x="2863881" y="762874"/>
                  <a:pt x="2864389" y="763281"/>
                </a:cubicBezTo>
                <a:cubicBezTo>
                  <a:pt x="2866421" y="764906"/>
                  <a:pt x="2863779" y="768970"/>
                  <a:pt x="2856464" y="775473"/>
                </a:cubicBezTo>
                <a:cubicBezTo>
                  <a:pt x="2856464" y="775473"/>
                  <a:pt x="2854026" y="777911"/>
                  <a:pt x="2849149" y="782788"/>
                </a:cubicBezTo>
                <a:lnTo>
                  <a:pt x="2854026" y="773034"/>
                </a:lnTo>
                <a:cubicBezTo>
                  <a:pt x="2857684" y="766938"/>
                  <a:pt x="2860541" y="763586"/>
                  <a:pt x="2862598" y="762976"/>
                </a:cubicBezTo>
                <a:close/>
                <a:moveTo>
                  <a:pt x="4380464" y="732801"/>
                </a:moveTo>
                <a:cubicBezTo>
                  <a:pt x="4369085" y="731988"/>
                  <a:pt x="4358722" y="734020"/>
                  <a:pt x="4349375" y="738897"/>
                </a:cubicBezTo>
                <a:cubicBezTo>
                  <a:pt x="4340027" y="743774"/>
                  <a:pt x="4332915" y="744993"/>
                  <a:pt x="4328039" y="742554"/>
                </a:cubicBezTo>
                <a:cubicBezTo>
                  <a:pt x="4324787" y="740929"/>
                  <a:pt x="4305077" y="740319"/>
                  <a:pt x="4268907" y="740726"/>
                </a:cubicBezTo>
                <a:cubicBezTo>
                  <a:pt x="4232738" y="741132"/>
                  <a:pt x="4213434" y="742554"/>
                  <a:pt x="4210996" y="744993"/>
                </a:cubicBezTo>
                <a:cubicBezTo>
                  <a:pt x="4210182" y="745806"/>
                  <a:pt x="4208963" y="761249"/>
                  <a:pt x="4207338" y="791322"/>
                </a:cubicBezTo>
                <a:cubicBezTo>
                  <a:pt x="4205712" y="816519"/>
                  <a:pt x="4206525" y="830540"/>
                  <a:pt x="4209776" y="833385"/>
                </a:cubicBezTo>
                <a:cubicBezTo>
                  <a:pt x="4213028" y="836230"/>
                  <a:pt x="4226845" y="833994"/>
                  <a:pt x="4251229" y="826679"/>
                </a:cubicBezTo>
                <a:cubicBezTo>
                  <a:pt x="4308938" y="810423"/>
                  <a:pt x="4349578" y="802702"/>
                  <a:pt x="4373149" y="803514"/>
                </a:cubicBezTo>
                <a:lnTo>
                  <a:pt x="4401191" y="804734"/>
                </a:lnTo>
                <a:lnTo>
                  <a:pt x="4399971" y="769377"/>
                </a:lnTo>
                <a:cubicBezTo>
                  <a:pt x="4398346" y="751495"/>
                  <a:pt x="4396720" y="740929"/>
                  <a:pt x="4395095" y="737678"/>
                </a:cubicBezTo>
                <a:cubicBezTo>
                  <a:pt x="4393469" y="734426"/>
                  <a:pt x="4388593" y="732801"/>
                  <a:pt x="4380464" y="732801"/>
                </a:cubicBezTo>
                <a:close/>
                <a:moveTo>
                  <a:pt x="421112" y="706588"/>
                </a:moveTo>
                <a:cubicBezTo>
                  <a:pt x="419893" y="706182"/>
                  <a:pt x="418471" y="707604"/>
                  <a:pt x="416845" y="710855"/>
                </a:cubicBezTo>
                <a:cubicBezTo>
                  <a:pt x="415219" y="714106"/>
                  <a:pt x="414407" y="718170"/>
                  <a:pt x="414407" y="723047"/>
                </a:cubicBezTo>
                <a:cubicBezTo>
                  <a:pt x="414407" y="730362"/>
                  <a:pt x="416439" y="731988"/>
                  <a:pt x="420503" y="727924"/>
                </a:cubicBezTo>
                <a:cubicBezTo>
                  <a:pt x="424567" y="723860"/>
                  <a:pt x="425786" y="718983"/>
                  <a:pt x="424160" y="713294"/>
                </a:cubicBezTo>
                <a:cubicBezTo>
                  <a:pt x="423347" y="709230"/>
                  <a:pt x="422331" y="706994"/>
                  <a:pt x="421112" y="706588"/>
                </a:cubicBezTo>
                <a:close/>
                <a:moveTo>
                  <a:pt x="319309" y="674279"/>
                </a:moveTo>
                <a:cubicBezTo>
                  <a:pt x="317683" y="674279"/>
                  <a:pt x="307523" y="682814"/>
                  <a:pt x="288829" y="699882"/>
                </a:cubicBezTo>
                <a:cubicBezTo>
                  <a:pt x="270947" y="717764"/>
                  <a:pt x="263226" y="726705"/>
                  <a:pt x="265664" y="726705"/>
                </a:cubicBezTo>
                <a:cubicBezTo>
                  <a:pt x="268103" y="726705"/>
                  <a:pt x="274402" y="722031"/>
                  <a:pt x="284562" y="712684"/>
                </a:cubicBezTo>
                <a:cubicBezTo>
                  <a:pt x="294722" y="703337"/>
                  <a:pt x="303866" y="694193"/>
                  <a:pt x="311994" y="685252"/>
                </a:cubicBezTo>
                <a:cubicBezTo>
                  <a:pt x="318496" y="677937"/>
                  <a:pt x="320935" y="674279"/>
                  <a:pt x="319309" y="674279"/>
                </a:cubicBezTo>
                <a:close/>
                <a:moveTo>
                  <a:pt x="4392352" y="584058"/>
                </a:moveTo>
                <a:cubicBezTo>
                  <a:pt x="4384833" y="584465"/>
                  <a:pt x="4374775" y="588122"/>
                  <a:pt x="4362176" y="595031"/>
                </a:cubicBezTo>
                <a:cubicBezTo>
                  <a:pt x="4349171" y="601534"/>
                  <a:pt x="4342669" y="603566"/>
                  <a:pt x="4342669" y="601127"/>
                </a:cubicBezTo>
                <a:cubicBezTo>
                  <a:pt x="4342669" y="600314"/>
                  <a:pt x="4343076" y="599095"/>
                  <a:pt x="4343888" y="597470"/>
                </a:cubicBezTo>
                <a:cubicBezTo>
                  <a:pt x="4345514" y="592593"/>
                  <a:pt x="4345514" y="590154"/>
                  <a:pt x="4343888" y="590154"/>
                </a:cubicBezTo>
                <a:cubicBezTo>
                  <a:pt x="4342263" y="590154"/>
                  <a:pt x="4339418" y="591374"/>
                  <a:pt x="4335354" y="593812"/>
                </a:cubicBezTo>
                <a:cubicBezTo>
                  <a:pt x="4327226" y="598689"/>
                  <a:pt x="4308125" y="615758"/>
                  <a:pt x="4278052" y="645018"/>
                </a:cubicBezTo>
                <a:cubicBezTo>
                  <a:pt x="4247978" y="674279"/>
                  <a:pt x="4232941" y="690942"/>
                  <a:pt x="4232941" y="695006"/>
                </a:cubicBezTo>
                <a:cubicBezTo>
                  <a:pt x="4234567" y="698257"/>
                  <a:pt x="4240460" y="699882"/>
                  <a:pt x="4250620" y="699882"/>
                </a:cubicBezTo>
                <a:cubicBezTo>
                  <a:pt x="4260779" y="699882"/>
                  <a:pt x="4274394" y="697647"/>
                  <a:pt x="4291463" y="693177"/>
                </a:cubicBezTo>
                <a:cubicBezTo>
                  <a:pt x="4308531" y="688706"/>
                  <a:pt x="4325194" y="683626"/>
                  <a:pt x="4341450" y="677937"/>
                </a:cubicBezTo>
                <a:cubicBezTo>
                  <a:pt x="4352016" y="673873"/>
                  <a:pt x="4366240" y="671841"/>
                  <a:pt x="4384122" y="671841"/>
                </a:cubicBezTo>
                <a:lnTo>
                  <a:pt x="4409725" y="671841"/>
                </a:lnTo>
                <a:lnTo>
                  <a:pt x="4409725" y="636484"/>
                </a:lnTo>
                <a:cubicBezTo>
                  <a:pt x="4409725" y="613726"/>
                  <a:pt x="4408912" y="599095"/>
                  <a:pt x="4407287" y="592593"/>
                </a:cubicBezTo>
                <a:cubicBezTo>
                  <a:pt x="4404848" y="586497"/>
                  <a:pt x="4399870" y="583652"/>
                  <a:pt x="4392352" y="584058"/>
                </a:cubicBezTo>
                <a:close/>
                <a:moveTo>
                  <a:pt x="4407896" y="553578"/>
                </a:moveTo>
                <a:cubicBezTo>
                  <a:pt x="4423746" y="553578"/>
                  <a:pt x="4436547" y="558862"/>
                  <a:pt x="4446301" y="569428"/>
                </a:cubicBezTo>
                <a:cubicBezTo>
                  <a:pt x="4464183" y="589748"/>
                  <a:pt x="4476375" y="615758"/>
                  <a:pt x="4482877" y="647457"/>
                </a:cubicBezTo>
                <a:cubicBezTo>
                  <a:pt x="4489379" y="679156"/>
                  <a:pt x="4492631" y="729550"/>
                  <a:pt x="4492631" y="798638"/>
                </a:cubicBezTo>
                <a:cubicBezTo>
                  <a:pt x="4492631" y="890484"/>
                  <a:pt x="4486535" y="982330"/>
                  <a:pt x="4474343" y="1074177"/>
                </a:cubicBezTo>
                <a:cubicBezTo>
                  <a:pt x="4471091" y="1096935"/>
                  <a:pt x="4468247" y="1111566"/>
                  <a:pt x="4465808" y="1118068"/>
                </a:cubicBezTo>
                <a:cubicBezTo>
                  <a:pt x="4463370" y="1124570"/>
                  <a:pt x="4458899" y="1129650"/>
                  <a:pt x="4452397" y="1133308"/>
                </a:cubicBezTo>
                <a:cubicBezTo>
                  <a:pt x="4445895" y="1136966"/>
                  <a:pt x="4440409" y="1138388"/>
                  <a:pt x="4435938" y="1137575"/>
                </a:cubicBezTo>
                <a:cubicBezTo>
                  <a:pt x="4431468" y="1136762"/>
                  <a:pt x="4423949" y="1133918"/>
                  <a:pt x="4413383" y="1129041"/>
                </a:cubicBezTo>
                <a:cubicBezTo>
                  <a:pt x="4397939" y="1120913"/>
                  <a:pt x="4387576" y="1113394"/>
                  <a:pt x="4382293" y="1106486"/>
                </a:cubicBezTo>
                <a:cubicBezTo>
                  <a:pt x="4377010" y="1099577"/>
                  <a:pt x="4371320" y="1096123"/>
                  <a:pt x="4365224" y="1096123"/>
                </a:cubicBezTo>
                <a:cubicBezTo>
                  <a:pt x="4359128" y="1096123"/>
                  <a:pt x="4355268" y="1092871"/>
                  <a:pt x="4353642" y="1086369"/>
                </a:cubicBezTo>
                <a:cubicBezTo>
                  <a:pt x="4351204" y="1081492"/>
                  <a:pt x="4338808" y="1078647"/>
                  <a:pt x="4316456" y="1077835"/>
                </a:cubicBezTo>
                <a:cubicBezTo>
                  <a:pt x="4294104" y="1077022"/>
                  <a:pt x="4273175" y="1079054"/>
                  <a:pt x="4253668" y="1083931"/>
                </a:cubicBezTo>
                <a:cubicBezTo>
                  <a:pt x="4238224" y="1087182"/>
                  <a:pt x="4223188" y="1087588"/>
                  <a:pt x="4208557" y="1085150"/>
                </a:cubicBezTo>
                <a:cubicBezTo>
                  <a:pt x="4197990" y="1082711"/>
                  <a:pt x="4192098" y="1081899"/>
                  <a:pt x="4190879" y="1082711"/>
                </a:cubicBezTo>
                <a:cubicBezTo>
                  <a:pt x="4189660" y="1083524"/>
                  <a:pt x="4189863" y="1087588"/>
                  <a:pt x="4191488" y="1094903"/>
                </a:cubicBezTo>
                <a:cubicBezTo>
                  <a:pt x="4197178" y="1114410"/>
                  <a:pt x="4193927" y="1129041"/>
                  <a:pt x="4181735" y="1138794"/>
                </a:cubicBezTo>
                <a:cubicBezTo>
                  <a:pt x="4173607" y="1145297"/>
                  <a:pt x="4165479" y="1143671"/>
                  <a:pt x="4157351" y="1133918"/>
                </a:cubicBezTo>
                <a:cubicBezTo>
                  <a:pt x="4152474" y="1128228"/>
                  <a:pt x="4147597" y="1125383"/>
                  <a:pt x="4142720" y="1125383"/>
                </a:cubicBezTo>
                <a:cubicBezTo>
                  <a:pt x="4137844" y="1125383"/>
                  <a:pt x="4126058" y="1106689"/>
                  <a:pt x="4107363" y="1069300"/>
                </a:cubicBezTo>
                <a:cubicBezTo>
                  <a:pt x="4088669" y="1031911"/>
                  <a:pt x="4077290" y="1013217"/>
                  <a:pt x="4073226" y="1013217"/>
                </a:cubicBezTo>
                <a:cubicBezTo>
                  <a:pt x="4070788" y="1013217"/>
                  <a:pt x="4069365" y="1012201"/>
                  <a:pt x="4068959" y="1010169"/>
                </a:cubicBezTo>
                <a:cubicBezTo>
                  <a:pt x="4068552" y="1008137"/>
                  <a:pt x="4068959" y="1002650"/>
                  <a:pt x="4070178" y="993710"/>
                </a:cubicBezTo>
                <a:cubicBezTo>
                  <a:pt x="4071397" y="984769"/>
                  <a:pt x="4073632" y="973390"/>
                  <a:pt x="4076884" y="959572"/>
                </a:cubicBezTo>
                <a:lnTo>
                  <a:pt x="4089076" y="894954"/>
                </a:lnTo>
                <a:cubicBezTo>
                  <a:pt x="4101268" y="831556"/>
                  <a:pt x="4119962" y="768970"/>
                  <a:pt x="4145159" y="707198"/>
                </a:cubicBezTo>
                <a:cubicBezTo>
                  <a:pt x="4154099" y="685252"/>
                  <a:pt x="4157757" y="673466"/>
                  <a:pt x="4156131" y="671841"/>
                </a:cubicBezTo>
                <a:cubicBezTo>
                  <a:pt x="4154506" y="670215"/>
                  <a:pt x="4156131" y="667980"/>
                  <a:pt x="4161008" y="665135"/>
                </a:cubicBezTo>
                <a:cubicBezTo>
                  <a:pt x="4165885" y="662290"/>
                  <a:pt x="4171981" y="659649"/>
                  <a:pt x="4179296" y="657210"/>
                </a:cubicBezTo>
                <a:cubicBezTo>
                  <a:pt x="4186612" y="654772"/>
                  <a:pt x="4192707" y="653553"/>
                  <a:pt x="4197584" y="653553"/>
                </a:cubicBezTo>
                <a:cubicBezTo>
                  <a:pt x="4207338" y="653553"/>
                  <a:pt x="4215466" y="656398"/>
                  <a:pt x="4221968" y="662087"/>
                </a:cubicBezTo>
                <a:cubicBezTo>
                  <a:pt x="4226032" y="666151"/>
                  <a:pt x="4230909" y="666354"/>
                  <a:pt x="4236599" y="662697"/>
                </a:cubicBezTo>
                <a:cubicBezTo>
                  <a:pt x="4242288" y="659039"/>
                  <a:pt x="4255293" y="647457"/>
                  <a:pt x="4275613" y="627950"/>
                </a:cubicBezTo>
                <a:cubicBezTo>
                  <a:pt x="4304874" y="599502"/>
                  <a:pt x="4330071" y="579994"/>
                  <a:pt x="4351204" y="569428"/>
                </a:cubicBezTo>
                <a:cubicBezTo>
                  <a:pt x="4373149" y="558862"/>
                  <a:pt x="4392047" y="553578"/>
                  <a:pt x="4407896" y="553578"/>
                </a:cubicBezTo>
                <a:close/>
                <a:moveTo>
                  <a:pt x="1783263" y="532547"/>
                </a:moveTo>
                <a:cubicBezTo>
                  <a:pt x="1778996" y="532344"/>
                  <a:pt x="1772595" y="535291"/>
                  <a:pt x="1764061" y="541387"/>
                </a:cubicBezTo>
                <a:cubicBezTo>
                  <a:pt x="1755933" y="547076"/>
                  <a:pt x="1743741" y="549921"/>
                  <a:pt x="1727485" y="549921"/>
                </a:cubicBezTo>
                <a:cubicBezTo>
                  <a:pt x="1698224" y="550734"/>
                  <a:pt x="1683594" y="564551"/>
                  <a:pt x="1683594" y="591374"/>
                </a:cubicBezTo>
                <a:lnTo>
                  <a:pt x="1683594" y="610881"/>
                </a:lnTo>
                <a:lnTo>
                  <a:pt x="1704320" y="601127"/>
                </a:lnTo>
                <a:cubicBezTo>
                  <a:pt x="1718138" y="594625"/>
                  <a:pt x="1729517" y="588122"/>
                  <a:pt x="1738458" y="581620"/>
                </a:cubicBezTo>
                <a:cubicBezTo>
                  <a:pt x="1747399" y="575118"/>
                  <a:pt x="1756746" y="571866"/>
                  <a:pt x="1766499" y="571866"/>
                </a:cubicBezTo>
                <a:cubicBezTo>
                  <a:pt x="1781943" y="571866"/>
                  <a:pt x="1789664" y="562113"/>
                  <a:pt x="1789664" y="542606"/>
                </a:cubicBezTo>
                <a:cubicBezTo>
                  <a:pt x="1789664" y="536103"/>
                  <a:pt x="1787531" y="532750"/>
                  <a:pt x="1783263" y="532547"/>
                </a:cubicBezTo>
                <a:close/>
                <a:moveTo>
                  <a:pt x="242347" y="454061"/>
                </a:moveTo>
                <a:cubicBezTo>
                  <a:pt x="243465" y="453960"/>
                  <a:pt x="244531" y="454417"/>
                  <a:pt x="245547" y="455433"/>
                </a:cubicBezTo>
                <a:cubicBezTo>
                  <a:pt x="247579" y="457465"/>
                  <a:pt x="246360" y="460513"/>
                  <a:pt x="241890" y="464577"/>
                </a:cubicBezTo>
                <a:cubicBezTo>
                  <a:pt x="237419" y="468641"/>
                  <a:pt x="235184" y="468844"/>
                  <a:pt x="235184" y="465186"/>
                </a:cubicBezTo>
                <a:cubicBezTo>
                  <a:pt x="235184" y="461529"/>
                  <a:pt x="236403" y="458481"/>
                  <a:pt x="238842" y="456042"/>
                </a:cubicBezTo>
                <a:cubicBezTo>
                  <a:pt x="240061" y="454823"/>
                  <a:pt x="241229" y="454163"/>
                  <a:pt x="242347" y="454061"/>
                </a:cubicBezTo>
                <a:close/>
                <a:moveTo>
                  <a:pt x="1789664" y="392339"/>
                </a:moveTo>
                <a:cubicBezTo>
                  <a:pt x="1787632" y="391730"/>
                  <a:pt x="1785194" y="392644"/>
                  <a:pt x="1782349" y="395082"/>
                </a:cubicBezTo>
                <a:cubicBezTo>
                  <a:pt x="1778285" y="398334"/>
                  <a:pt x="1768532" y="407681"/>
                  <a:pt x="1753088" y="423124"/>
                </a:cubicBezTo>
                <a:cubicBezTo>
                  <a:pt x="1728704" y="448321"/>
                  <a:pt x="1717528" y="462748"/>
                  <a:pt x="1719560" y="466406"/>
                </a:cubicBezTo>
                <a:cubicBezTo>
                  <a:pt x="1721592" y="470063"/>
                  <a:pt x="1720983" y="471892"/>
                  <a:pt x="1717732" y="471892"/>
                </a:cubicBezTo>
                <a:cubicBezTo>
                  <a:pt x="1714480" y="471892"/>
                  <a:pt x="1712042" y="476362"/>
                  <a:pt x="1710416" y="485303"/>
                </a:cubicBezTo>
                <a:cubicBezTo>
                  <a:pt x="1708791" y="490993"/>
                  <a:pt x="1708588" y="494650"/>
                  <a:pt x="1709807" y="496276"/>
                </a:cubicBezTo>
                <a:cubicBezTo>
                  <a:pt x="1711026" y="497902"/>
                  <a:pt x="1713261" y="497902"/>
                  <a:pt x="1716512" y="496276"/>
                </a:cubicBezTo>
                <a:cubicBezTo>
                  <a:pt x="1722202" y="493838"/>
                  <a:pt x="1728501" y="492009"/>
                  <a:pt x="1735410" y="490790"/>
                </a:cubicBezTo>
                <a:cubicBezTo>
                  <a:pt x="1742319" y="489570"/>
                  <a:pt x="1747805" y="487132"/>
                  <a:pt x="1751869" y="483474"/>
                </a:cubicBezTo>
                <a:cubicBezTo>
                  <a:pt x="1755933" y="479817"/>
                  <a:pt x="1763655" y="477582"/>
                  <a:pt x="1775034" y="476769"/>
                </a:cubicBezTo>
                <a:cubicBezTo>
                  <a:pt x="1783162" y="475143"/>
                  <a:pt x="1788039" y="472908"/>
                  <a:pt x="1789664" y="470063"/>
                </a:cubicBezTo>
                <a:cubicBezTo>
                  <a:pt x="1791290" y="467218"/>
                  <a:pt x="1792916" y="458074"/>
                  <a:pt x="1794541" y="442631"/>
                </a:cubicBezTo>
                <a:cubicBezTo>
                  <a:pt x="1796167" y="421498"/>
                  <a:pt x="1796167" y="406868"/>
                  <a:pt x="1794541" y="398740"/>
                </a:cubicBezTo>
                <a:cubicBezTo>
                  <a:pt x="1793322" y="395082"/>
                  <a:pt x="1791696" y="392949"/>
                  <a:pt x="1789664" y="392339"/>
                </a:cubicBezTo>
                <a:close/>
                <a:moveTo>
                  <a:pt x="4346327" y="299985"/>
                </a:moveTo>
                <a:cubicBezTo>
                  <a:pt x="4339824" y="299985"/>
                  <a:pt x="4333728" y="304049"/>
                  <a:pt x="4328039" y="312177"/>
                </a:cubicBezTo>
                <a:cubicBezTo>
                  <a:pt x="4322349" y="320305"/>
                  <a:pt x="4316253" y="328636"/>
                  <a:pt x="4309751" y="337170"/>
                </a:cubicBezTo>
                <a:cubicBezTo>
                  <a:pt x="4303248" y="345705"/>
                  <a:pt x="4294714" y="360335"/>
                  <a:pt x="4284147" y="381062"/>
                </a:cubicBezTo>
                <a:cubicBezTo>
                  <a:pt x="4273581" y="401788"/>
                  <a:pt x="4264437" y="420889"/>
                  <a:pt x="4256715" y="438364"/>
                </a:cubicBezTo>
                <a:cubicBezTo>
                  <a:pt x="4248994" y="455839"/>
                  <a:pt x="4246352" y="464577"/>
                  <a:pt x="4248791" y="464577"/>
                </a:cubicBezTo>
                <a:cubicBezTo>
                  <a:pt x="4250416" y="464577"/>
                  <a:pt x="4260576" y="460107"/>
                  <a:pt x="4279271" y="451166"/>
                </a:cubicBezTo>
                <a:cubicBezTo>
                  <a:pt x="4328852" y="426782"/>
                  <a:pt x="4352016" y="417841"/>
                  <a:pt x="4348765" y="424343"/>
                </a:cubicBezTo>
                <a:cubicBezTo>
                  <a:pt x="4346327" y="427594"/>
                  <a:pt x="4347546" y="429220"/>
                  <a:pt x="4352423" y="429220"/>
                </a:cubicBezTo>
                <a:cubicBezTo>
                  <a:pt x="4357299" y="429220"/>
                  <a:pt x="4362989" y="427188"/>
                  <a:pt x="4369492" y="423124"/>
                </a:cubicBezTo>
                <a:cubicBezTo>
                  <a:pt x="4372743" y="420686"/>
                  <a:pt x="4374368" y="419263"/>
                  <a:pt x="4374368" y="418857"/>
                </a:cubicBezTo>
                <a:cubicBezTo>
                  <a:pt x="4374368" y="418450"/>
                  <a:pt x="4371930" y="418654"/>
                  <a:pt x="4367053" y="419466"/>
                </a:cubicBezTo>
                <a:cubicBezTo>
                  <a:pt x="4362176" y="421092"/>
                  <a:pt x="4359332" y="418654"/>
                  <a:pt x="4358519" y="412151"/>
                </a:cubicBezTo>
                <a:cubicBezTo>
                  <a:pt x="4357706" y="405649"/>
                  <a:pt x="4357299" y="388987"/>
                  <a:pt x="4357299" y="362164"/>
                </a:cubicBezTo>
                <a:cubicBezTo>
                  <a:pt x="4357299" y="333716"/>
                  <a:pt x="4356690" y="316241"/>
                  <a:pt x="4355471" y="309738"/>
                </a:cubicBezTo>
                <a:cubicBezTo>
                  <a:pt x="4354252" y="303236"/>
                  <a:pt x="4351204" y="299985"/>
                  <a:pt x="4346327" y="299985"/>
                </a:cubicBezTo>
                <a:close/>
                <a:moveTo>
                  <a:pt x="1311586" y="265009"/>
                </a:moveTo>
                <a:cubicBezTo>
                  <a:pt x="1323270" y="264247"/>
                  <a:pt x="1338764" y="274280"/>
                  <a:pt x="1358067" y="295108"/>
                </a:cubicBezTo>
                <a:cubicBezTo>
                  <a:pt x="1371072" y="308113"/>
                  <a:pt x="1388548" y="321727"/>
                  <a:pt x="1410493" y="335951"/>
                </a:cubicBezTo>
                <a:cubicBezTo>
                  <a:pt x="1432439" y="350175"/>
                  <a:pt x="1445443" y="355662"/>
                  <a:pt x="1449508" y="352410"/>
                </a:cubicBezTo>
                <a:cubicBezTo>
                  <a:pt x="1451946" y="349972"/>
                  <a:pt x="1458651" y="352410"/>
                  <a:pt x="1469624" y="359726"/>
                </a:cubicBezTo>
                <a:cubicBezTo>
                  <a:pt x="1480597" y="367041"/>
                  <a:pt x="1492180" y="377201"/>
                  <a:pt x="1504372" y="390206"/>
                </a:cubicBezTo>
                <a:cubicBezTo>
                  <a:pt x="1514938" y="400772"/>
                  <a:pt x="1521440" y="408697"/>
                  <a:pt x="1523879" y="413980"/>
                </a:cubicBezTo>
                <a:cubicBezTo>
                  <a:pt x="1526317" y="419263"/>
                  <a:pt x="1527130" y="426375"/>
                  <a:pt x="1526317" y="435316"/>
                </a:cubicBezTo>
                <a:cubicBezTo>
                  <a:pt x="1525504" y="445070"/>
                  <a:pt x="1524082" y="451369"/>
                  <a:pt x="1522050" y="454214"/>
                </a:cubicBezTo>
                <a:cubicBezTo>
                  <a:pt x="1520018" y="457059"/>
                  <a:pt x="1514532" y="459700"/>
                  <a:pt x="1505591" y="462138"/>
                </a:cubicBezTo>
                <a:cubicBezTo>
                  <a:pt x="1492586" y="464577"/>
                  <a:pt x="1481613" y="467015"/>
                  <a:pt x="1472672" y="469454"/>
                </a:cubicBezTo>
                <a:cubicBezTo>
                  <a:pt x="1464544" y="471892"/>
                  <a:pt x="1453165" y="469047"/>
                  <a:pt x="1438535" y="460919"/>
                </a:cubicBezTo>
                <a:cubicBezTo>
                  <a:pt x="1427155" y="454417"/>
                  <a:pt x="1416792" y="451978"/>
                  <a:pt x="1407445" y="453604"/>
                </a:cubicBezTo>
                <a:cubicBezTo>
                  <a:pt x="1398098" y="455230"/>
                  <a:pt x="1387735" y="461326"/>
                  <a:pt x="1376356" y="471892"/>
                </a:cubicBezTo>
                <a:cubicBezTo>
                  <a:pt x="1367415" y="480833"/>
                  <a:pt x="1353394" y="493228"/>
                  <a:pt x="1334293" y="509078"/>
                </a:cubicBezTo>
                <a:cubicBezTo>
                  <a:pt x="1315192" y="524927"/>
                  <a:pt x="1305642" y="535494"/>
                  <a:pt x="1305642" y="540777"/>
                </a:cubicBezTo>
                <a:cubicBezTo>
                  <a:pt x="1305642" y="546060"/>
                  <a:pt x="1299952" y="553375"/>
                  <a:pt x="1288573" y="562722"/>
                </a:cubicBezTo>
                <a:cubicBezTo>
                  <a:pt x="1277194" y="572070"/>
                  <a:pt x="1268863" y="583246"/>
                  <a:pt x="1263579" y="596250"/>
                </a:cubicBezTo>
                <a:cubicBezTo>
                  <a:pt x="1258296" y="609255"/>
                  <a:pt x="1254436" y="615758"/>
                  <a:pt x="1251997" y="615758"/>
                </a:cubicBezTo>
                <a:cubicBezTo>
                  <a:pt x="1248746" y="615758"/>
                  <a:pt x="1243056" y="622260"/>
                  <a:pt x="1234928" y="635265"/>
                </a:cubicBezTo>
                <a:cubicBezTo>
                  <a:pt x="1226800" y="648270"/>
                  <a:pt x="1222736" y="657210"/>
                  <a:pt x="1222736" y="662087"/>
                </a:cubicBezTo>
                <a:cubicBezTo>
                  <a:pt x="1222736" y="666151"/>
                  <a:pt x="1223956" y="668183"/>
                  <a:pt x="1226394" y="668183"/>
                </a:cubicBezTo>
                <a:cubicBezTo>
                  <a:pt x="1228832" y="668183"/>
                  <a:pt x="1234928" y="666558"/>
                  <a:pt x="1244682" y="663306"/>
                </a:cubicBezTo>
                <a:cubicBezTo>
                  <a:pt x="1268253" y="655178"/>
                  <a:pt x="1297108" y="640548"/>
                  <a:pt x="1331245" y="619415"/>
                </a:cubicBezTo>
                <a:cubicBezTo>
                  <a:pt x="1365383" y="598282"/>
                  <a:pt x="1383671" y="583652"/>
                  <a:pt x="1386109" y="575524"/>
                </a:cubicBezTo>
                <a:cubicBezTo>
                  <a:pt x="1389360" y="565770"/>
                  <a:pt x="1403178" y="561910"/>
                  <a:pt x="1427562" y="563942"/>
                </a:cubicBezTo>
                <a:cubicBezTo>
                  <a:pt x="1451946" y="565974"/>
                  <a:pt x="1466170" y="572679"/>
                  <a:pt x="1470234" y="584058"/>
                </a:cubicBezTo>
                <a:cubicBezTo>
                  <a:pt x="1474298" y="597063"/>
                  <a:pt x="1471047" y="613726"/>
                  <a:pt x="1460480" y="634046"/>
                </a:cubicBezTo>
                <a:cubicBezTo>
                  <a:pt x="1453978" y="647050"/>
                  <a:pt x="1449508" y="660665"/>
                  <a:pt x="1447069" y="674889"/>
                </a:cubicBezTo>
                <a:cubicBezTo>
                  <a:pt x="1444631" y="689113"/>
                  <a:pt x="1442192" y="699882"/>
                  <a:pt x="1439754" y="707198"/>
                </a:cubicBezTo>
                <a:cubicBezTo>
                  <a:pt x="1434877" y="718577"/>
                  <a:pt x="1429594" y="737678"/>
                  <a:pt x="1423904" y="764500"/>
                </a:cubicBezTo>
                <a:cubicBezTo>
                  <a:pt x="1418215" y="791322"/>
                  <a:pt x="1414557" y="813674"/>
                  <a:pt x="1412932" y="831556"/>
                </a:cubicBezTo>
                <a:lnTo>
                  <a:pt x="1410493" y="869351"/>
                </a:lnTo>
                <a:lnTo>
                  <a:pt x="1421466" y="854721"/>
                </a:lnTo>
                <a:cubicBezTo>
                  <a:pt x="1429594" y="845780"/>
                  <a:pt x="1440770" y="830946"/>
                  <a:pt x="1454994" y="810220"/>
                </a:cubicBezTo>
                <a:cubicBezTo>
                  <a:pt x="1469218" y="789494"/>
                  <a:pt x="1479581" y="779130"/>
                  <a:pt x="1486083" y="779130"/>
                </a:cubicBezTo>
                <a:cubicBezTo>
                  <a:pt x="1491773" y="779130"/>
                  <a:pt x="1494211" y="779943"/>
                  <a:pt x="1493399" y="781569"/>
                </a:cubicBezTo>
                <a:cubicBezTo>
                  <a:pt x="1493399" y="784007"/>
                  <a:pt x="1489741" y="791729"/>
                  <a:pt x="1482426" y="804734"/>
                </a:cubicBezTo>
                <a:cubicBezTo>
                  <a:pt x="1473485" y="817738"/>
                  <a:pt x="1469015" y="832775"/>
                  <a:pt x="1469015" y="849844"/>
                </a:cubicBezTo>
                <a:cubicBezTo>
                  <a:pt x="1469015" y="866913"/>
                  <a:pt x="1465763" y="879918"/>
                  <a:pt x="1459261" y="888858"/>
                </a:cubicBezTo>
                <a:cubicBezTo>
                  <a:pt x="1453571" y="898612"/>
                  <a:pt x="1446866" y="916900"/>
                  <a:pt x="1439144" y="943722"/>
                </a:cubicBezTo>
                <a:cubicBezTo>
                  <a:pt x="1431423" y="970545"/>
                  <a:pt x="1427155" y="992084"/>
                  <a:pt x="1426343" y="1008340"/>
                </a:cubicBezTo>
                <a:cubicBezTo>
                  <a:pt x="1424717" y="1026222"/>
                  <a:pt x="1426343" y="1041665"/>
                  <a:pt x="1431219" y="1054670"/>
                </a:cubicBezTo>
                <a:cubicBezTo>
                  <a:pt x="1437722" y="1069300"/>
                  <a:pt x="1439551" y="1084134"/>
                  <a:pt x="1436706" y="1099170"/>
                </a:cubicBezTo>
                <a:cubicBezTo>
                  <a:pt x="1433861" y="1114207"/>
                  <a:pt x="1427968" y="1122945"/>
                  <a:pt x="1419027" y="1125383"/>
                </a:cubicBezTo>
                <a:cubicBezTo>
                  <a:pt x="1412525" y="1127009"/>
                  <a:pt x="1403178" y="1124164"/>
                  <a:pt x="1390986" y="1116849"/>
                </a:cubicBezTo>
                <a:cubicBezTo>
                  <a:pt x="1378794" y="1109534"/>
                  <a:pt x="1372698" y="1102625"/>
                  <a:pt x="1372698" y="1096123"/>
                </a:cubicBezTo>
                <a:cubicBezTo>
                  <a:pt x="1372698" y="1092059"/>
                  <a:pt x="1368024" y="1083727"/>
                  <a:pt x="1358677" y="1071129"/>
                </a:cubicBezTo>
                <a:cubicBezTo>
                  <a:pt x="1349330" y="1058530"/>
                  <a:pt x="1344656" y="1049386"/>
                  <a:pt x="1344656" y="1043697"/>
                </a:cubicBezTo>
                <a:cubicBezTo>
                  <a:pt x="1344656" y="1038007"/>
                  <a:pt x="1339780" y="1031098"/>
                  <a:pt x="1330026" y="1022970"/>
                </a:cubicBezTo>
                <a:cubicBezTo>
                  <a:pt x="1323523" y="1016468"/>
                  <a:pt x="1319256" y="1008950"/>
                  <a:pt x="1317224" y="1000415"/>
                </a:cubicBezTo>
                <a:cubicBezTo>
                  <a:pt x="1315192" y="991881"/>
                  <a:pt x="1316615" y="985175"/>
                  <a:pt x="1321491" y="980298"/>
                </a:cubicBezTo>
                <a:cubicBezTo>
                  <a:pt x="1325555" y="976234"/>
                  <a:pt x="1329619" y="947380"/>
                  <a:pt x="1333683" y="893735"/>
                </a:cubicBezTo>
                <a:cubicBezTo>
                  <a:pt x="1337747" y="840090"/>
                  <a:pt x="1341405" y="807782"/>
                  <a:pt x="1344656" y="796809"/>
                </a:cubicBezTo>
                <a:cubicBezTo>
                  <a:pt x="1347908" y="785836"/>
                  <a:pt x="1350346" y="771815"/>
                  <a:pt x="1351972" y="754746"/>
                </a:cubicBezTo>
                <a:cubicBezTo>
                  <a:pt x="1354410" y="736865"/>
                  <a:pt x="1358474" y="714106"/>
                  <a:pt x="1364164" y="686471"/>
                </a:cubicBezTo>
                <a:cubicBezTo>
                  <a:pt x="1365789" y="679156"/>
                  <a:pt x="1366195" y="674889"/>
                  <a:pt x="1365383" y="673670"/>
                </a:cubicBezTo>
                <a:cubicBezTo>
                  <a:pt x="1364570" y="672450"/>
                  <a:pt x="1361319" y="673466"/>
                  <a:pt x="1355629" y="676718"/>
                </a:cubicBezTo>
                <a:cubicBezTo>
                  <a:pt x="1348314" y="680782"/>
                  <a:pt x="1344656" y="684033"/>
                  <a:pt x="1344656" y="686471"/>
                </a:cubicBezTo>
                <a:cubicBezTo>
                  <a:pt x="1344656" y="690535"/>
                  <a:pt x="1332261" y="699273"/>
                  <a:pt x="1307471" y="712684"/>
                </a:cubicBezTo>
                <a:cubicBezTo>
                  <a:pt x="1282680" y="726095"/>
                  <a:pt x="1265408" y="734020"/>
                  <a:pt x="1255655" y="736458"/>
                </a:cubicBezTo>
                <a:cubicBezTo>
                  <a:pt x="1243463" y="738897"/>
                  <a:pt x="1229239" y="736662"/>
                  <a:pt x="1212983" y="729753"/>
                </a:cubicBezTo>
                <a:cubicBezTo>
                  <a:pt x="1196727" y="722844"/>
                  <a:pt x="1184128" y="713700"/>
                  <a:pt x="1175187" y="702321"/>
                </a:cubicBezTo>
                <a:cubicBezTo>
                  <a:pt x="1165434" y="689316"/>
                  <a:pt x="1160557" y="680375"/>
                  <a:pt x="1160557" y="675498"/>
                </a:cubicBezTo>
                <a:cubicBezTo>
                  <a:pt x="1160557" y="666558"/>
                  <a:pt x="1164012" y="654366"/>
                  <a:pt x="1170920" y="638922"/>
                </a:cubicBezTo>
                <a:cubicBezTo>
                  <a:pt x="1177829" y="623479"/>
                  <a:pt x="1182909" y="615758"/>
                  <a:pt x="1186160" y="615758"/>
                </a:cubicBezTo>
                <a:cubicBezTo>
                  <a:pt x="1191850" y="615758"/>
                  <a:pt x="1193882" y="614132"/>
                  <a:pt x="1192256" y="610881"/>
                </a:cubicBezTo>
                <a:cubicBezTo>
                  <a:pt x="1191443" y="609255"/>
                  <a:pt x="1191850" y="607630"/>
                  <a:pt x="1193475" y="606004"/>
                </a:cubicBezTo>
                <a:cubicBezTo>
                  <a:pt x="1195101" y="604378"/>
                  <a:pt x="1197946" y="602753"/>
                  <a:pt x="1202010" y="601127"/>
                </a:cubicBezTo>
                <a:cubicBezTo>
                  <a:pt x="1207700" y="599502"/>
                  <a:pt x="1228223" y="581214"/>
                  <a:pt x="1263579" y="546263"/>
                </a:cubicBezTo>
                <a:cubicBezTo>
                  <a:pt x="1298936" y="511313"/>
                  <a:pt x="1316615" y="491806"/>
                  <a:pt x="1316615" y="487742"/>
                </a:cubicBezTo>
                <a:cubicBezTo>
                  <a:pt x="1316615" y="485303"/>
                  <a:pt x="1324946" y="473721"/>
                  <a:pt x="1341608" y="452994"/>
                </a:cubicBezTo>
                <a:cubicBezTo>
                  <a:pt x="1358271" y="432268"/>
                  <a:pt x="1366602" y="420279"/>
                  <a:pt x="1366602" y="417028"/>
                </a:cubicBezTo>
                <a:cubicBezTo>
                  <a:pt x="1366602" y="413777"/>
                  <a:pt x="1359896" y="404836"/>
                  <a:pt x="1346485" y="390206"/>
                </a:cubicBezTo>
                <a:cubicBezTo>
                  <a:pt x="1333074" y="375575"/>
                  <a:pt x="1322711" y="361351"/>
                  <a:pt x="1315395" y="347534"/>
                </a:cubicBezTo>
                <a:cubicBezTo>
                  <a:pt x="1308080" y="333716"/>
                  <a:pt x="1302797" y="326807"/>
                  <a:pt x="1299546" y="326807"/>
                </a:cubicBezTo>
                <a:cubicBezTo>
                  <a:pt x="1295482" y="326807"/>
                  <a:pt x="1292840" y="320102"/>
                  <a:pt x="1291621" y="306690"/>
                </a:cubicBezTo>
                <a:cubicBezTo>
                  <a:pt x="1290402" y="293279"/>
                  <a:pt x="1291418" y="283729"/>
                  <a:pt x="1294669" y="278039"/>
                </a:cubicBezTo>
                <a:cubicBezTo>
                  <a:pt x="1298936" y="269810"/>
                  <a:pt x="1304575" y="265466"/>
                  <a:pt x="1311586" y="265009"/>
                </a:cubicBezTo>
                <a:close/>
                <a:moveTo>
                  <a:pt x="3215519" y="257922"/>
                </a:moveTo>
                <a:cubicBezTo>
                  <a:pt x="3212674" y="258329"/>
                  <a:pt x="3199059" y="263002"/>
                  <a:pt x="3174676" y="271943"/>
                </a:cubicBezTo>
                <a:cubicBezTo>
                  <a:pt x="3151104" y="280884"/>
                  <a:pt x="3124079" y="296327"/>
                  <a:pt x="3093598" y="318273"/>
                </a:cubicBezTo>
                <a:cubicBezTo>
                  <a:pt x="3063119" y="340218"/>
                  <a:pt x="3040563" y="360945"/>
                  <a:pt x="3025933" y="380452"/>
                </a:cubicBezTo>
                <a:cubicBezTo>
                  <a:pt x="3014554" y="394270"/>
                  <a:pt x="3003378" y="411948"/>
                  <a:pt x="2992405" y="433487"/>
                </a:cubicBezTo>
                <a:cubicBezTo>
                  <a:pt x="2981432" y="455026"/>
                  <a:pt x="2976759" y="468641"/>
                  <a:pt x="2978384" y="474330"/>
                </a:cubicBezTo>
                <a:cubicBezTo>
                  <a:pt x="2979197" y="477582"/>
                  <a:pt x="2978384" y="484084"/>
                  <a:pt x="2975946" y="493838"/>
                </a:cubicBezTo>
                <a:cubicBezTo>
                  <a:pt x="2973507" y="503591"/>
                  <a:pt x="2971882" y="531226"/>
                  <a:pt x="2971069" y="576743"/>
                </a:cubicBezTo>
                <a:cubicBezTo>
                  <a:pt x="2970256" y="620634"/>
                  <a:pt x="2971882" y="642580"/>
                  <a:pt x="2975946" y="642580"/>
                </a:cubicBezTo>
                <a:cubicBezTo>
                  <a:pt x="2985699" y="639329"/>
                  <a:pt x="3008458" y="603566"/>
                  <a:pt x="3044221" y="535291"/>
                </a:cubicBezTo>
                <a:cubicBezTo>
                  <a:pt x="3059664" y="506030"/>
                  <a:pt x="3070840" y="486319"/>
                  <a:pt x="3077749" y="476159"/>
                </a:cubicBezTo>
                <a:cubicBezTo>
                  <a:pt x="3084658" y="465999"/>
                  <a:pt x="3089331" y="455230"/>
                  <a:pt x="3091770" y="443850"/>
                </a:cubicBezTo>
                <a:cubicBezTo>
                  <a:pt x="3094208" y="434097"/>
                  <a:pt x="3097866" y="427188"/>
                  <a:pt x="3102743" y="423124"/>
                </a:cubicBezTo>
                <a:cubicBezTo>
                  <a:pt x="3107619" y="419060"/>
                  <a:pt x="3114528" y="417028"/>
                  <a:pt x="3123469" y="417028"/>
                </a:cubicBezTo>
                <a:cubicBezTo>
                  <a:pt x="3134036" y="417028"/>
                  <a:pt x="3141147" y="423734"/>
                  <a:pt x="3144805" y="437145"/>
                </a:cubicBezTo>
                <a:cubicBezTo>
                  <a:pt x="3148463" y="450556"/>
                  <a:pt x="3148259" y="468031"/>
                  <a:pt x="3144195" y="489570"/>
                </a:cubicBezTo>
                <a:cubicBezTo>
                  <a:pt x="3140131" y="511110"/>
                  <a:pt x="3132816" y="533259"/>
                  <a:pt x="3122250" y="556017"/>
                </a:cubicBezTo>
                <a:cubicBezTo>
                  <a:pt x="3111683" y="578775"/>
                  <a:pt x="3108026" y="596250"/>
                  <a:pt x="3111277" y="608442"/>
                </a:cubicBezTo>
                <a:cubicBezTo>
                  <a:pt x="3112903" y="615758"/>
                  <a:pt x="3116357" y="621650"/>
                  <a:pt x="3121640" y="626121"/>
                </a:cubicBezTo>
                <a:cubicBezTo>
                  <a:pt x="3126923" y="630591"/>
                  <a:pt x="3131190" y="631201"/>
                  <a:pt x="3134442" y="627950"/>
                </a:cubicBezTo>
                <a:cubicBezTo>
                  <a:pt x="3141757" y="620634"/>
                  <a:pt x="3154762" y="584668"/>
                  <a:pt x="3173456" y="520050"/>
                </a:cubicBezTo>
                <a:cubicBezTo>
                  <a:pt x="3192151" y="455433"/>
                  <a:pt x="3201498" y="414183"/>
                  <a:pt x="3201498" y="396302"/>
                </a:cubicBezTo>
                <a:cubicBezTo>
                  <a:pt x="3201498" y="387361"/>
                  <a:pt x="3204546" y="371511"/>
                  <a:pt x="3210642" y="348753"/>
                </a:cubicBezTo>
                <a:cubicBezTo>
                  <a:pt x="3216738" y="325994"/>
                  <a:pt x="3219786" y="305065"/>
                  <a:pt x="3219786" y="285964"/>
                </a:cubicBezTo>
                <a:cubicBezTo>
                  <a:pt x="3219786" y="266863"/>
                  <a:pt x="3218363" y="257516"/>
                  <a:pt x="3215519" y="257922"/>
                </a:cubicBezTo>
                <a:close/>
                <a:moveTo>
                  <a:pt x="3209423" y="228052"/>
                </a:moveTo>
                <a:cubicBezTo>
                  <a:pt x="3230149" y="227239"/>
                  <a:pt x="3243357" y="230084"/>
                  <a:pt x="3249047" y="236586"/>
                </a:cubicBezTo>
                <a:cubicBezTo>
                  <a:pt x="3253923" y="243089"/>
                  <a:pt x="3259206" y="246340"/>
                  <a:pt x="3264896" y="246340"/>
                </a:cubicBezTo>
                <a:cubicBezTo>
                  <a:pt x="3273024" y="246340"/>
                  <a:pt x="3279527" y="254874"/>
                  <a:pt x="3284403" y="271943"/>
                </a:cubicBezTo>
                <a:cubicBezTo>
                  <a:pt x="3289280" y="289012"/>
                  <a:pt x="3290499" y="308926"/>
                  <a:pt x="3288061" y="331684"/>
                </a:cubicBezTo>
                <a:cubicBezTo>
                  <a:pt x="3284810" y="359319"/>
                  <a:pt x="3282371" y="382078"/>
                  <a:pt x="3280746" y="399959"/>
                </a:cubicBezTo>
                <a:cubicBezTo>
                  <a:pt x="3274244" y="482052"/>
                  <a:pt x="3267741" y="540574"/>
                  <a:pt x="3261239" y="575524"/>
                </a:cubicBezTo>
                <a:cubicBezTo>
                  <a:pt x="3254736" y="610474"/>
                  <a:pt x="3242138" y="655585"/>
                  <a:pt x="3223443" y="710855"/>
                </a:cubicBezTo>
                <a:cubicBezTo>
                  <a:pt x="3212064" y="741742"/>
                  <a:pt x="3203327" y="762468"/>
                  <a:pt x="3197231" y="773034"/>
                </a:cubicBezTo>
                <a:cubicBezTo>
                  <a:pt x="3191135" y="783601"/>
                  <a:pt x="3184429" y="788884"/>
                  <a:pt x="3177114" y="788884"/>
                </a:cubicBezTo>
                <a:cubicBezTo>
                  <a:pt x="3166547" y="788884"/>
                  <a:pt x="3158013" y="785226"/>
                  <a:pt x="3151511" y="777911"/>
                </a:cubicBezTo>
                <a:cubicBezTo>
                  <a:pt x="3145008" y="770596"/>
                  <a:pt x="3137287" y="755559"/>
                  <a:pt x="3128346" y="732801"/>
                </a:cubicBezTo>
                <a:cubicBezTo>
                  <a:pt x="3117779" y="705166"/>
                  <a:pt x="3109245" y="684033"/>
                  <a:pt x="3102743" y="669402"/>
                </a:cubicBezTo>
                <a:lnTo>
                  <a:pt x="3092989" y="646238"/>
                </a:lnTo>
                <a:lnTo>
                  <a:pt x="3083235" y="659649"/>
                </a:lnTo>
                <a:cubicBezTo>
                  <a:pt x="3075920" y="667777"/>
                  <a:pt x="3072263" y="674889"/>
                  <a:pt x="3072263" y="680985"/>
                </a:cubicBezTo>
                <a:cubicBezTo>
                  <a:pt x="3072263" y="687081"/>
                  <a:pt x="3069621" y="693380"/>
                  <a:pt x="3064338" y="699882"/>
                </a:cubicBezTo>
                <a:cubicBezTo>
                  <a:pt x="3059055" y="706385"/>
                  <a:pt x="3053771" y="716545"/>
                  <a:pt x="3048488" y="730362"/>
                </a:cubicBezTo>
                <a:cubicBezTo>
                  <a:pt x="3043205" y="744180"/>
                  <a:pt x="3038125" y="754340"/>
                  <a:pt x="3033248" y="760842"/>
                </a:cubicBezTo>
                <a:cubicBezTo>
                  <a:pt x="3029184" y="764094"/>
                  <a:pt x="3027559" y="767751"/>
                  <a:pt x="3028371" y="771815"/>
                </a:cubicBezTo>
                <a:cubicBezTo>
                  <a:pt x="3029184" y="775879"/>
                  <a:pt x="3032435" y="783194"/>
                  <a:pt x="3038125" y="793761"/>
                </a:cubicBezTo>
                <a:cubicBezTo>
                  <a:pt x="3069011" y="848218"/>
                  <a:pt x="3092989" y="881137"/>
                  <a:pt x="3110058" y="892516"/>
                </a:cubicBezTo>
                <a:cubicBezTo>
                  <a:pt x="3122250" y="899831"/>
                  <a:pt x="3142976" y="902473"/>
                  <a:pt x="3172237" y="900441"/>
                </a:cubicBezTo>
                <a:cubicBezTo>
                  <a:pt x="3201498" y="898409"/>
                  <a:pt x="3227101" y="892110"/>
                  <a:pt x="3249047" y="881543"/>
                </a:cubicBezTo>
                <a:cubicBezTo>
                  <a:pt x="3308381" y="853095"/>
                  <a:pt x="3338048" y="836026"/>
                  <a:pt x="3338048" y="830337"/>
                </a:cubicBezTo>
                <a:cubicBezTo>
                  <a:pt x="3338048" y="826273"/>
                  <a:pt x="3340893" y="824241"/>
                  <a:pt x="3346582" y="824241"/>
                </a:cubicBezTo>
                <a:cubicBezTo>
                  <a:pt x="3352272" y="824241"/>
                  <a:pt x="3357759" y="820380"/>
                  <a:pt x="3363042" y="812658"/>
                </a:cubicBezTo>
                <a:cubicBezTo>
                  <a:pt x="3368325" y="804937"/>
                  <a:pt x="3373405" y="801076"/>
                  <a:pt x="3378282" y="801076"/>
                </a:cubicBezTo>
                <a:cubicBezTo>
                  <a:pt x="3383159" y="801076"/>
                  <a:pt x="3385597" y="798028"/>
                  <a:pt x="3385597" y="791932"/>
                </a:cubicBezTo>
                <a:cubicBezTo>
                  <a:pt x="3385597" y="785836"/>
                  <a:pt x="3391693" y="773847"/>
                  <a:pt x="3403885" y="755966"/>
                </a:cubicBezTo>
                <a:cubicBezTo>
                  <a:pt x="3415264" y="738897"/>
                  <a:pt x="3431723" y="707807"/>
                  <a:pt x="3453263" y="662697"/>
                </a:cubicBezTo>
                <a:cubicBezTo>
                  <a:pt x="3474802" y="617586"/>
                  <a:pt x="3487197" y="587310"/>
                  <a:pt x="3490448" y="571866"/>
                </a:cubicBezTo>
                <a:lnTo>
                  <a:pt x="3496544" y="549921"/>
                </a:lnTo>
                <a:lnTo>
                  <a:pt x="3497763" y="579182"/>
                </a:lnTo>
                <a:cubicBezTo>
                  <a:pt x="3501015" y="635265"/>
                  <a:pt x="3498576" y="670215"/>
                  <a:pt x="3490448" y="684033"/>
                </a:cubicBezTo>
                <a:cubicBezTo>
                  <a:pt x="3486384" y="691348"/>
                  <a:pt x="3487400" y="696225"/>
                  <a:pt x="3493496" y="698663"/>
                </a:cubicBezTo>
                <a:cubicBezTo>
                  <a:pt x="3499592" y="701102"/>
                  <a:pt x="3501421" y="713294"/>
                  <a:pt x="3498982" y="735239"/>
                </a:cubicBezTo>
                <a:cubicBezTo>
                  <a:pt x="3496544" y="757185"/>
                  <a:pt x="3493699" y="770190"/>
                  <a:pt x="3490448" y="774254"/>
                </a:cubicBezTo>
                <a:cubicBezTo>
                  <a:pt x="3487197" y="778318"/>
                  <a:pt x="3485571" y="785633"/>
                  <a:pt x="3485571" y="796199"/>
                </a:cubicBezTo>
                <a:cubicBezTo>
                  <a:pt x="3485571" y="806766"/>
                  <a:pt x="3483539" y="813268"/>
                  <a:pt x="3479476" y="815706"/>
                </a:cubicBezTo>
                <a:cubicBezTo>
                  <a:pt x="3475412" y="818145"/>
                  <a:pt x="3473379" y="824241"/>
                  <a:pt x="3473379" y="833994"/>
                </a:cubicBezTo>
                <a:cubicBezTo>
                  <a:pt x="3473379" y="843748"/>
                  <a:pt x="3467487" y="854924"/>
                  <a:pt x="3455701" y="867522"/>
                </a:cubicBezTo>
                <a:cubicBezTo>
                  <a:pt x="3443915" y="880121"/>
                  <a:pt x="3438023" y="888858"/>
                  <a:pt x="3438023" y="893735"/>
                </a:cubicBezTo>
                <a:cubicBezTo>
                  <a:pt x="3438023" y="896174"/>
                  <a:pt x="3432739" y="901863"/>
                  <a:pt x="3422173" y="910804"/>
                </a:cubicBezTo>
                <a:cubicBezTo>
                  <a:pt x="3411606" y="919745"/>
                  <a:pt x="3400227" y="927873"/>
                  <a:pt x="3388035" y="935188"/>
                </a:cubicBezTo>
                <a:cubicBezTo>
                  <a:pt x="3363651" y="949006"/>
                  <a:pt x="3337439" y="960588"/>
                  <a:pt x="3309397" y="969935"/>
                </a:cubicBezTo>
                <a:cubicBezTo>
                  <a:pt x="3281355" y="979282"/>
                  <a:pt x="3257581" y="983956"/>
                  <a:pt x="3238074" y="983956"/>
                </a:cubicBezTo>
                <a:cubicBezTo>
                  <a:pt x="3225882" y="983956"/>
                  <a:pt x="3206781" y="980502"/>
                  <a:pt x="3180771" y="973593"/>
                </a:cubicBezTo>
                <a:cubicBezTo>
                  <a:pt x="3154762" y="966684"/>
                  <a:pt x="3135255" y="959572"/>
                  <a:pt x="3122250" y="952257"/>
                </a:cubicBezTo>
                <a:cubicBezTo>
                  <a:pt x="3107619" y="944942"/>
                  <a:pt x="3089535" y="929295"/>
                  <a:pt x="3067995" y="905318"/>
                </a:cubicBezTo>
                <a:cubicBezTo>
                  <a:pt x="3046456" y="881340"/>
                  <a:pt x="3031216" y="860410"/>
                  <a:pt x="3022276" y="842529"/>
                </a:cubicBezTo>
                <a:cubicBezTo>
                  <a:pt x="3011709" y="820583"/>
                  <a:pt x="3005003" y="808188"/>
                  <a:pt x="3002159" y="805343"/>
                </a:cubicBezTo>
                <a:cubicBezTo>
                  <a:pt x="2999314" y="802498"/>
                  <a:pt x="2991795" y="808391"/>
                  <a:pt x="2979603" y="823022"/>
                </a:cubicBezTo>
                <a:cubicBezTo>
                  <a:pt x="2945466" y="865287"/>
                  <a:pt x="2913360" y="896580"/>
                  <a:pt x="2883287" y="916900"/>
                </a:cubicBezTo>
                <a:cubicBezTo>
                  <a:pt x="2861341" y="931530"/>
                  <a:pt x="2843256" y="933156"/>
                  <a:pt x="2829032" y="921777"/>
                </a:cubicBezTo>
                <a:cubicBezTo>
                  <a:pt x="2814808" y="910398"/>
                  <a:pt x="2806071" y="886826"/>
                  <a:pt x="2802819" y="851063"/>
                </a:cubicBezTo>
                <a:cubicBezTo>
                  <a:pt x="2800381" y="831556"/>
                  <a:pt x="2804039" y="818145"/>
                  <a:pt x="2813792" y="810830"/>
                </a:cubicBezTo>
                <a:cubicBezTo>
                  <a:pt x="2817856" y="806766"/>
                  <a:pt x="2821107" y="807172"/>
                  <a:pt x="2823546" y="812049"/>
                </a:cubicBezTo>
                <a:cubicBezTo>
                  <a:pt x="2826797" y="816926"/>
                  <a:pt x="2829845" y="817332"/>
                  <a:pt x="2832690" y="813268"/>
                </a:cubicBezTo>
                <a:cubicBezTo>
                  <a:pt x="2835535" y="809204"/>
                  <a:pt x="2834925" y="807172"/>
                  <a:pt x="2830861" y="807172"/>
                </a:cubicBezTo>
                <a:cubicBezTo>
                  <a:pt x="2826797" y="807172"/>
                  <a:pt x="2825781" y="804124"/>
                  <a:pt x="2827813" y="798028"/>
                </a:cubicBezTo>
                <a:cubicBezTo>
                  <a:pt x="2829845" y="791932"/>
                  <a:pt x="2834925" y="788884"/>
                  <a:pt x="2843053" y="788884"/>
                </a:cubicBezTo>
                <a:cubicBezTo>
                  <a:pt x="2849555" y="788884"/>
                  <a:pt x="2863779" y="778114"/>
                  <a:pt x="2885725" y="756575"/>
                </a:cubicBezTo>
                <a:cubicBezTo>
                  <a:pt x="2907671" y="735036"/>
                  <a:pt x="2918643" y="721015"/>
                  <a:pt x="2918643" y="714513"/>
                </a:cubicBezTo>
                <a:cubicBezTo>
                  <a:pt x="2918643" y="709636"/>
                  <a:pt x="2923520" y="703337"/>
                  <a:pt x="2933274" y="695615"/>
                </a:cubicBezTo>
                <a:cubicBezTo>
                  <a:pt x="2943027" y="687894"/>
                  <a:pt x="2947904" y="682610"/>
                  <a:pt x="2947904" y="679766"/>
                </a:cubicBezTo>
                <a:cubicBezTo>
                  <a:pt x="2947904" y="676921"/>
                  <a:pt x="2951155" y="671841"/>
                  <a:pt x="2957658" y="664526"/>
                </a:cubicBezTo>
                <a:cubicBezTo>
                  <a:pt x="2962535" y="659649"/>
                  <a:pt x="2964770" y="656601"/>
                  <a:pt x="2964363" y="655382"/>
                </a:cubicBezTo>
                <a:cubicBezTo>
                  <a:pt x="2963957" y="654162"/>
                  <a:pt x="2960909" y="653553"/>
                  <a:pt x="2955219" y="653553"/>
                </a:cubicBezTo>
                <a:cubicBezTo>
                  <a:pt x="2946279" y="653553"/>
                  <a:pt x="2941808" y="651521"/>
                  <a:pt x="2941808" y="647457"/>
                </a:cubicBezTo>
                <a:cubicBezTo>
                  <a:pt x="2941808" y="643393"/>
                  <a:pt x="2938151" y="641361"/>
                  <a:pt x="2930835" y="641361"/>
                </a:cubicBezTo>
                <a:cubicBezTo>
                  <a:pt x="2924333" y="641361"/>
                  <a:pt x="2917830" y="635874"/>
                  <a:pt x="2911328" y="624902"/>
                </a:cubicBezTo>
                <a:cubicBezTo>
                  <a:pt x="2904826" y="613929"/>
                  <a:pt x="2895479" y="593406"/>
                  <a:pt x="2883287" y="563332"/>
                </a:cubicBezTo>
                <a:cubicBezTo>
                  <a:pt x="2876784" y="546263"/>
                  <a:pt x="2873330" y="534884"/>
                  <a:pt x="2872923" y="529195"/>
                </a:cubicBezTo>
                <a:cubicBezTo>
                  <a:pt x="2872517" y="523505"/>
                  <a:pt x="2874752" y="512532"/>
                  <a:pt x="2879629" y="496276"/>
                </a:cubicBezTo>
                <a:cubicBezTo>
                  <a:pt x="2886944" y="475143"/>
                  <a:pt x="2889382" y="461326"/>
                  <a:pt x="2886944" y="454823"/>
                </a:cubicBezTo>
                <a:cubicBezTo>
                  <a:pt x="2886131" y="449946"/>
                  <a:pt x="2885319" y="447508"/>
                  <a:pt x="2884506" y="447508"/>
                </a:cubicBezTo>
                <a:cubicBezTo>
                  <a:pt x="2883693" y="447508"/>
                  <a:pt x="2882474" y="450353"/>
                  <a:pt x="2880848" y="456042"/>
                </a:cubicBezTo>
                <a:cubicBezTo>
                  <a:pt x="2867031" y="495057"/>
                  <a:pt x="2845085" y="532852"/>
                  <a:pt x="2815011" y="569428"/>
                </a:cubicBezTo>
                <a:cubicBezTo>
                  <a:pt x="2795504" y="593812"/>
                  <a:pt x="2779655" y="612913"/>
                  <a:pt x="2767463" y="626730"/>
                </a:cubicBezTo>
                <a:cubicBezTo>
                  <a:pt x="2756084" y="641361"/>
                  <a:pt x="2747549" y="654772"/>
                  <a:pt x="2741859" y="666964"/>
                </a:cubicBezTo>
                <a:cubicBezTo>
                  <a:pt x="2736982" y="677530"/>
                  <a:pt x="2729464" y="689722"/>
                  <a:pt x="2719304" y="703540"/>
                </a:cubicBezTo>
                <a:cubicBezTo>
                  <a:pt x="2709144" y="717358"/>
                  <a:pt x="2702845" y="723657"/>
                  <a:pt x="2700406" y="722438"/>
                </a:cubicBezTo>
                <a:cubicBezTo>
                  <a:pt x="2697968" y="721218"/>
                  <a:pt x="2692888" y="721828"/>
                  <a:pt x="2685167" y="724266"/>
                </a:cubicBezTo>
                <a:cubicBezTo>
                  <a:pt x="2677445" y="726705"/>
                  <a:pt x="2668707" y="725486"/>
                  <a:pt x="2658954" y="720609"/>
                </a:cubicBezTo>
                <a:cubicBezTo>
                  <a:pt x="2646762" y="714106"/>
                  <a:pt x="2638431" y="712278"/>
                  <a:pt x="2633960" y="715122"/>
                </a:cubicBezTo>
                <a:cubicBezTo>
                  <a:pt x="2629490" y="717967"/>
                  <a:pt x="2623191" y="728330"/>
                  <a:pt x="2615063" y="746212"/>
                </a:cubicBezTo>
                <a:cubicBezTo>
                  <a:pt x="2604496" y="768970"/>
                  <a:pt x="2596368" y="785226"/>
                  <a:pt x="2590679" y="794980"/>
                </a:cubicBezTo>
                <a:cubicBezTo>
                  <a:pt x="2584989" y="804734"/>
                  <a:pt x="2575032" y="822615"/>
                  <a:pt x="2560808" y="848625"/>
                </a:cubicBezTo>
                <a:cubicBezTo>
                  <a:pt x="2546584" y="874634"/>
                  <a:pt x="2536221" y="891500"/>
                  <a:pt x="2529719" y="899222"/>
                </a:cubicBezTo>
                <a:cubicBezTo>
                  <a:pt x="2523216" y="906943"/>
                  <a:pt x="2514479" y="918119"/>
                  <a:pt x="2503506" y="932750"/>
                </a:cubicBezTo>
                <a:cubicBezTo>
                  <a:pt x="2492533" y="947380"/>
                  <a:pt x="2484405" y="954695"/>
                  <a:pt x="2479122" y="954695"/>
                </a:cubicBezTo>
                <a:cubicBezTo>
                  <a:pt x="2473839" y="954695"/>
                  <a:pt x="2470384" y="957134"/>
                  <a:pt x="2468759" y="962010"/>
                </a:cubicBezTo>
                <a:cubicBezTo>
                  <a:pt x="2467133" y="966887"/>
                  <a:pt x="2458599" y="969326"/>
                  <a:pt x="2443155" y="969326"/>
                </a:cubicBezTo>
                <a:cubicBezTo>
                  <a:pt x="2433402" y="969326"/>
                  <a:pt x="2425883" y="967700"/>
                  <a:pt x="2420600" y="964449"/>
                </a:cubicBezTo>
                <a:cubicBezTo>
                  <a:pt x="2415317" y="961198"/>
                  <a:pt x="2407798" y="953883"/>
                  <a:pt x="2398045" y="942503"/>
                </a:cubicBezTo>
                <a:cubicBezTo>
                  <a:pt x="2383414" y="924622"/>
                  <a:pt x="2373255" y="905318"/>
                  <a:pt x="2367565" y="884591"/>
                </a:cubicBezTo>
                <a:cubicBezTo>
                  <a:pt x="2361875" y="863865"/>
                  <a:pt x="2363095" y="849438"/>
                  <a:pt x="2371223" y="841310"/>
                </a:cubicBezTo>
                <a:cubicBezTo>
                  <a:pt x="2376099" y="836433"/>
                  <a:pt x="2383008" y="828305"/>
                  <a:pt x="2391949" y="816926"/>
                </a:cubicBezTo>
                <a:cubicBezTo>
                  <a:pt x="2397639" y="808798"/>
                  <a:pt x="2401296" y="804327"/>
                  <a:pt x="2402922" y="803514"/>
                </a:cubicBezTo>
                <a:lnTo>
                  <a:pt x="2401703" y="813268"/>
                </a:lnTo>
                <a:cubicBezTo>
                  <a:pt x="2400077" y="816519"/>
                  <a:pt x="2398045" y="821396"/>
                  <a:pt x="2395606" y="827898"/>
                </a:cubicBezTo>
                <a:lnTo>
                  <a:pt x="2385853" y="851063"/>
                </a:lnTo>
                <a:lnTo>
                  <a:pt x="2413895" y="821802"/>
                </a:lnTo>
                <a:cubicBezTo>
                  <a:pt x="2433402" y="802295"/>
                  <a:pt x="2452096" y="778724"/>
                  <a:pt x="2469978" y="751089"/>
                </a:cubicBezTo>
                <a:cubicBezTo>
                  <a:pt x="2483795" y="729956"/>
                  <a:pt x="2497003" y="708010"/>
                  <a:pt x="2509602" y="685252"/>
                </a:cubicBezTo>
                <a:cubicBezTo>
                  <a:pt x="2522200" y="662494"/>
                  <a:pt x="2528093" y="650708"/>
                  <a:pt x="2527280" y="649895"/>
                </a:cubicBezTo>
                <a:cubicBezTo>
                  <a:pt x="2519965" y="645831"/>
                  <a:pt x="2505944" y="640345"/>
                  <a:pt x="2485218" y="633436"/>
                </a:cubicBezTo>
                <a:cubicBezTo>
                  <a:pt x="2464492" y="626527"/>
                  <a:pt x="2448032" y="622260"/>
                  <a:pt x="2435840" y="620634"/>
                </a:cubicBezTo>
                <a:cubicBezTo>
                  <a:pt x="2414707" y="618196"/>
                  <a:pt x="2404141" y="619618"/>
                  <a:pt x="2404141" y="624902"/>
                </a:cubicBezTo>
                <a:cubicBezTo>
                  <a:pt x="2404141" y="630185"/>
                  <a:pt x="2402515" y="628966"/>
                  <a:pt x="2399264" y="621244"/>
                </a:cubicBezTo>
                <a:cubicBezTo>
                  <a:pt x="2396013" y="613522"/>
                  <a:pt x="2396013" y="607630"/>
                  <a:pt x="2399264" y="603566"/>
                </a:cubicBezTo>
                <a:cubicBezTo>
                  <a:pt x="2403328" y="598689"/>
                  <a:pt x="2421616" y="597266"/>
                  <a:pt x="2454128" y="599298"/>
                </a:cubicBezTo>
                <a:cubicBezTo>
                  <a:pt x="2486640" y="601330"/>
                  <a:pt x="2508992" y="604785"/>
                  <a:pt x="2521184" y="609662"/>
                </a:cubicBezTo>
                <a:cubicBezTo>
                  <a:pt x="2533376" y="614538"/>
                  <a:pt x="2542317" y="615148"/>
                  <a:pt x="2548006" y="611490"/>
                </a:cubicBezTo>
                <a:cubicBezTo>
                  <a:pt x="2553696" y="607833"/>
                  <a:pt x="2561418" y="595844"/>
                  <a:pt x="2571171" y="575524"/>
                </a:cubicBezTo>
                <a:cubicBezTo>
                  <a:pt x="2589866" y="537322"/>
                  <a:pt x="2594743" y="517815"/>
                  <a:pt x="2585802" y="517002"/>
                </a:cubicBezTo>
                <a:cubicBezTo>
                  <a:pt x="2579299" y="517002"/>
                  <a:pt x="2577267" y="514564"/>
                  <a:pt x="2579706" y="509687"/>
                </a:cubicBezTo>
                <a:cubicBezTo>
                  <a:pt x="2580519" y="506436"/>
                  <a:pt x="2579096" y="503794"/>
                  <a:pt x="2575439" y="501762"/>
                </a:cubicBezTo>
                <a:cubicBezTo>
                  <a:pt x="2571781" y="499730"/>
                  <a:pt x="2565076" y="498308"/>
                  <a:pt x="2555322" y="497495"/>
                </a:cubicBezTo>
                <a:cubicBezTo>
                  <a:pt x="2537440" y="495057"/>
                  <a:pt x="2522403" y="488148"/>
                  <a:pt x="2510211" y="476769"/>
                </a:cubicBezTo>
                <a:cubicBezTo>
                  <a:pt x="2502083" y="468641"/>
                  <a:pt x="2496597" y="461529"/>
                  <a:pt x="2493752" y="455433"/>
                </a:cubicBezTo>
                <a:cubicBezTo>
                  <a:pt x="2490907" y="449337"/>
                  <a:pt x="2489079" y="438974"/>
                  <a:pt x="2488266" y="424343"/>
                </a:cubicBezTo>
                <a:cubicBezTo>
                  <a:pt x="2487453" y="408087"/>
                  <a:pt x="2487656" y="397724"/>
                  <a:pt x="2488876" y="393254"/>
                </a:cubicBezTo>
                <a:cubicBezTo>
                  <a:pt x="2490095" y="388783"/>
                  <a:pt x="2493549" y="384922"/>
                  <a:pt x="2499239" y="381671"/>
                </a:cubicBezTo>
                <a:cubicBezTo>
                  <a:pt x="2507367" y="377607"/>
                  <a:pt x="2517120" y="376794"/>
                  <a:pt x="2528499" y="379233"/>
                </a:cubicBezTo>
                <a:cubicBezTo>
                  <a:pt x="2539878" y="381671"/>
                  <a:pt x="2558370" y="378623"/>
                  <a:pt x="2583973" y="370089"/>
                </a:cubicBezTo>
                <a:cubicBezTo>
                  <a:pt x="2609576" y="361554"/>
                  <a:pt x="2626848" y="352817"/>
                  <a:pt x="2635789" y="343876"/>
                </a:cubicBezTo>
                <a:cubicBezTo>
                  <a:pt x="2643104" y="336561"/>
                  <a:pt x="2649606" y="332497"/>
                  <a:pt x="2655296" y="331684"/>
                </a:cubicBezTo>
                <a:cubicBezTo>
                  <a:pt x="2660986" y="330871"/>
                  <a:pt x="2675616" y="331684"/>
                  <a:pt x="2699187" y="334122"/>
                </a:cubicBezTo>
                <a:cubicBezTo>
                  <a:pt x="2722759" y="336561"/>
                  <a:pt x="2739624" y="340015"/>
                  <a:pt x="2749784" y="344486"/>
                </a:cubicBezTo>
                <a:cubicBezTo>
                  <a:pt x="2759944" y="348956"/>
                  <a:pt x="2770307" y="357287"/>
                  <a:pt x="2780874" y="369479"/>
                </a:cubicBezTo>
                <a:cubicBezTo>
                  <a:pt x="2789002" y="378420"/>
                  <a:pt x="2778435" y="398334"/>
                  <a:pt x="2749174" y="429220"/>
                </a:cubicBezTo>
                <a:cubicBezTo>
                  <a:pt x="2736170" y="443038"/>
                  <a:pt x="2725603" y="461732"/>
                  <a:pt x="2717476" y="485303"/>
                </a:cubicBezTo>
                <a:cubicBezTo>
                  <a:pt x="2706096" y="516190"/>
                  <a:pt x="2695123" y="543825"/>
                  <a:pt x="2684557" y="568209"/>
                </a:cubicBezTo>
                <a:cubicBezTo>
                  <a:pt x="2678867" y="582026"/>
                  <a:pt x="2673178" y="599095"/>
                  <a:pt x="2667488" y="619415"/>
                </a:cubicBezTo>
                <a:cubicBezTo>
                  <a:pt x="2661798" y="639735"/>
                  <a:pt x="2659767" y="650708"/>
                  <a:pt x="2661392" y="652334"/>
                </a:cubicBezTo>
                <a:cubicBezTo>
                  <a:pt x="2663831" y="654772"/>
                  <a:pt x="2675413" y="647863"/>
                  <a:pt x="2696139" y="631607"/>
                </a:cubicBezTo>
                <a:cubicBezTo>
                  <a:pt x="2716866" y="615351"/>
                  <a:pt x="2738608" y="595844"/>
                  <a:pt x="2761367" y="573086"/>
                </a:cubicBezTo>
                <a:cubicBezTo>
                  <a:pt x="2788189" y="547076"/>
                  <a:pt x="2808915" y="522082"/>
                  <a:pt x="2823546" y="498105"/>
                </a:cubicBezTo>
                <a:cubicBezTo>
                  <a:pt x="2838176" y="474127"/>
                  <a:pt x="2851994" y="442631"/>
                  <a:pt x="2864998" y="403617"/>
                </a:cubicBezTo>
                <a:cubicBezTo>
                  <a:pt x="2872314" y="382484"/>
                  <a:pt x="2878206" y="368463"/>
                  <a:pt x="2882677" y="361554"/>
                </a:cubicBezTo>
                <a:cubicBezTo>
                  <a:pt x="2887147" y="354646"/>
                  <a:pt x="2893446" y="349159"/>
                  <a:pt x="2901574" y="345095"/>
                </a:cubicBezTo>
                <a:lnTo>
                  <a:pt x="2921082" y="334122"/>
                </a:lnTo>
                <a:lnTo>
                  <a:pt x="2940589" y="353630"/>
                </a:lnTo>
                <a:cubicBezTo>
                  <a:pt x="2952781" y="366634"/>
                  <a:pt x="2959080" y="376998"/>
                  <a:pt x="2959487" y="384719"/>
                </a:cubicBezTo>
                <a:cubicBezTo>
                  <a:pt x="2959893" y="392441"/>
                  <a:pt x="2972288" y="384110"/>
                  <a:pt x="2996672" y="359726"/>
                </a:cubicBezTo>
                <a:cubicBezTo>
                  <a:pt x="3021869" y="335342"/>
                  <a:pt x="3049504" y="311770"/>
                  <a:pt x="3079578" y="289012"/>
                </a:cubicBezTo>
                <a:cubicBezTo>
                  <a:pt x="3109652" y="266254"/>
                  <a:pt x="3133629" y="250404"/>
                  <a:pt x="3151511" y="241463"/>
                </a:cubicBezTo>
                <a:cubicBezTo>
                  <a:pt x="3169392" y="233335"/>
                  <a:pt x="3188696" y="228865"/>
                  <a:pt x="3209423" y="228052"/>
                </a:cubicBezTo>
                <a:close/>
                <a:moveTo>
                  <a:pt x="4275613" y="164654"/>
                </a:moveTo>
                <a:cubicBezTo>
                  <a:pt x="4265047" y="165466"/>
                  <a:pt x="4253871" y="167702"/>
                  <a:pt x="4242085" y="171359"/>
                </a:cubicBezTo>
                <a:cubicBezTo>
                  <a:pt x="4230299" y="175017"/>
                  <a:pt x="4217092" y="175626"/>
                  <a:pt x="4202461" y="173188"/>
                </a:cubicBezTo>
                <a:cubicBezTo>
                  <a:pt x="4191895" y="172375"/>
                  <a:pt x="4183563" y="172985"/>
                  <a:pt x="4177468" y="175017"/>
                </a:cubicBezTo>
                <a:cubicBezTo>
                  <a:pt x="4171371" y="177049"/>
                  <a:pt x="4161821" y="182942"/>
                  <a:pt x="4148816" y="192695"/>
                </a:cubicBezTo>
                <a:cubicBezTo>
                  <a:pt x="4127684" y="207326"/>
                  <a:pt x="4108176" y="223378"/>
                  <a:pt x="4090295" y="240854"/>
                </a:cubicBezTo>
                <a:cubicBezTo>
                  <a:pt x="4072413" y="258329"/>
                  <a:pt x="4064285" y="268286"/>
                  <a:pt x="4065911" y="270724"/>
                </a:cubicBezTo>
                <a:cubicBezTo>
                  <a:pt x="4068349" y="273975"/>
                  <a:pt x="4065504" y="277633"/>
                  <a:pt x="4057376" y="281697"/>
                </a:cubicBezTo>
                <a:cubicBezTo>
                  <a:pt x="4051687" y="284948"/>
                  <a:pt x="4047216" y="290638"/>
                  <a:pt x="4043965" y="298766"/>
                </a:cubicBezTo>
                <a:cubicBezTo>
                  <a:pt x="4040714" y="306894"/>
                  <a:pt x="4040714" y="312177"/>
                  <a:pt x="4043965" y="314615"/>
                </a:cubicBezTo>
                <a:cubicBezTo>
                  <a:pt x="4046404" y="316241"/>
                  <a:pt x="4056360" y="315225"/>
                  <a:pt x="4073836" y="311567"/>
                </a:cubicBezTo>
                <a:cubicBezTo>
                  <a:pt x="4091311" y="307910"/>
                  <a:pt x="4103299" y="304049"/>
                  <a:pt x="4109802" y="299985"/>
                </a:cubicBezTo>
                <a:cubicBezTo>
                  <a:pt x="4115492" y="297546"/>
                  <a:pt x="4130122" y="292670"/>
                  <a:pt x="4153693" y="285354"/>
                </a:cubicBezTo>
                <a:cubicBezTo>
                  <a:pt x="4204087" y="271537"/>
                  <a:pt x="4234567" y="255687"/>
                  <a:pt x="4245133" y="237806"/>
                </a:cubicBezTo>
                <a:cubicBezTo>
                  <a:pt x="4252448" y="226426"/>
                  <a:pt x="4262202" y="211390"/>
                  <a:pt x="4274394" y="192695"/>
                </a:cubicBezTo>
                <a:lnTo>
                  <a:pt x="4292682" y="164654"/>
                </a:lnTo>
                <a:close/>
                <a:moveTo>
                  <a:pt x="2111533" y="82967"/>
                </a:moveTo>
                <a:cubicBezTo>
                  <a:pt x="2118848" y="82967"/>
                  <a:pt x="2124131" y="84186"/>
                  <a:pt x="2127383" y="86625"/>
                </a:cubicBezTo>
                <a:cubicBezTo>
                  <a:pt x="2130634" y="89063"/>
                  <a:pt x="2134291" y="95566"/>
                  <a:pt x="2138355" y="106132"/>
                </a:cubicBezTo>
                <a:cubicBezTo>
                  <a:pt x="2148922" y="129703"/>
                  <a:pt x="2156237" y="151649"/>
                  <a:pt x="2160301" y="171969"/>
                </a:cubicBezTo>
                <a:cubicBezTo>
                  <a:pt x="2164365" y="192289"/>
                  <a:pt x="2167616" y="226426"/>
                  <a:pt x="2170055" y="274382"/>
                </a:cubicBezTo>
                <a:cubicBezTo>
                  <a:pt x="2170867" y="285761"/>
                  <a:pt x="2172696" y="300594"/>
                  <a:pt x="2175541" y="318882"/>
                </a:cubicBezTo>
                <a:cubicBezTo>
                  <a:pt x="2178386" y="337170"/>
                  <a:pt x="2179808" y="372324"/>
                  <a:pt x="2179808" y="424343"/>
                </a:cubicBezTo>
                <a:lnTo>
                  <a:pt x="2181028" y="501153"/>
                </a:lnTo>
                <a:lnTo>
                  <a:pt x="2204192" y="507249"/>
                </a:lnTo>
                <a:cubicBezTo>
                  <a:pt x="2233453" y="514564"/>
                  <a:pt x="2251334" y="526756"/>
                  <a:pt x="2257837" y="543825"/>
                </a:cubicBezTo>
                <a:cubicBezTo>
                  <a:pt x="2263526" y="556017"/>
                  <a:pt x="2257024" y="562926"/>
                  <a:pt x="2238330" y="564551"/>
                </a:cubicBezTo>
                <a:cubicBezTo>
                  <a:pt x="2222887" y="565364"/>
                  <a:pt x="2209882" y="568209"/>
                  <a:pt x="2199315" y="573086"/>
                </a:cubicBezTo>
                <a:cubicBezTo>
                  <a:pt x="2188749" y="577962"/>
                  <a:pt x="2182653" y="583652"/>
                  <a:pt x="2181028" y="590154"/>
                </a:cubicBezTo>
                <a:cubicBezTo>
                  <a:pt x="2179402" y="598282"/>
                  <a:pt x="2178995" y="682407"/>
                  <a:pt x="2179808" y="842529"/>
                </a:cubicBezTo>
                <a:cubicBezTo>
                  <a:pt x="2180621" y="1002650"/>
                  <a:pt x="2179402" y="1082711"/>
                  <a:pt x="2176151" y="1082711"/>
                </a:cubicBezTo>
                <a:cubicBezTo>
                  <a:pt x="2172899" y="1082711"/>
                  <a:pt x="2172087" y="1088807"/>
                  <a:pt x="2173712" y="1100999"/>
                </a:cubicBezTo>
                <a:cubicBezTo>
                  <a:pt x="2175338" y="1110753"/>
                  <a:pt x="2173509" y="1122132"/>
                  <a:pt x="2168226" y="1135137"/>
                </a:cubicBezTo>
                <a:cubicBezTo>
                  <a:pt x="2162943" y="1148142"/>
                  <a:pt x="2156643" y="1158505"/>
                  <a:pt x="2149328" y="1166227"/>
                </a:cubicBezTo>
                <a:cubicBezTo>
                  <a:pt x="2142013" y="1173948"/>
                  <a:pt x="2135917" y="1175777"/>
                  <a:pt x="2131040" y="1171713"/>
                </a:cubicBezTo>
                <a:cubicBezTo>
                  <a:pt x="2126163" y="1167649"/>
                  <a:pt x="2122709" y="1166836"/>
                  <a:pt x="2120677" y="1169274"/>
                </a:cubicBezTo>
                <a:cubicBezTo>
                  <a:pt x="2118645" y="1171713"/>
                  <a:pt x="2114784" y="1170087"/>
                  <a:pt x="2109095" y="1164398"/>
                </a:cubicBezTo>
                <a:cubicBezTo>
                  <a:pt x="2103405" y="1158708"/>
                  <a:pt x="2100560" y="1153831"/>
                  <a:pt x="2100560" y="1149767"/>
                </a:cubicBezTo>
                <a:cubicBezTo>
                  <a:pt x="2100560" y="1145703"/>
                  <a:pt x="2094261" y="1139810"/>
                  <a:pt x="2081663" y="1132089"/>
                </a:cubicBezTo>
                <a:cubicBezTo>
                  <a:pt x="2069064" y="1124367"/>
                  <a:pt x="2057482" y="1112785"/>
                  <a:pt x="2046915" y="1097342"/>
                </a:cubicBezTo>
                <a:cubicBezTo>
                  <a:pt x="2036349" y="1082711"/>
                  <a:pt x="2028831" y="1072958"/>
                  <a:pt x="2024360" y="1068081"/>
                </a:cubicBezTo>
                <a:cubicBezTo>
                  <a:pt x="2019890" y="1063204"/>
                  <a:pt x="2010339" y="1055482"/>
                  <a:pt x="1995709" y="1044916"/>
                </a:cubicBezTo>
                <a:cubicBezTo>
                  <a:pt x="1979453" y="1032724"/>
                  <a:pt x="1967261" y="1026628"/>
                  <a:pt x="1959133" y="1026628"/>
                </a:cubicBezTo>
                <a:cubicBezTo>
                  <a:pt x="1954256" y="1026628"/>
                  <a:pt x="1947957" y="1025002"/>
                  <a:pt x="1940235" y="1021751"/>
                </a:cubicBezTo>
                <a:cubicBezTo>
                  <a:pt x="1932514" y="1018500"/>
                  <a:pt x="1925808" y="1014639"/>
                  <a:pt x="1920119" y="1010169"/>
                </a:cubicBezTo>
                <a:cubicBezTo>
                  <a:pt x="1914429" y="1005699"/>
                  <a:pt x="1912397" y="1002244"/>
                  <a:pt x="1914023" y="999806"/>
                </a:cubicBezTo>
                <a:cubicBezTo>
                  <a:pt x="1915648" y="996554"/>
                  <a:pt x="1932107" y="994929"/>
                  <a:pt x="1963400" y="994929"/>
                </a:cubicBezTo>
                <a:cubicBezTo>
                  <a:pt x="1994693" y="994929"/>
                  <a:pt x="2020499" y="996148"/>
                  <a:pt x="2040820" y="998586"/>
                </a:cubicBezTo>
                <a:cubicBezTo>
                  <a:pt x="2061952" y="1001838"/>
                  <a:pt x="2072519" y="1002244"/>
                  <a:pt x="2072519" y="999806"/>
                </a:cubicBezTo>
                <a:cubicBezTo>
                  <a:pt x="2072519" y="997367"/>
                  <a:pt x="2073332" y="991678"/>
                  <a:pt x="2074957" y="982737"/>
                </a:cubicBezTo>
                <a:cubicBezTo>
                  <a:pt x="2076583" y="973796"/>
                  <a:pt x="2078615" y="946974"/>
                  <a:pt x="2081053" y="902270"/>
                </a:cubicBezTo>
                <a:cubicBezTo>
                  <a:pt x="2083491" y="857566"/>
                  <a:pt x="2085117" y="828305"/>
                  <a:pt x="2085930" y="814487"/>
                </a:cubicBezTo>
                <a:cubicBezTo>
                  <a:pt x="2086743" y="803108"/>
                  <a:pt x="2085524" y="795590"/>
                  <a:pt x="2082272" y="791932"/>
                </a:cubicBezTo>
                <a:cubicBezTo>
                  <a:pt x="2079021" y="788274"/>
                  <a:pt x="2072112" y="786852"/>
                  <a:pt x="2061546" y="787665"/>
                </a:cubicBezTo>
                <a:cubicBezTo>
                  <a:pt x="2051792" y="787665"/>
                  <a:pt x="2045290" y="783601"/>
                  <a:pt x="2042039" y="775473"/>
                </a:cubicBezTo>
                <a:cubicBezTo>
                  <a:pt x="2037975" y="767345"/>
                  <a:pt x="2028018" y="761655"/>
                  <a:pt x="2012168" y="758404"/>
                </a:cubicBezTo>
                <a:cubicBezTo>
                  <a:pt x="1996319" y="755153"/>
                  <a:pt x="1980672" y="755559"/>
                  <a:pt x="1965229" y="759623"/>
                </a:cubicBezTo>
                <a:cubicBezTo>
                  <a:pt x="1949786" y="763687"/>
                  <a:pt x="1940845" y="763281"/>
                  <a:pt x="1938407" y="758404"/>
                </a:cubicBezTo>
                <a:cubicBezTo>
                  <a:pt x="1928653" y="744586"/>
                  <a:pt x="1934343" y="731988"/>
                  <a:pt x="1955475" y="720609"/>
                </a:cubicBezTo>
                <a:cubicBezTo>
                  <a:pt x="1965229" y="715732"/>
                  <a:pt x="1981688" y="713090"/>
                  <a:pt x="2004853" y="712684"/>
                </a:cubicBezTo>
                <a:cubicBezTo>
                  <a:pt x="2028018" y="712278"/>
                  <a:pt x="2050573" y="714106"/>
                  <a:pt x="2072519" y="718170"/>
                </a:cubicBezTo>
                <a:lnTo>
                  <a:pt x="2092026" y="723047"/>
                </a:lnTo>
                <a:lnTo>
                  <a:pt x="2093245" y="655991"/>
                </a:lnTo>
                <a:cubicBezTo>
                  <a:pt x="2094058" y="616977"/>
                  <a:pt x="2092636" y="594218"/>
                  <a:pt x="2088978" y="587716"/>
                </a:cubicBezTo>
                <a:cubicBezTo>
                  <a:pt x="2085320" y="581214"/>
                  <a:pt x="2074551" y="582026"/>
                  <a:pt x="2056669" y="590154"/>
                </a:cubicBezTo>
                <a:cubicBezTo>
                  <a:pt x="2042851" y="595844"/>
                  <a:pt x="2025783" y="601534"/>
                  <a:pt x="2005463" y="607223"/>
                </a:cubicBezTo>
                <a:cubicBezTo>
                  <a:pt x="1985142" y="612913"/>
                  <a:pt x="1956085" y="627137"/>
                  <a:pt x="1918290" y="649895"/>
                </a:cubicBezTo>
                <a:cubicBezTo>
                  <a:pt x="1880495" y="672654"/>
                  <a:pt x="1861597" y="687894"/>
                  <a:pt x="1861597" y="695615"/>
                </a:cubicBezTo>
                <a:cubicBezTo>
                  <a:pt x="1861597" y="703337"/>
                  <a:pt x="1860378" y="732191"/>
                  <a:pt x="1857940" y="782178"/>
                </a:cubicBezTo>
                <a:cubicBezTo>
                  <a:pt x="1855501" y="832166"/>
                  <a:pt x="1853876" y="895361"/>
                  <a:pt x="1853063" y="971764"/>
                </a:cubicBezTo>
                <a:cubicBezTo>
                  <a:pt x="1853063" y="1021345"/>
                  <a:pt x="1852453" y="1053654"/>
                  <a:pt x="1851234" y="1068690"/>
                </a:cubicBezTo>
                <a:cubicBezTo>
                  <a:pt x="1850015" y="1083727"/>
                  <a:pt x="1847373" y="1094497"/>
                  <a:pt x="1843309" y="1100999"/>
                </a:cubicBezTo>
                <a:cubicBezTo>
                  <a:pt x="1835181" y="1113191"/>
                  <a:pt x="1826240" y="1117458"/>
                  <a:pt x="1816487" y="1113801"/>
                </a:cubicBezTo>
                <a:cubicBezTo>
                  <a:pt x="1806733" y="1110143"/>
                  <a:pt x="1789664" y="1095716"/>
                  <a:pt x="1765280" y="1070519"/>
                </a:cubicBezTo>
                <a:cubicBezTo>
                  <a:pt x="1736832" y="1040446"/>
                  <a:pt x="1722608" y="1023174"/>
                  <a:pt x="1722608" y="1018703"/>
                </a:cubicBezTo>
                <a:cubicBezTo>
                  <a:pt x="1722608" y="1014233"/>
                  <a:pt x="1718951" y="1008746"/>
                  <a:pt x="1711636" y="1002244"/>
                </a:cubicBezTo>
                <a:cubicBezTo>
                  <a:pt x="1704320" y="995742"/>
                  <a:pt x="1700663" y="990255"/>
                  <a:pt x="1700663" y="985785"/>
                </a:cubicBezTo>
                <a:cubicBezTo>
                  <a:pt x="1700663" y="981314"/>
                  <a:pt x="1695989" y="970342"/>
                  <a:pt x="1686642" y="952866"/>
                </a:cubicBezTo>
                <a:cubicBezTo>
                  <a:pt x="1677295" y="935391"/>
                  <a:pt x="1673840" y="926654"/>
                  <a:pt x="1676279" y="926654"/>
                </a:cubicBezTo>
                <a:cubicBezTo>
                  <a:pt x="1678717" y="926654"/>
                  <a:pt x="1677701" y="924418"/>
                  <a:pt x="1673231" y="919948"/>
                </a:cubicBezTo>
                <a:cubicBezTo>
                  <a:pt x="1668760" y="915478"/>
                  <a:pt x="1666525" y="910804"/>
                  <a:pt x="1666525" y="905927"/>
                </a:cubicBezTo>
                <a:cubicBezTo>
                  <a:pt x="1666525" y="901050"/>
                  <a:pt x="1673840" y="904505"/>
                  <a:pt x="1688471" y="916290"/>
                </a:cubicBezTo>
                <a:cubicBezTo>
                  <a:pt x="1703101" y="928076"/>
                  <a:pt x="1712245" y="932750"/>
                  <a:pt x="1715903" y="930311"/>
                </a:cubicBezTo>
                <a:cubicBezTo>
                  <a:pt x="1719560" y="927873"/>
                  <a:pt x="1722608" y="930514"/>
                  <a:pt x="1725047" y="938236"/>
                </a:cubicBezTo>
                <a:cubicBezTo>
                  <a:pt x="1727485" y="945958"/>
                  <a:pt x="1732159" y="949818"/>
                  <a:pt x="1739067" y="949818"/>
                </a:cubicBezTo>
                <a:cubicBezTo>
                  <a:pt x="1745976" y="949818"/>
                  <a:pt x="1750244" y="952054"/>
                  <a:pt x="1751869" y="956524"/>
                </a:cubicBezTo>
                <a:cubicBezTo>
                  <a:pt x="1753495" y="960994"/>
                  <a:pt x="1756340" y="961401"/>
                  <a:pt x="1760404" y="957743"/>
                </a:cubicBezTo>
                <a:cubicBezTo>
                  <a:pt x="1764467" y="954086"/>
                  <a:pt x="1766703" y="930514"/>
                  <a:pt x="1767109" y="887030"/>
                </a:cubicBezTo>
                <a:cubicBezTo>
                  <a:pt x="1767515" y="843545"/>
                  <a:pt x="1768938" y="821802"/>
                  <a:pt x="1771376" y="821802"/>
                </a:cubicBezTo>
                <a:cubicBezTo>
                  <a:pt x="1773815" y="821802"/>
                  <a:pt x="1775440" y="811642"/>
                  <a:pt x="1776253" y="791322"/>
                </a:cubicBezTo>
                <a:cubicBezTo>
                  <a:pt x="1777066" y="771002"/>
                  <a:pt x="1775440" y="760842"/>
                  <a:pt x="1771376" y="760842"/>
                </a:cubicBezTo>
                <a:cubicBezTo>
                  <a:pt x="1766499" y="760842"/>
                  <a:pt x="1760810" y="763078"/>
                  <a:pt x="1754307" y="767548"/>
                </a:cubicBezTo>
                <a:cubicBezTo>
                  <a:pt x="1747805" y="772018"/>
                  <a:pt x="1744554" y="775879"/>
                  <a:pt x="1744554" y="779130"/>
                </a:cubicBezTo>
                <a:cubicBezTo>
                  <a:pt x="1744554" y="783194"/>
                  <a:pt x="1740896" y="787665"/>
                  <a:pt x="1733581" y="792542"/>
                </a:cubicBezTo>
                <a:cubicBezTo>
                  <a:pt x="1727891" y="795793"/>
                  <a:pt x="1712652" y="815910"/>
                  <a:pt x="1687861" y="852892"/>
                </a:cubicBezTo>
                <a:cubicBezTo>
                  <a:pt x="1663071" y="889874"/>
                  <a:pt x="1650675" y="910804"/>
                  <a:pt x="1650675" y="915681"/>
                </a:cubicBezTo>
                <a:cubicBezTo>
                  <a:pt x="1650675" y="919745"/>
                  <a:pt x="1645799" y="928076"/>
                  <a:pt x="1636045" y="940674"/>
                </a:cubicBezTo>
                <a:cubicBezTo>
                  <a:pt x="1626291" y="953273"/>
                  <a:pt x="1621008" y="962010"/>
                  <a:pt x="1620196" y="966887"/>
                </a:cubicBezTo>
                <a:cubicBezTo>
                  <a:pt x="1618570" y="976641"/>
                  <a:pt x="1612474" y="988223"/>
                  <a:pt x="1601907" y="1001635"/>
                </a:cubicBezTo>
                <a:cubicBezTo>
                  <a:pt x="1591341" y="1015046"/>
                  <a:pt x="1582400" y="1021751"/>
                  <a:pt x="1575085" y="1021751"/>
                </a:cubicBezTo>
                <a:cubicBezTo>
                  <a:pt x="1572647" y="1021751"/>
                  <a:pt x="1566957" y="1016671"/>
                  <a:pt x="1558016" y="1006511"/>
                </a:cubicBezTo>
                <a:cubicBezTo>
                  <a:pt x="1549076" y="996351"/>
                  <a:pt x="1544605" y="989646"/>
                  <a:pt x="1544605" y="986394"/>
                </a:cubicBezTo>
                <a:cubicBezTo>
                  <a:pt x="1544605" y="980705"/>
                  <a:pt x="1543183" y="976844"/>
                  <a:pt x="1540338" y="974812"/>
                </a:cubicBezTo>
                <a:cubicBezTo>
                  <a:pt x="1537493" y="972780"/>
                  <a:pt x="1535664" y="962417"/>
                  <a:pt x="1534851" y="943722"/>
                </a:cubicBezTo>
                <a:cubicBezTo>
                  <a:pt x="1534039" y="931530"/>
                  <a:pt x="1534648" y="922793"/>
                  <a:pt x="1536680" y="917510"/>
                </a:cubicBezTo>
                <a:cubicBezTo>
                  <a:pt x="1538712" y="912226"/>
                  <a:pt x="1543792" y="904708"/>
                  <a:pt x="1551920" y="894954"/>
                </a:cubicBezTo>
                <a:cubicBezTo>
                  <a:pt x="1564925" y="881137"/>
                  <a:pt x="1575085" y="869351"/>
                  <a:pt x="1582400" y="859598"/>
                </a:cubicBezTo>
                <a:lnTo>
                  <a:pt x="1594592" y="844967"/>
                </a:lnTo>
                <a:lnTo>
                  <a:pt x="1573866" y="841310"/>
                </a:lnTo>
                <a:cubicBezTo>
                  <a:pt x="1562487" y="839684"/>
                  <a:pt x="1553546" y="835010"/>
                  <a:pt x="1547043" y="827289"/>
                </a:cubicBezTo>
                <a:cubicBezTo>
                  <a:pt x="1540541" y="819567"/>
                  <a:pt x="1538916" y="811642"/>
                  <a:pt x="1542167" y="803514"/>
                </a:cubicBezTo>
                <a:cubicBezTo>
                  <a:pt x="1543792" y="798638"/>
                  <a:pt x="1549888" y="792338"/>
                  <a:pt x="1560455" y="784617"/>
                </a:cubicBezTo>
                <a:cubicBezTo>
                  <a:pt x="1571021" y="776895"/>
                  <a:pt x="1580368" y="771815"/>
                  <a:pt x="1588496" y="769377"/>
                </a:cubicBezTo>
                <a:cubicBezTo>
                  <a:pt x="1594186" y="766938"/>
                  <a:pt x="1597640" y="766329"/>
                  <a:pt x="1598859" y="767548"/>
                </a:cubicBezTo>
                <a:cubicBezTo>
                  <a:pt x="1600079" y="768767"/>
                  <a:pt x="1599875" y="771815"/>
                  <a:pt x="1598250" y="776692"/>
                </a:cubicBezTo>
                <a:cubicBezTo>
                  <a:pt x="1596624" y="784007"/>
                  <a:pt x="1597437" y="787665"/>
                  <a:pt x="1600688" y="787665"/>
                </a:cubicBezTo>
                <a:cubicBezTo>
                  <a:pt x="1605565" y="787665"/>
                  <a:pt x="1614099" y="784617"/>
                  <a:pt x="1626291" y="778521"/>
                </a:cubicBezTo>
                <a:cubicBezTo>
                  <a:pt x="1638483" y="772425"/>
                  <a:pt x="1644580" y="768158"/>
                  <a:pt x="1644580" y="765719"/>
                </a:cubicBezTo>
                <a:cubicBezTo>
                  <a:pt x="1644580" y="761655"/>
                  <a:pt x="1646408" y="760842"/>
                  <a:pt x="1650066" y="763281"/>
                </a:cubicBezTo>
                <a:cubicBezTo>
                  <a:pt x="1653724" y="765719"/>
                  <a:pt x="1661648" y="760842"/>
                  <a:pt x="1673840" y="748650"/>
                </a:cubicBezTo>
                <a:cubicBezTo>
                  <a:pt x="1686032" y="736458"/>
                  <a:pt x="1707165" y="717358"/>
                  <a:pt x="1737239" y="691348"/>
                </a:cubicBezTo>
                <a:cubicBezTo>
                  <a:pt x="1757559" y="674279"/>
                  <a:pt x="1770361" y="662697"/>
                  <a:pt x="1775644" y="656601"/>
                </a:cubicBezTo>
                <a:cubicBezTo>
                  <a:pt x="1780926" y="650505"/>
                  <a:pt x="1783568" y="643393"/>
                  <a:pt x="1783568" y="635265"/>
                </a:cubicBezTo>
                <a:cubicBezTo>
                  <a:pt x="1783568" y="623073"/>
                  <a:pt x="1781943" y="616774"/>
                  <a:pt x="1778691" y="616367"/>
                </a:cubicBezTo>
                <a:cubicBezTo>
                  <a:pt x="1775440" y="615961"/>
                  <a:pt x="1768938" y="621041"/>
                  <a:pt x="1759184" y="631607"/>
                </a:cubicBezTo>
                <a:cubicBezTo>
                  <a:pt x="1751056" y="640548"/>
                  <a:pt x="1740083" y="648879"/>
                  <a:pt x="1726266" y="656601"/>
                </a:cubicBezTo>
                <a:cubicBezTo>
                  <a:pt x="1712448" y="664322"/>
                  <a:pt x="1701475" y="668590"/>
                  <a:pt x="1693347" y="669402"/>
                </a:cubicBezTo>
                <a:cubicBezTo>
                  <a:pt x="1686845" y="669402"/>
                  <a:pt x="1681765" y="671841"/>
                  <a:pt x="1678107" y="676718"/>
                </a:cubicBezTo>
                <a:cubicBezTo>
                  <a:pt x="1674450" y="681594"/>
                  <a:pt x="1673028" y="687284"/>
                  <a:pt x="1673840" y="693786"/>
                </a:cubicBezTo>
                <a:cubicBezTo>
                  <a:pt x="1675466" y="707604"/>
                  <a:pt x="1671808" y="717967"/>
                  <a:pt x="1662867" y="724876"/>
                </a:cubicBezTo>
                <a:cubicBezTo>
                  <a:pt x="1653927" y="731785"/>
                  <a:pt x="1643767" y="732394"/>
                  <a:pt x="1632388" y="726705"/>
                </a:cubicBezTo>
                <a:cubicBezTo>
                  <a:pt x="1619383" y="719390"/>
                  <a:pt x="1606784" y="703946"/>
                  <a:pt x="1594592" y="680375"/>
                </a:cubicBezTo>
                <a:cubicBezTo>
                  <a:pt x="1588090" y="667370"/>
                  <a:pt x="1584636" y="657617"/>
                  <a:pt x="1584229" y="651114"/>
                </a:cubicBezTo>
                <a:cubicBezTo>
                  <a:pt x="1583823" y="644612"/>
                  <a:pt x="1586464" y="638516"/>
                  <a:pt x="1592154" y="632826"/>
                </a:cubicBezTo>
                <a:cubicBezTo>
                  <a:pt x="1597843" y="627137"/>
                  <a:pt x="1601501" y="617790"/>
                  <a:pt x="1603127" y="604785"/>
                </a:cubicBezTo>
                <a:cubicBezTo>
                  <a:pt x="1604752" y="586090"/>
                  <a:pt x="1613490" y="549514"/>
                  <a:pt x="1629340" y="495057"/>
                </a:cubicBezTo>
                <a:cubicBezTo>
                  <a:pt x="1645189" y="440599"/>
                  <a:pt x="1655959" y="409713"/>
                  <a:pt x="1661648" y="402398"/>
                </a:cubicBezTo>
                <a:cubicBezTo>
                  <a:pt x="1664087" y="398334"/>
                  <a:pt x="1667947" y="387158"/>
                  <a:pt x="1673231" y="368870"/>
                </a:cubicBezTo>
                <a:cubicBezTo>
                  <a:pt x="1678514" y="350582"/>
                  <a:pt x="1683391" y="340625"/>
                  <a:pt x="1687861" y="338999"/>
                </a:cubicBezTo>
                <a:cubicBezTo>
                  <a:pt x="1692332" y="337374"/>
                  <a:pt x="1694567" y="334732"/>
                  <a:pt x="1694567" y="331074"/>
                </a:cubicBezTo>
                <a:cubicBezTo>
                  <a:pt x="1694567" y="327417"/>
                  <a:pt x="1697615" y="319289"/>
                  <a:pt x="1703711" y="306690"/>
                </a:cubicBezTo>
                <a:cubicBezTo>
                  <a:pt x="1709807" y="294092"/>
                  <a:pt x="1711636" y="286574"/>
                  <a:pt x="1709197" y="284135"/>
                </a:cubicBezTo>
                <a:cubicBezTo>
                  <a:pt x="1707572" y="282510"/>
                  <a:pt x="1699647" y="279868"/>
                  <a:pt x="1685423" y="276210"/>
                </a:cubicBezTo>
                <a:cubicBezTo>
                  <a:pt x="1671199" y="272553"/>
                  <a:pt x="1660429" y="270318"/>
                  <a:pt x="1653114" y="269505"/>
                </a:cubicBezTo>
                <a:cubicBezTo>
                  <a:pt x="1636045" y="267879"/>
                  <a:pt x="1627511" y="260158"/>
                  <a:pt x="1627511" y="246340"/>
                </a:cubicBezTo>
                <a:cubicBezTo>
                  <a:pt x="1627511" y="236586"/>
                  <a:pt x="1632184" y="229474"/>
                  <a:pt x="1641532" y="225004"/>
                </a:cubicBezTo>
                <a:cubicBezTo>
                  <a:pt x="1650879" y="220534"/>
                  <a:pt x="1670995" y="216266"/>
                  <a:pt x="1701882" y="212202"/>
                </a:cubicBezTo>
                <a:cubicBezTo>
                  <a:pt x="1714887" y="210577"/>
                  <a:pt x="1730330" y="205294"/>
                  <a:pt x="1748212" y="196353"/>
                </a:cubicBezTo>
                <a:cubicBezTo>
                  <a:pt x="1779911" y="179284"/>
                  <a:pt x="1813236" y="179690"/>
                  <a:pt x="1848186" y="197572"/>
                </a:cubicBezTo>
                <a:cubicBezTo>
                  <a:pt x="1869319" y="207326"/>
                  <a:pt x="1879682" y="216266"/>
                  <a:pt x="1879275" y="224394"/>
                </a:cubicBezTo>
                <a:cubicBezTo>
                  <a:pt x="1878869" y="232522"/>
                  <a:pt x="1867693" y="242276"/>
                  <a:pt x="1845747" y="253655"/>
                </a:cubicBezTo>
                <a:cubicBezTo>
                  <a:pt x="1824615" y="264222"/>
                  <a:pt x="1809984" y="276820"/>
                  <a:pt x="1801856" y="291450"/>
                </a:cubicBezTo>
                <a:cubicBezTo>
                  <a:pt x="1793728" y="305268"/>
                  <a:pt x="1787226" y="317054"/>
                  <a:pt x="1782349" y="326807"/>
                </a:cubicBezTo>
                <a:cubicBezTo>
                  <a:pt x="1757965" y="368260"/>
                  <a:pt x="1749431" y="387361"/>
                  <a:pt x="1756746" y="384110"/>
                </a:cubicBezTo>
                <a:cubicBezTo>
                  <a:pt x="1759184" y="383297"/>
                  <a:pt x="1764467" y="378014"/>
                  <a:pt x="1772596" y="368260"/>
                </a:cubicBezTo>
                <a:cubicBezTo>
                  <a:pt x="1783975" y="354442"/>
                  <a:pt x="1789664" y="345908"/>
                  <a:pt x="1789664" y="342657"/>
                </a:cubicBezTo>
                <a:cubicBezTo>
                  <a:pt x="1789664" y="338593"/>
                  <a:pt x="1794338" y="335342"/>
                  <a:pt x="1803685" y="332903"/>
                </a:cubicBezTo>
                <a:cubicBezTo>
                  <a:pt x="1813032" y="330465"/>
                  <a:pt x="1821364" y="330871"/>
                  <a:pt x="1828679" y="334122"/>
                </a:cubicBezTo>
                <a:cubicBezTo>
                  <a:pt x="1835994" y="336561"/>
                  <a:pt x="1841480" y="339406"/>
                  <a:pt x="1845138" y="342657"/>
                </a:cubicBezTo>
                <a:cubicBezTo>
                  <a:pt x="1848796" y="345908"/>
                  <a:pt x="1851844" y="354442"/>
                  <a:pt x="1854282" y="368260"/>
                </a:cubicBezTo>
                <a:cubicBezTo>
                  <a:pt x="1856720" y="382078"/>
                  <a:pt x="1858143" y="398740"/>
                  <a:pt x="1858549" y="418247"/>
                </a:cubicBezTo>
                <a:cubicBezTo>
                  <a:pt x="1858955" y="437754"/>
                  <a:pt x="1859159" y="468641"/>
                  <a:pt x="1859159" y="510906"/>
                </a:cubicBezTo>
                <a:cubicBezTo>
                  <a:pt x="1859159" y="606817"/>
                  <a:pt x="1859972" y="654772"/>
                  <a:pt x="1861597" y="654772"/>
                </a:cubicBezTo>
                <a:cubicBezTo>
                  <a:pt x="1863223" y="654772"/>
                  <a:pt x="1880698" y="644206"/>
                  <a:pt x="1914023" y="623073"/>
                </a:cubicBezTo>
                <a:cubicBezTo>
                  <a:pt x="1922151" y="618196"/>
                  <a:pt x="1942064" y="608036"/>
                  <a:pt x="1973763" y="592593"/>
                </a:cubicBezTo>
                <a:cubicBezTo>
                  <a:pt x="2005463" y="577150"/>
                  <a:pt x="2025376" y="568209"/>
                  <a:pt x="2033504" y="565770"/>
                </a:cubicBezTo>
                <a:cubicBezTo>
                  <a:pt x="2061952" y="556017"/>
                  <a:pt x="2078818" y="549311"/>
                  <a:pt x="2084101" y="545654"/>
                </a:cubicBezTo>
                <a:cubicBezTo>
                  <a:pt x="2089384" y="541996"/>
                  <a:pt x="2092026" y="534478"/>
                  <a:pt x="2092026" y="523098"/>
                </a:cubicBezTo>
                <a:cubicBezTo>
                  <a:pt x="2092839" y="508468"/>
                  <a:pt x="2094464" y="499121"/>
                  <a:pt x="2096903" y="495057"/>
                </a:cubicBezTo>
                <a:cubicBezTo>
                  <a:pt x="2099341" y="490993"/>
                  <a:pt x="2100154" y="428001"/>
                  <a:pt x="2099341" y="306081"/>
                </a:cubicBezTo>
                <a:cubicBezTo>
                  <a:pt x="2098528" y="184161"/>
                  <a:pt x="2096903" y="118324"/>
                  <a:pt x="2094464" y="108570"/>
                </a:cubicBezTo>
                <a:cubicBezTo>
                  <a:pt x="2091213" y="97191"/>
                  <a:pt x="2090603" y="90079"/>
                  <a:pt x="2092636" y="87234"/>
                </a:cubicBezTo>
                <a:cubicBezTo>
                  <a:pt x="2094667" y="84390"/>
                  <a:pt x="2100966" y="82967"/>
                  <a:pt x="2111533" y="82967"/>
                </a:cubicBezTo>
                <a:close/>
                <a:moveTo>
                  <a:pt x="537851" y="32218"/>
                </a:moveTo>
                <a:cubicBezTo>
                  <a:pt x="545369" y="33336"/>
                  <a:pt x="555427" y="37044"/>
                  <a:pt x="568026" y="43343"/>
                </a:cubicBezTo>
                <a:cubicBezTo>
                  <a:pt x="593223" y="55942"/>
                  <a:pt x="607853" y="67930"/>
                  <a:pt x="611917" y="79310"/>
                </a:cubicBezTo>
                <a:cubicBezTo>
                  <a:pt x="614355" y="86625"/>
                  <a:pt x="616794" y="90282"/>
                  <a:pt x="619232" y="90282"/>
                </a:cubicBezTo>
                <a:cubicBezTo>
                  <a:pt x="622483" y="90282"/>
                  <a:pt x="625735" y="95566"/>
                  <a:pt x="628986" y="106132"/>
                </a:cubicBezTo>
                <a:cubicBezTo>
                  <a:pt x="632237" y="116698"/>
                  <a:pt x="633050" y="125233"/>
                  <a:pt x="631424" y="131735"/>
                </a:cubicBezTo>
                <a:cubicBezTo>
                  <a:pt x="629799" y="139863"/>
                  <a:pt x="625735" y="143521"/>
                  <a:pt x="619232" y="142708"/>
                </a:cubicBezTo>
                <a:cubicBezTo>
                  <a:pt x="615981" y="142708"/>
                  <a:pt x="614355" y="140879"/>
                  <a:pt x="614355" y="137222"/>
                </a:cubicBezTo>
                <a:cubicBezTo>
                  <a:pt x="614355" y="133564"/>
                  <a:pt x="612323" y="131735"/>
                  <a:pt x="608259" y="131735"/>
                </a:cubicBezTo>
                <a:cubicBezTo>
                  <a:pt x="605008" y="131735"/>
                  <a:pt x="596271" y="124420"/>
                  <a:pt x="582047" y="109790"/>
                </a:cubicBezTo>
                <a:cubicBezTo>
                  <a:pt x="567823" y="95159"/>
                  <a:pt x="556240" y="81342"/>
                  <a:pt x="547299" y="68337"/>
                </a:cubicBezTo>
                <a:cubicBezTo>
                  <a:pt x="542423" y="61834"/>
                  <a:pt x="537952" y="58583"/>
                  <a:pt x="533888" y="58583"/>
                </a:cubicBezTo>
                <a:cubicBezTo>
                  <a:pt x="529824" y="58583"/>
                  <a:pt x="526370" y="55738"/>
                  <a:pt x="523525" y="50049"/>
                </a:cubicBezTo>
                <a:cubicBezTo>
                  <a:pt x="520680" y="44359"/>
                  <a:pt x="520477" y="39889"/>
                  <a:pt x="522915" y="36638"/>
                </a:cubicBezTo>
                <a:cubicBezTo>
                  <a:pt x="525354" y="32574"/>
                  <a:pt x="530332" y="31100"/>
                  <a:pt x="537851" y="32218"/>
                </a:cubicBezTo>
                <a:close/>
                <a:moveTo>
                  <a:pt x="356647" y="16064"/>
                </a:moveTo>
                <a:cubicBezTo>
                  <a:pt x="358781" y="16165"/>
                  <a:pt x="361168" y="16724"/>
                  <a:pt x="363810" y="17740"/>
                </a:cubicBezTo>
                <a:cubicBezTo>
                  <a:pt x="369093" y="19772"/>
                  <a:pt x="374579" y="23226"/>
                  <a:pt x="380269" y="28103"/>
                </a:cubicBezTo>
                <a:cubicBezTo>
                  <a:pt x="392461" y="38670"/>
                  <a:pt x="409936" y="64679"/>
                  <a:pt x="432695" y="106132"/>
                </a:cubicBezTo>
                <a:cubicBezTo>
                  <a:pt x="438384" y="116698"/>
                  <a:pt x="442651" y="123201"/>
                  <a:pt x="445496" y="125639"/>
                </a:cubicBezTo>
                <a:cubicBezTo>
                  <a:pt x="448341" y="128078"/>
                  <a:pt x="453015" y="128890"/>
                  <a:pt x="459517" y="128078"/>
                </a:cubicBezTo>
                <a:cubicBezTo>
                  <a:pt x="468458" y="126452"/>
                  <a:pt x="472928" y="124420"/>
                  <a:pt x="472928" y="121982"/>
                </a:cubicBezTo>
                <a:cubicBezTo>
                  <a:pt x="472928" y="118730"/>
                  <a:pt x="476383" y="116292"/>
                  <a:pt x="483291" y="114666"/>
                </a:cubicBezTo>
                <a:cubicBezTo>
                  <a:pt x="490200" y="113041"/>
                  <a:pt x="494467" y="113854"/>
                  <a:pt x="496093" y="117105"/>
                </a:cubicBezTo>
                <a:cubicBezTo>
                  <a:pt x="498531" y="120356"/>
                  <a:pt x="501376" y="120762"/>
                  <a:pt x="504627" y="118324"/>
                </a:cubicBezTo>
                <a:cubicBezTo>
                  <a:pt x="507879" y="115886"/>
                  <a:pt x="512552" y="117308"/>
                  <a:pt x="518648" y="122591"/>
                </a:cubicBezTo>
                <a:cubicBezTo>
                  <a:pt x="524744" y="127874"/>
                  <a:pt x="532466" y="131735"/>
                  <a:pt x="541813" y="134174"/>
                </a:cubicBezTo>
                <a:cubicBezTo>
                  <a:pt x="551160" y="136612"/>
                  <a:pt x="556850" y="140270"/>
                  <a:pt x="558882" y="145146"/>
                </a:cubicBezTo>
                <a:cubicBezTo>
                  <a:pt x="560914" y="150023"/>
                  <a:pt x="566807" y="152868"/>
                  <a:pt x="576560" y="153681"/>
                </a:cubicBezTo>
                <a:cubicBezTo>
                  <a:pt x="585501" y="153681"/>
                  <a:pt x="597896" y="157135"/>
                  <a:pt x="613746" y="164044"/>
                </a:cubicBezTo>
                <a:cubicBezTo>
                  <a:pt x="629595" y="170953"/>
                  <a:pt x="641584" y="178065"/>
                  <a:pt x="649712" y="185380"/>
                </a:cubicBezTo>
                <a:cubicBezTo>
                  <a:pt x="657840" y="192695"/>
                  <a:pt x="661904" y="203262"/>
                  <a:pt x="661904" y="217079"/>
                </a:cubicBezTo>
                <a:cubicBezTo>
                  <a:pt x="661904" y="228458"/>
                  <a:pt x="659059" y="235367"/>
                  <a:pt x="653370" y="237806"/>
                </a:cubicBezTo>
                <a:cubicBezTo>
                  <a:pt x="647680" y="240244"/>
                  <a:pt x="633456" y="241057"/>
                  <a:pt x="610698" y="240244"/>
                </a:cubicBezTo>
                <a:cubicBezTo>
                  <a:pt x="597693" y="239431"/>
                  <a:pt x="579202" y="241870"/>
                  <a:pt x="555224" y="247559"/>
                </a:cubicBezTo>
                <a:cubicBezTo>
                  <a:pt x="531247" y="253249"/>
                  <a:pt x="519258" y="257719"/>
                  <a:pt x="519258" y="260970"/>
                </a:cubicBezTo>
                <a:cubicBezTo>
                  <a:pt x="519258" y="263409"/>
                  <a:pt x="525760" y="277023"/>
                  <a:pt x="538765" y="301814"/>
                </a:cubicBezTo>
                <a:cubicBezTo>
                  <a:pt x="551770" y="326604"/>
                  <a:pt x="563149" y="346314"/>
                  <a:pt x="572903" y="360945"/>
                </a:cubicBezTo>
                <a:cubicBezTo>
                  <a:pt x="585907" y="382078"/>
                  <a:pt x="598099" y="403210"/>
                  <a:pt x="609479" y="424343"/>
                </a:cubicBezTo>
                <a:cubicBezTo>
                  <a:pt x="646055" y="491806"/>
                  <a:pt x="668000" y="522692"/>
                  <a:pt x="675315" y="517002"/>
                </a:cubicBezTo>
                <a:cubicBezTo>
                  <a:pt x="676941" y="516190"/>
                  <a:pt x="677754" y="513954"/>
                  <a:pt x="677754" y="510297"/>
                </a:cubicBezTo>
                <a:cubicBezTo>
                  <a:pt x="677754" y="506639"/>
                  <a:pt x="685882" y="492822"/>
                  <a:pt x="702138" y="468844"/>
                </a:cubicBezTo>
                <a:cubicBezTo>
                  <a:pt x="718394" y="444866"/>
                  <a:pt x="725303" y="430846"/>
                  <a:pt x="722864" y="426782"/>
                </a:cubicBezTo>
                <a:cubicBezTo>
                  <a:pt x="720426" y="422718"/>
                  <a:pt x="717175" y="423124"/>
                  <a:pt x="713111" y="428001"/>
                </a:cubicBezTo>
                <a:cubicBezTo>
                  <a:pt x="710672" y="431252"/>
                  <a:pt x="709859" y="430439"/>
                  <a:pt x="710672" y="425562"/>
                </a:cubicBezTo>
                <a:cubicBezTo>
                  <a:pt x="710672" y="423937"/>
                  <a:pt x="711079" y="422311"/>
                  <a:pt x="711891" y="420686"/>
                </a:cubicBezTo>
                <a:cubicBezTo>
                  <a:pt x="713517" y="411745"/>
                  <a:pt x="710672" y="406055"/>
                  <a:pt x="703357" y="403617"/>
                </a:cubicBezTo>
                <a:cubicBezTo>
                  <a:pt x="696855" y="401991"/>
                  <a:pt x="693603" y="399350"/>
                  <a:pt x="693603" y="395692"/>
                </a:cubicBezTo>
                <a:cubicBezTo>
                  <a:pt x="693603" y="392034"/>
                  <a:pt x="696855" y="390206"/>
                  <a:pt x="703357" y="390206"/>
                </a:cubicBezTo>
                <a:cubicBezTo>
                  <a:pt x="717987" y="390206"/>
                  <a:pt x="731805" y="396708"/>
                  <a:pt x="744810" y="409713"/>
                </a:cubicBezTo>
                <a:cubicBezTo>
                  <a:pt x="749687" y="413777"/>
                  <a:pt x="754970" y="418247"/>
                  <a:pt x="760659" y="423124"/>
                </a:cubicBezTo>
                <a:cubicBezTo>
                  <a:pt x="775290" y="433690"/>
                  <a:pt x="782605" y="449540"/>
                  <a:pt x="782605" y="470673"/>
                </a:cubicBezTo>
                <a:cubicBezTo>
                  <a:pt x="782605" y="479614"/>
                  <a:pt x="777525" y="496073"/>
                  <a:pt x="767365" y="520050"/>
                </a:cubicBezTo>
                <a:cubicBezTo>
                  <a:pt x="757205" y="544028"/>
                  <a:pt x="747248" y="563738"/>
                  <a:pt x="737495" y="579182"/>
                </a:cubicBezTo>
                <a:cubicBezTo>
                  <a:pt x="733431" y="586497"/>
                  <a:pt x="731805" y="591983"/>
                  <a:pt x="732618" y="595641"/>
                </a:cubicBezTo>
                <a:cubicBezTo>
                  <a:pt x="733431" y="599298"/>
                  <a:pt x="737901" y="608036"/>
                  <a:pt x="746029" y="621854"/>
                </a:cubicBezTo>
                <a:cubicBezTo>
                  <a:pt x="772039" y="663306"/>
                  <a:pt x="787888" y="684033"/>
                  <a:pt x="793578" y="684033"/>
                </a:cubicBezTo>
                <a:cubicBezTo>
                  <a:pt x="796829" y="684033"/>
                  <a:pt x="799674" y="669809"/>
                  <a:pt x="802112" y="641361"/>
                </a:cubicBezTo>
                <a:cubicBezTo>
                  <a:pt x="804551" y="610474"/>
                  <a:pt x="804957" y="575930"/>
                  <a:pt x="803331" y="537729"/>
                </a:cubicBezTo>
                <a:cubicBezTo>
                  <a:pt x="802519" y="524724"/>
                  <a:pt x="802519" y="508062"/>
                  <a:pt x="803331" y="487742"/>
                </a:cubicBezTo>
                <a:lnTo>
                  <a:pt x="804551" y="456042"/>
                </a:lnTo>
                <a:lnTo>
                  <a:pt x="814304" y="486522"/>
                </a:lnTo>
                <a:cubicBezTo>
                  <a:pt x="819994" y="507655"/>
                  <a:pt x="824871" y="518831"/>
                  <a:pt x="828935" y="520050"/>
                </a:cubicBezTo>
                <a:cubicBezTo>
                  <a:pt x="832999" y="521270"/>
                  <a:pt x="835031" y="526350"/>
                  <a:pt x="835031" y="535291"/>
                </a:cubicBezTo>
                <a:cubicBezTo>
                  <a:pt x="835031" y="544231"/>
                  <a:pt x="837875" y="551953"/>
                  <a:pt x="843565" y="558455"/>
                </a:cubicBezTo>
                <a:cubicBezTo>
                  <a:pt x="849255" y="564958"/>
                  <a:pt x="853115" y="574914"/>
                  <a:pt x="855147" y="588326"/>
                </a:cubicBezTo>
                <a:cubicBezTo>
                  <a:pt x="857179" y="601737"/>
                  <a:pt x="859008" y="611084"/>
                  <a:pt x="860634" y="616367"/>
                </a:cubicBezTo>
                <a:cubicBezTo>
                  <a:pt x="862259" y="621650"/>
                  <a:pt x="863682" y="629372"/>
                  <a:pt x="864901" y="639532"/>
                </a:cubicBezTo>
                <a:cubicBezTo>
                  <a:pt x="866120" y="649692"/>
                  <a:pt x="868355" y="655788"/>
                  <a:pt x="871607" y="657820"/>
                </a:cubicBezTo>
                <a:cubicBezTo>
                  <a:pt x="874858" y="659852"/>
                  <a:pt x="877296" y="667777"/>
                  <a:pt x="878922" y="681594"/>
                </a:cubicBezTo>
                <a:cubicBezTo>
                  <a:pt x="883799" y="718983"/>
                  <a:pt x="889488" y="742961"/>
                  <a:pt x="895991" y="753527"/>
                </a:cubicBezTo>
                <a:cubicBezTo>
                  <a:pt x="899242" y="758404"/>
                  <a:pt x="901274" y="764906"/>
                  <a:pt x="902087" y="773034"/>
                </a:cubicBezTo>
                <a:cubicBezTo>
                  <a:pt x="903712" y="780350"/>
                  <a:pt x="908589" y="791932"/>
                  <a:pt x="916717" y="807782"/>
                </a:cubicBezTo>
                <a:cubicBezTo>
                  <a:pt x="924845" y="823631"/>
                  <a:pt x="932973" y="836433"/>
                  <a:pt x="941101" y="846186"/>
                </a:cubicBezTo>
                <a:cubicBezTo>
                  <a:pt x="946791" y="852689"/>
                  <a:pt x="951668" y="860614"/>
                  <a:pt x="955731" y="869961"/>
                </a:cubicBezTo>
                <a:cubicBezTo>
                  <a:pt x="959795" y="879308"/>
                  <a:pt x="963453" y="883982"/>
                  <a:pt x="966704" y="883982"/>
                </a:cubicBezTo>
                <a:cubicBezTo>
                  <a:pt x="969955" y="883982"/>
                  <a:pt x="972597" y="888452"/>
                  <a:pt x="974629" y="897393"/>
                </a:cubicBezTo>
                <a:cubicBezTo>
                  <a:pt x="976661" y="906334"/>
                  <a:pt x="980522" y="911617"/>
                  <a:pt x="986211" y="913242"/>
                </a:cubicBezTo>
                <a:cubicBezTo>
                  <a:pt x="991901" y="914868"/>
                  <a:pt x="1002061" y="925841"/>
                  <a:pt x="1016691" y="946161"/>
                </a:cubicBezTo>
                <a:cubicBezTo>
                  <a:pt x="1031322" y="966481"/>
                  <a:pt x="1039856" y="981314"/>
                  <a:pt x="1042295" y="990662"/>
                </a:cubicBezTo>
                <a:cubicBezTo>
                  <a:pt x="1044733" y="1000009"/>
                  <a:pt x="1043108" y="1011998"/>
                  <a:pt x="1037418" y="1026628"/>
                </a:cubicBezTo>
                <a:cubicBezTo>
                  <a:pt x="1031728" y="1041258"/>
                  <a:pt x="1025226" y="1050199"/>
                  <a:pt x="1017911" y="1053450"/>
                </a:cubicBezTo>
                <a:cubicBezTo>
                  <a:pt x="1008970" y="1058327"/>
                  <a:pt x="997794" y="1059953"/>
                  <a:pt x="984383" y="1058327"/>
                </a:cubicBezTo>
                <a:cubicBezTo>
                  <a:pt x="970971" y="1056702"/>
                  <a:pt x="959389" y="1052638"/>
                  <a:pt x="949635" y="1046135"/>
                </a:cubicBezTo>
                <a:cubicBezTo>
                  <a:pt x="936631" y="1037194"/>
                  <a:pt x="913466" y="1015655"/>
                  <a:pt x="880141" y="981518"/>
                </a:cubicBezTo>
                <a:cubicBezTo>
                  <a:pt x="846816" y="947380"/>
                  <a:pt x="823651" y="921777"/>
                  <a:pt x="810647" y="904708"/>
                </a:cubicBezTo>
                <a:cubicBezTo>
                  <a:pt x="796016" y="885201"/>
                  <a:pt x="780573" y="857972"/>
                  <a:pt x="764317" y="823022"/>
                </a:cubicBezTo>
                <a:cubicBezTo>
                  <a:pt x="726928" y="745806"/>
                  <a:pt x="702951" y="699070"/>
                  <a:pt x="692384" y="682814"/>
                </a:cubicBezTo>
                <a:lnTo>
                  <a:pt x="681411" y="668183"/>
                </a:lnTo>
                <a:lnTo>
                  <a:pt x="665562" y="690129"/>
                </a:lnTo>
                <a:cubicBezTo>
                  <a:pt x="654183" y="704759"/>
                  <a:pt x="644632" y="717358"/>
                  <a:pt x="636911" y="727924"/>
                </a:cubicBezTo>
                <a:cubicBezTo>
                  <a:pt x="629189" y="738490"/>
                  <a:pt x="625125" y="741335"/>
                  <a:pt x="624719" y="736458"/>
                </a:cubicBezTo>
                <a:cubicBezTo>
                  <a:pt x="624312" y="731582"/>
                  <a:pt x="622280" y="733004"/>
                  <a:pt x="618623" y="740726"/>
                </a:cubicBezTo>
                <a:cubicBezTo>
                  <a:pt x="614965" y="748447"/>
                  <a:pt x="611511" y="752308"/>
                  <a:pt x="608259" y="752308"/>
                </a:cubicBezTo>
                <a:cubicBezTo>
                  <a:pt x="605008" y="752308"/>
                  <a:pt x="600131" y="755966"/>
                  <a:pt x="593629" y="763281"/>
                </a:cubicBezTo>
                <a:cubicBezTo>
                  <a:pt x="576560" y="780350"/>
                  <a:pt x="559491" y="779943"/>
                  <a:pt x="542423" y="762062"/>
                </a:cubicBezTo>
                <a:lnTo>
                  <a:pt x="524135" y="743774"/>
                </a:lnTo>
                <a:lnTo>
                  <a:pt x="538765" y="721828"/>
                </a:lnTo>
                <a:cubicBezTo>
                  <a:pt x="548519" y="707198"/>
                  <a:pt x="555224" y="699882"/>
                  <a:pt x="558882" y="699882"/>
                </a:cubicBezTo>
                <a:cubicBezTo>
                  <a:pt x="562539" y="699882"/>
                  <a:pt x="574935" y="679969"/>
                  <a:pt x="596067" y="640142"/>
                </a:cubicBezTo>
                <a:cubicBezTo>
                  <a:pt x="613136" y="606004"/>
                  <a:pt x="621671" y="585278"/>
                  <a:pt x="621671" y="577962"/>
                </a:cubicBezTo>
                <a:cubicBezTo>
                  <a:pt x="621671" y="570647"/>
                  <a:pt x="613136" y="552766"/>
                  <a:pt x="596067" y="524318"/>
                </a:cubicBezTo>
                <a:cubicBezTo>
                  <a:pt x="584688" y="504810"/>
                  <a:pt x="560711" y="460107"/>
                  <a:pt x="524135" y="390206"/>
                </a:cubicBezTo>
                <a:cubicBezTo>
                  <a:pt x="499751" y="342250"/>
                  <a:pt x="484714" y="314209"/>
                  <a:pt x="479024" y="306081"/>
                </a:cubicBezTo>
                <a:lnTo>
                  <a:pt x="470490" y="293889"/>
                </a:lnTo>
                <a:lnTo>
                  <a:pt x="449763" y="318273"/>
                </a:lnTo>
                <a:cubicBezTo>
                  <a:pt x="435133" y="333716"/>
                  <a:pt x="422535" y="348753"/>
                  <a:pt x="411968" y="363383"/>
                </a:cubicBezTo>
                <a:cubicBezTo>
                  <a:pt x="401402" y="378014"/>
                  <a:pt x="391648" y="391018"/>
                  <a:pt x="382707" y="402398"/>
                </a:cubicBezTo>
                <a:cubicBezTo>
                  <a:pt x="368890" y="419466"/>
                  <a:pt x="350602" y="449540"/>
                  <a:pt x="327843" y="492618"/>
                </a:cubicBezTo>
                <a:cubicBezTo>
                  <a:pt x="319715" y="507249"/>
                  <a:pt x="313213" y="519441"/>
                  <a:pt x="308336" y="529195"/>
                </a:cubicBezTo>
                <a:cubicBezTo>
                  <a:pt x="302647" y="539761"/>
                  <a:pt x="300411" y="545654"/>
                  <a:pt x="301631" y="546873"/>
                </a:cubicBezTo>
                <a:cubicBezTo>
                  <a:pt x="302850" y="548092"/>
                  <a:pt x="331095" y="535291"/>
                  <a:pt x="386365" y="508468"/>
                </a:cubicBezTo>
                <a:cubicBezTo>
                  <a:pt x="424567" y="489774"/>
                  <a:pt x="449154" y="478394"/>
                  <a:pt x="460127" y="474330"/>
                </a:cubicBezTo>
                <a:cubicBezTo>
                  <a:pt x="471099" y="470266"/>
                  <a:pt x="481869" y="469047"/>
                  <a:pt x="492435" y="470673"/>
                </a:cubicBezTo>
                <a:cubicBezTo>
                  <a:pt x="508691" y="473111"/>
                  <a:pt x="521493" y="479004"/>
                  <a:pt x="530840" y="488351"/>
                </a:cubicBezTo>
                <a:cubicBezTo>
                  <a:pt x="540187" y="497698"/>
                  <a:pt x="542016" y="506842"/>
                  <a:pt x="536327" y="515783"/>
                </a:cubicBezTo>
                <a:cubicBezTo>
                  <a:pt x="533888" y="519034"/>
                  <a:pt x="518648" y="536103"/>
                  <a:pt x="490607" y="566990"/>
                </a:cubicBezTo>
                <a:cubicBezTo>
                  <a:pt x="462565" y="597876"/>
                  <a:pt x="442042" y="620228"/>
                  <a:pt x="429037" y="634046"/>
                </a:cubicBezTo>
                <a:cubicBezTo>
                  <a:pt x="419283" y="642986"/>
                  <a:pt x="413797" y="648879"/>
                  <a:pt x="412578" y="651724"/>
                </a:cubicBezTo>
                <a:cubicBezTo>
                  <a:pt x="411359" y="654569"/>
                  <a:pt x="413187" y="658023"/>
                  <a:pt x="418064" y="662087"/>
                </a:cubicBezTo>
                <a:cubicBezTo>
                  <a:pt x="424567" y="666964"/>
                  <a:pt x="434930" y="672654"/>
                  <a:pt x="449154" y="679156"/>
                </a:cubicBezTo>
                <a:cubicBezTo>
                  <a:pt x="463378" y="685658"/>
                  <a:pt x="471709" y="694599"/>
                  <a:pt x="474147" y="705978"/>
                </a:cubicBezTo>
                <a:cubicBezTo>
                  <a:pt x="482275" y="744993"/>
                  <a:pt x="472115" y="781162"/>
                  <a:pt x="443667" y="814487"/>
                </a:cubicBezTo>
                <a:cubicBezTo>
                  <a:pt x="435539" y="824241"/>
                  <a:pt x="429443" y="829727"/>
                  <a:pt x="425379" y="830946"/>
                </a:cubicBezTo>
                <a:cubicBezTo>
                  <a:pt x="421315" y="832166"/>
                  <a:pt x="418064" y="829118"/>
                  <a:pt x="415626" y="821802"/>
                </a:cubicBezTo>
                <a:cubicBezTo>
                  <a:pt x="413187" y="816113"/>
                  <a:pt x="409936" y="811439"/>
                  <a:pt x="405872" y="807782"/>
                </a:cubicBezTo>
                <a:cubicBezTo>
                  <a:pt x="401808" y="804124"/>
                  <a:pt x="399167" y="791729"/>
                  <a:pt x="397947" y="770596"/>
                </a:cubicBezTo>
                <a:cubicBezTo>
                  <a:pt x="396728" y="749463"/>
                  <a:pt x="394899" y="737068"/>
                  <a:pt x="392461" y="733410"/>
                </a:cubicBezTo>
                <a:cubicBezTo>
                  <a:pt x="390023" y="729753"/>
                  <a:pt x="391242" y="725079"/>
                  <a:pt x="396119" y="719390"/>
                </a:cubicBezTo>
                <a:cubicBezTo>
                  <a:pt x="402621" y="711262"/>
                  <a:pt x="404247" y="704759"/>
                  <a:pt x="400995" y="699882"/>
                </a:cubicBezTo>
                <a:cubicBezTo>
                  <a:pt x="396931" y="699882"/>
                  <a:pt x="391039" y="702930"/>
                  <a:pt x="383317" y="709026"/>
                </a:cubicBezTo>
                <a:cubicBezTo>
                  <a:pt x="375595" y="715122"/>
                  <a:pt x="368483" y="721828"/>
                  <a:pt x="361981" y="729143"/>
                </a:cubicBezTo>
                <a:cubicBezTo>
                  <a:pt x="353040" y="739710"/>
                  <a:pt x="344303" y="749666"/>
                  <a:pt x="335768" y="759014"/>
                </a:cubicBezTo>
                <a:cubicBezTo>
                  <a:pt x="327234" y="768361"/>
                  <a:pt x="318496" y="778724"/>
                  <a:pt x="309555" y="790103"/>
                </a:cubicBezTo>
                <a:cubicBezTo>
                  <a:pt x="287610" y="817738"/>
                  <a:pt x="273386" y="831556"/>
                  <a:pt x="266883" y="831556"/>
                </a:cubicBezTo>
                <a:cubicBezTo>
                  <a:pt x="262007" y="831556"/>
                  <a:pt x="256520" y="825054"/>
                  <a:pt x="250424" y="812049"/>
                </a:cubicBezTo>
                <a:cubicBezTo>
                  <a:pt x="244328" y="799044"/>
                  <a:pt x="241280" y="787258"/>
                  <a:pt x="241280" y="776692"/>
                </a:cubicBezTo>
                <a:cubicBezTo>
                  <a:pt x="241280" y="763687"/>
                  <a:pt x="244125" y="753934"/>
                  <a:pt x="249815" y="747431"/>
                </a:cubicBezTo>
                <a:cubicBezTo>
                  <a:pt x="255504" y="740929"/>
                  <a:pt x="256317" y="737678"/>
                  <a:pt x="252253" y="737678"/>
                </a:cubicBezTo>
                <a:cubicBezTo>
                  <a:pt x="248189" y="737678"/>
                  <a:pt x="245344" y="739303"/>
                  <a:pt x="243719" y="742554"/>
                </a:cubicBezTo>
                <a:cubicBezTo>
                  <a:pt x="240467" y="747431"/>
                  <a:pt x="237826" y="749057"/>
                  <a:pt x="235794" y="747431"/>
                </a:cubicBezTo>
                <a:cubicBezTo>
                  <a:pt x="233762" y="745806"/>
                  <a:pt x="232746" y="742148"/>
                  <a:pt x="232746" y="736458"/>
                </a:cubicBezTo>
                <a:cubicBezTo>
                  <a:pt x="233559" y="728330"/>
                  <a:pt x="236403" y="723454"/>
                  <a:pt x="241280" y="721828"/>
                </a:cubicBezTo>
                <a:cubicBezTo>
                  <a:pt x="242906" y="721015"/>
                  <a:pt x="244125" y="721015"/>
                  <a:pt x="244938" y="721828"/>
                </a:cubicBezTo>
                <a:cubicBezTo>
                  <a:pt x="245751" y="722641"/>
                  <a:pt x="245344" y="723860"/>
                  <a:pt x="243719" y="725486"/>
                </a:cubicBezTo>
                <a:cubicBezTo>
                  <a:pt x="241280" y="729550"/>
                  <a:pt x="241280" y="731582"/>
                  <a:pt x="243719" y="731582"/>
                </a:cubicBezTo>
                <a:cubicBezTo>
                  <a:pt x="247783" y="731582"/>
                  <a:pt x="273792" y="707604"/>
                  <a:pt x="321747" y="659649"/>
                </a:cubicBezTo>
                <a:cubicBezTo>
                  <a:pt x="369703" y="611694"/>
                  <a:pt x="395712" y="583652"/>
                  <a:pt x="399776" y="575524"/>
                </a:cubicBezTo>
                <a:cubicBezTo>
                  <a:pt x="403027" y="570647"/>
                  <a:pt x="406685" y="568209"/>
                  <a:pt x="410749" y="568209"/>
                </a:cubicBezTo>
                <a:cubicBezTo>
                  <a:pt x="414000" y="568209"/>
                  <a:pt x="418471" y="563129"/>
                  <a:pt x="424160" y="552969"/>
                </a:cubicBezTo>
                <a:cubicBezTo>
                  <a:pt x="429850" y="542809"/>
                  <a:pt x="431475" y="536510"/>
                  <a:pt x="429037" y="534071"/>
                </a:cubicBezTo>
                <a:cubicBezTo>
                  <a:pt x="426599" y="531633"/>
                  <a:pt x="418877" y="534274"/>
                  <a:pt x="405872" y="541996"/>
                </a:cubicBezTo>
                <a:cubicBezTo>
                  <a:pt x="392867" y="549718"/>
                  <a:pt x="378440" y="556220"/>
                  <a:pt x="362591" y="561503"/>
                </a:cubicBezTo>
                <a:cubicBezTo>
                  <a:pt x="346741" y="566786"/>
                  <a:pt x="337800" y="570647"/>
                  <a:pt x="335768" y="573086"/>
                </a:cubicBezTo>
                <a:cubicBezTo>
                  <a:pt x="333736" y="575524"/>
                  <a:pt x="321341" y="582026"/>
                  <a:pt x="298583" y="592593"/>
                </a:cubicBezTo>
                <a:cubicBezTo>
                  <a:pt x="279888" y="601534"/>
                  <a:pt x="265664" y="610474"/>
                  <a:pt x="255911" y="619415"/>
                </a:cubicBezTo>
                <a:cubicBezTo>
                  <a:pt x="246157" y="628356"/>
                  <a:pt x="236810" y="642174"/>
                  <a:pt x="227869" y="660868"/>
                </a:cubicBezTo>
                <a:lnTo>
                  <a:pt x="214458" y="681594"/>
                </a:lnTo>
                <a:lnTo>
                  <a:pt x="198608" y="708417"/>
                </a:lnTo>
                <a:cubicBezTo>
                  <a:pt x="198608" y="708417"/>
                  <a:pt x="197795" y="710042"/>
                  <a:pt x="196170" y="713294"/>
                </a:cubicBezTo>
                <a:cubicBezTo>
                  <a:pt x="183978" y="737678"/>
                  <a:pt x="170770" y="759217"/>
                  <a:pt x="156546" y="777911"/>
                </a:cubicBezTo>
                <a:cubicBezTo>
                  <a:pt x="142322" y="796606"/>
                  <a:pt x="135210" y="807782"/>
                  <a:pt x="135210" y="811439"/>
                </a:cubicBezTo>
                <a:cubicBezTo>
                  <a:pt x="135210" y="815097"/>
                  <a:pt x="131146" y="822412"/>
                  <a:pt x="123018" y="833385"/>
                </a:cubicBezTo>
                <a:cubicBezTo>
                  <a:pt x="114890" y="844358"/>
                  <a:pt x="107168" y="859191"/>
                  <a:pt x="99853" y="877886"/>
                </a:cubicBezTo>
                <a:cubicBezTo>
                  <a:pt x="89287" y="903895"/>
                  <a:pt x="79736" y="920354"/>
                  <a:pt x="71202" y="927263"/>
                </a:cubicBezTo>
                <a:cubicBezTo>
                  <a:pt x="62667" y="934172"/>
                  <a:pt x="53930" y="932343"/>
                  <a:pt x="44989" y="921777"/>
                </a:cubicBezTo>
                <a:cubicBezTo>
                  <a:pt x="39299" y="915274"/>
                  <a:pt x="32797" y="902473"/>
                  <a:pt x="25482" y="883372"/>
                </a:cubicBezTo>
                <a:cubicBezTo>
                  <a:pt x="18167" y="864271"/>
                  <a:pt x="14509" y="850250"/>
                  <a:pt x="14509" y="841310"/>
                </a:cubicBezTo>
                <a:cubicBezTo>
                  <a:pt x="14509" y="830743"/>
                  <a:pt x="11664" y="820583"/>
                  <a:pt x="5975" y="810830"/>
                </a:cubicBezTo>
                <a:cubicBezTo>
                  <a:pt x="285" y="801076"/>
                  <a:pt x="-1341" y="791729"/>
                  <a:pt x="1098" y="782788"/>
                </a:cubicBezTo>
                <a:cubicBezTo>
                  <a:pt x="3536" y="773847"/>
                  <a:pt x="9226" y="768158"/>
                  <a:pt x="18167" y="765719"/>
                </a:cubicBezTo>
                <a:cubicBezTo>
                  <a:pt x="33610" y="761655"/>
                  <a:pt x="65309" y="732394"/>
                  <a:pt x="113264" y="677937"/>
                </a:cubicBezTo>
                <a:cubicBezTo>
                  <a:pt x="161219" y="623479"/>
                  <a:pt x="188855" y="585278"/>
                  <a:pt x="196170" y="563332"/>
                </a:cubicBezTo>
                <a:cubicBezTo>
                  <a:pt x="198608" y="554391"/>
                  <a:pt x="203891" y="546466"/>
                  <a:pt x="212019" y="539558"/>
                </a:cubicBezTo>
                <a:cubicBezTo>
                  <a:pt x="220147" y="532649"/>
                  <a:pt x="226243" y="523505"/>
                  <a:pt x="230307" y="512126"/>
                </a:cubicBezTo>
                <a:cubicBezTo>
                  <a:pt x="234371" y="500746"/>
                  <a:pt x="238029" y="495057"/>
                  <a:pt x="241280" y="495057"/>
                </a:cubicBezTo>
                <a:cubicBezTo>
                  <a:pt x="244531" y="495057"/>
                  <a:pt x="246157" y="492822"/>
                  <a:pt x="246157" y="488351"/>
                </a:cubicBezTo>
                <a:cubicBezTo>
                  <a:pt x="246157" y="483881"/>
                  <a:pt x="251237" y="475550"/>
                  <a:pt x="261397" y="463358"/>
                </a:cubicBezTo>
                <a:cubicBezTo>
                  <a:pt x="271557" y="451166"/>
                  <a:pt x="277856" y="441006"/>
                  <a:pt x="280295" y="432878"/>
                </a:cubicBezTo>
                <a:cubicBezTo>
                  <a:pt x="281920" y="427188"/>
                  <a:pt x="282327" y="423937"/>
                  <a:pt x="281514" y="423124"/>
                </a:cubicBezTo>
                <a:cubicBezTo>
                  <a:pt x="280701" y="422311"/>
                  <a:pt x="277856" y="423124"/>
                  <a:pt x="272979" y="425562"/>
                </a:cubicBezTo>
                <a:cubicBezTo>
                  <a:pt x="266477" y="429626"/>
                  <a:pt x="262413" y="433894"/>
                  <a:pt x="260787" y="438364"/>
                </a:cubicBezTo>
                <a:cubicBezTo>
                  <a:pt x="259162" y="442834"/>
                  <a:pt x="256927" y="443850"/>
                  <a:pt x="254082" y="441412"/>
                </a:cubicBezTo>
                <a:cubicBezTo>
                  <a:pt x="251237" y="438974"/>
                  <a:pt x="253675" y="434097"/>
                  <a:pt x="261397" y="426782"/>
                </a:cubicBezTo>
                <a:cubicBezTo>
                  <a:pt x="269119" y="419466"/>
                  <a:pt x="272979" y="414996"/>
                  <a:pt x="272979" y="413370"/>
                </a:cubicBezTo>
                <a:cubicBezTo>
                  <a:pt x="272979" y="411745"/>
                  <a:pt x="279075" y="401991"/>
                  <a:pt x="291267" y="384110"/>
                </a:cubicBezTo>
                <a:cubicBezTo>
                  <a:pt x="314026" y="350785"/>
                  <a:pt x="325405" y="328839"/>
                  <a:pt x="325405" y="318273"/>
                </a:cubicBezTo>
                <a:cubicBezTo>
                  <a:pt x="325405" y="316647"/>
                  <a:pt x="320122" y="314006"/>
                  <a:pt x="309555" y="310348"/>
                </a:cubicBezTo>
                <a:cubicBezTo>
                  <a:pt x="298989" y="306690"/>
                  <a:pt x="290251" y="298766"/>
                  <a:pt x="283343" y="286574"/>
                </a:cubicBezTo>
                <a:cubicBezTo>
                  <a:pt x="276434" y="274382"/>
                  <a:pt x="270135" y="268286"/>
                  <a:pt x="264445" y="268286"/>
                </a:cubicBezTo>
                <a:cubicBezTo>
                  <a:pt x="261194" y="268286"/>
                  <a:pt x="259162" y="265847"/>
                  <a:pt x="258349" y="260970"/>
                </a:cubicBezTo>
                <a:cubicBezTo>
                  <a:pt x="257536" y="256094"/>
                  <a:pt x="257536" y="245121"/>
                  <a:pt x="258349" y="228052"/>
                </a:cubicBezTo>
                <a:lnTo>
                  <a:pt x="259568" y="187818"/>
                </a:lnTo>
                <a:lnTo>
                  <a:pt x="280295" y="186599"/>
                </a:lnTo>
                <a:cubicBezTo>
                  <a:pt x="294112" y="186599"/>
                  <a:pt x="308336" y="184161"/>
                  <a:pt x="322967" y="179284"/>
                </a:cubicBezTo>
                <a:cubicBezTo>
                  <a:pt x="331907" y="176846"/>
                  <a:pt x="347757" y="170953"/>
                  <a:pt x="370515" y="161606"/>
                </a:cubicBezTo>
                <a:cubicBezTo>
                  <a:pt x="393274" y="152258"/>
                  <a:pt x="405872" y="146772"/>
                  <a:pt x="408311" y="145146"/>
                </a:cubicBezTo>
                <a:cubicBezTo>
                  <a:pt x="409123" y="144334"/>
                  <a:pt x="405059" y="134377"/>
                  <a:pt x="396119" y="115276"/>
                </a:cubicBezTo>
                <a:cubicBezTo>
                  <a:pt x="387178" y="96175"/>
                  <a:pt x="382707" y="84186"/>
                  <a:pt x="382707" y="79310"/>
                </a:cubicBezTo>
                <a:cubicBezTo>
                  <a:pt x="382707" y="72807"/>
                  <a:pt x="379050" y="64273"/>
                  <a:pt x="371735" y="53706"/>
                </a:cubicBezTo>
                <a:cubicBezTo>
                  <a:pt x="364419" y="43140"/>
                  <a:pt x="358323" y="37857"/>
                  <a:pt x="353447" y="37857"/>
                </a:cubicBezTo>
                <a:cubicBezTo>
                  <a:pt x="348570" y="37857"/>
                  <a:pt x="346131" y="34199"/>
                  <a:pt x="346131" y="26884"/>
                </a:cubicBezTo>
                <a:cubicBezTo>
                  <a:pt x="346131" y="22007"/>
                  <a:pt x="347757" y="18756"/>
                  <a:pt x="351008" y="17130"/>
                </a:cubicBezTo>
                <a:cubicBezTo>
                  <a:pt x="352634" y="16318"/>
                  <a:pt x="354513" y="15962"/>
                  <a:pt x="356647" y="16064"/>
                </a:cubicBezTo>
                <a:close/>
                <a:moveTo>
                  <a:pt x="4350899" y="62"/>
                </a:moveTo>
                <a:cubicBezTo>
                  <a:pt x="4360856" y="468"/>
                  <a:pt x="4373962" y="2906"/>
                  <a:pt x="4390218" y="7377"/>
                </a:cubicBezTo>
                <a:cubicBezTo>
                  <a:pt x="4422730" y="16318"/>
                  <a:pt x="4447114" y="28103"/>
                  <a:pt x="4463370" y="42734"/>
                </a:cubicBezTo>
                <a:lnTo>
                  <a:pt x="4486535" y="63460"/>
                </a:lnTo>
                <a:lnTo>
                  <a:pt x="4473123" y="76871"/>
                </a:lnTo>
                <a:cubicBezTo>
                  <a:pt x="4464995" y="86625"/>
                  <a:pt x="4454226" y="94143"/>
                  <a:pt x="4440815" y="99426"/>
                </a:cubicBezTo>
                <a:cubicBezTo>
                  <a:pt x="4427404" y="104710"/>
                  <a:pt x="4416024" y="118121"/>
                  <a:pt x="4406677" y="139660"/>
                </a:cubicBezTo>
                <a:cubicBezTo>
                  <a:pt x="4397330" y="161199"/>
                  <a:pt x="4392656" y="174814"/>
                  <a:pt x="4392656" y="180503"/>
                </a:cubicBezTo>
                <a:cubicBezTo>
                  <a:pt x="4392656" y="186193"/>
                  <a:pt x="4388593" y="194727"/>
                  <a:pt x="4380464" y="206106"/>
                </a:cubicBezTo>
                <a:cubicBezTo>
                  <a:pt x="4373962" y="217486"/>
                  <a:pt x="4373149" y="223175"/>
                  <a:pt x="4378026" y="223175"/>
                </a:cubicBezTo>
                <a:cubicBezTo>
                  <a:pt x="4384528" y="223175"/>
                  <a:pt x="4390015" y="225207"/>
                  <a:pt x="4394485" y="229271"/>
                </a:cubicBezTo>
                <a:cubicBezTo>
                  <a:pt x="4398956" y="233335"/>
                  <a:pt x="4406880" y="239431"/>
                  <a:pt x="4418260" y="247559"/>
                </a:cubicBezTo>
                <a:lnTo>
                  <a:pt x="4435328" y="260970"/>
                </a:lnTo>
                <a:lnTo>
                  <a:pt x="4421917" y="271943"/>
                </a:lnTo>
                <a:cubicBezTo>
                  <a:pt x="4413789" y="279258"/>
                  <a:pt x="4406880" y="282916"/>
                  <a:pt x="4401191" y="282916"/>
                </a:cubicBezTo>
                <a:cubicBezTo>
                  <a:pt x="4385747" y="282916"/>
                  <a:pt x="4389405" y="299985"/>
                  <a:pt x="4412163" y="334122"/>
                </a:cubicBezTo>
                <a:cubicBezTo>
                  <a:pt x="4426794" y="356068"/>
                  <a:pt x="4445082" y="377607"/>
                  <a:pt x="4467028" y="398740"/>
                </a:cubicBezTo>
                <a:cubicBezTo>
                  <a:pt x="4484096" y="414996"/>
                  <a:pt x="4495272" y="427798"/>
                  <a:pt x="4500555" y="437145"/>
                </a:cubicBezTo>
                <a:cubicBezTo>
                  <a:pt x="4505839" y="446492"/>
                  <a:pt x="4506448" y="453604"/>
                  <a:pt x="4502384" y="458481"/>
                </a:cubicBezTo>
                <a:cubicBezTo>
                  <a:pt x="4498320" y="463358"/>
                  <a:pt x="4488160" y="466609"/>
                  <a:pt x="4471904" y="468234"/>
                </a:cubicBezTo>
                <a:cubicBezTo>
                  <a:pt x="4445895" y="472298"/>
                  <a:pt x="4415415" y="480833"/>
                  <a:pt x="4380464" y="493838"/>
                </a:cubicBezTo>
                <a:cubicBezTo>
                  <a:pt x="4359332" y="502778"/>
                  <a:pt x="4342872" y="509078"/>
                  <a:pt x="4331087" y="512735"/>
                </a:cubicBezTo>
                <a:cubicBezTo>
                  <a:pt x="4319301" y="516393"/>
                  <a:pt x="4309344" y="520050"/>
                  <a:pt x="4301216" y="523708"/>
                </a:cubicBezTo>
                <a:cubicBezTo>
                  <a:pt x="4293088" y="527366"/>
                  <a:pt x="4272362" y="535697"/>
                  <a:pt x="4239037" y="548702"/>
                </a:cubicBezTo>
                <a:cubicBezTo>
                  <a:pt x="4212215" y="559268"/>
                  <a:pt x="4195146" y="568006"/>
                  <a:pt x="4187831" y="574914"/>
                </a:cubicBezTo>
                <a:cubicBezTo>
                  <a:pt x="4180515" y="581823"/>
                  <a:pt x="4167917" y="602346"/>
                  <a:pt x="4150036" y="636484"/>
                </a:cubicBezTo>
                <a:cubicBezTo>
                  <a:pt x="4138656" y="657617"/>
                  <a:pt x="4127074" y="677124"/>
                  <a:pt x="4115288" y="695006"/>
                </a:cubicBezTo>
                <a:cubicBezTo>
                  <a:pt x="4103503" y="712887"/>
                  <a:pt x="4096391" y="724470"/>
                  <a:pt x="4093952" y="729753"/>
                </a:cubicBezTo>
                <a:cubicBezTo>
                  <a:pt x="4091514" y="735036"/>
                  <a:pt x="4083793" y="748447"/>
                  <a:pt x="4070788" y="769986"/>
                </a:cubicBezTo>
                <a:cubicBezTo>
                  <a:pt x="4057782" y="791526"/>
                  <a:pt x="4052296" y="804124"/>
                  <a:pt x="4054328" y="807782"/>
                </a:cubicBezTo>
                <a:cubicBezTo>
                  <a:pt x="4056360" y="811439"/>
                  <a:pt x="4053515" y="817332"/>
                  <a:pt x="4045794" y="825460"/>
                </a:cubicBezTo>
                <a:cubicBezTo>
                  <a:pt x="4038072" y="833588"/>
                  <a:pt x="4034821" y="839074"/>
                  <a:pt x="4036040" y="841919"/>
                </a:cubicBezTo>
                <a:cubicBezTo>
                  <a:pt x="4037260" y="844764"/>
                  <a:pt x="4033805" y="853095"/>
                  <a:pt x="4025677" y="866913"/>
                </a:cubicBezTo>
                <a:cubicBezTo>
                  <a:pt x="4016736" y="880730"/>
                  <a:pt x="4000480" y="907146"/>
                  <a:pt x="3976909" y="946161"/>
                </a:cubicBezTo>
                <a:cubicBezTo>
                  <a:pt x="3954151" y="985175"/>
                  <a:pt x="3936472" y="1016265"/>
                  <a:pt x="3923874" y="1039430"/>
                </a:cubicBezTo>
                <a:cubicBezTo>
                  <a:pt x="3911276" y="1062594"/>
                  <a:pt x="3900709" y="1079054"/>
                  <a:pt x="3892174" y="1088807"/>
                </a:cubicBezTo>
                <a:cubicBezTo>
                  <a:pt x="3883640" y="1098561"/>
                  <a:pt x="3869619" y="1123351"/>
                  <a:pt x="3850112" y="1163178"/>
                </a:cubicBezTo>
                <a:cubicBezTo>
                  <a:pt x="3830605" y="1203006"/>
                  <a:pt x="3817194" y="1223326"/>
                  <a:pt x="3809879" y="1224139"/>
                </a:cubicBezTo>
                <a:cubicBezTo>
                  <a:pt x="3800125" y="1224951"/>
                  <a:pt x="3789559" y="1218449"/>
                  <a:pt x="3778179" y="1204631"/>
                </a:cubicBezTo>
                <a:cubicBezTo>
                  <a:pt x="3766800" y="1190814"/>
                  <a:pt x="3757453" y="1173338"/>
                  <a:pt x="3750138" y="1152206"/>
                </a:cubicBezTo>
                <a:cubicBezTo>
                  <a:pt x="3741197" y="1124570"/>
                  <a:pt x="3733882" y="1107502"/>
                  <a:pt x="3728192" y="1100999"/>
                </a:cubicBezTo>
                <a:cubicBezTo>
                  <a:pt x="3723315" y="1095310"/>
                  <a:pt x="3721080" y="1090230"/>
                  <a:pt x="3721487" y="1085759"/>
                </a:cubicBezTo>
                <a:cubicBezTo>
                  <a:pt x="3721893" y="1081289"/>
                  <a:pt x="3724941" y="1075396"/>
                  <a:pt x="3730631" y="1068081"/>
                </a:cubicBezTo>
                <a:cubicBezTo>
                  <a:pt x="3734695" y="1063204"/>
                  <a:pt x="3736727" y="1061172"/>
                  <a:pt x="3736727" y="1061985"/>
                </a:cubicBezTo>
                <a:cubicBezTo>
                  <a:pt x="3737539" y="1062798"/>
                  <a:pt x="3737539" y="1064423"/>
                  <a:pt x="3736727" y="1066862"/>
                </a:cubicBezTo>
                <a:cubicBezTo>
                  <a:pt x="3734288" y="1073364"/>
                  <a:pt x="3734898" y="1079257"/>
                  <a:pt x="3738555" y="1084540"/>
                </a:cubicBezTo>
                <a:cubicBezTo>
                  <a:pt x="3742213" y="1089823"/>
                  <a:pt x="3751154" y="1085556"/>
                  <a:pt x="3765378" y="1071738"/>
                </a:cubicBezTo>
                <a:cubicBezTo>
                  <a:pt x="3779602" y="1057921"/>
                  <a:pt x="3789762" y="1045119"/>
                  <a:pt x="3795858" y="1033334"/>
                </a:cubicBezTo>
                <a:cubicBezTo>
                  <a:pt x="3801954" y="1021548"/>
                  <a:pt x="3809675" y="1010169"/>
                  <a:pt x="3819023" y="999196"/>
                </a:cubicBezTo>
                <a:cubicBezTo>
                  <a:pt x="3828370" y="988223"/>
                  <a:pt x="3833043" y="979486"/>
                  <a:pt x="3833043" y="972983"/>
                </a:cubicBezTo>
                <a:cubicBezTo>
                  <a:pt x="3833043" y="966481"/>
                  <a:pt x="3837920" y="958556"/>
                  <a:pt x="3847674" y="949209"/>
                </a:cubicBezTo>
                <a:cubicBezTo>
                  <a:pt x="3857427" y="939862"/>
                  <a:pt x="3861288" y="933562"/>
                  <a:pt x="3859256" y="930311"/>
                </a:cubicBezTo>
                <a:cubicBezTo>
                  <a:pt x="3857224" y="927060"/>
                  <a:pt x="3863320" y="916087"/>
                  <a:pt x="3877544" y="897393"/>
                </a:cubicBezTo>
                <a:cubicBezTo>
                  <a:pt x="3891768" y="878699"/>
                  <a:pt x="3905992" y="857566"/>
                  <a:pt x="3920216" y="833994"/>
                </a:cubicBezTo>
                <a:cubicBezTo>
                  <a:pt x="3934440" y="810423"/>
                  <a:pt x="3947648" y="789290"/>
                  <a:pt x="3959840" y="770596"/>
                </a:cubicBezTo>
                <a:cubicBezTo>
                  <a:pt x="3967155" y="760030"/>
                  <a:pt x="3976299" y="745196"/>
                  <a:pt x="3987272" y="726095"/>
                </a:cubicBezTo>
                <a:cubicBezTo>
                  <a:pt x="3998245" y="706994"/>
                  <a:pt x="4007389" y="690129"/>
                  <a:pt x="4014704" y="675498"/>
                </a:cubicBezTo>
                <a:cubicBezTo>
                  <a:pt x="4022020" y="660868"/>
                  <a:pt x="4024864" y="653553"/>
                  <a:pt x="4023239" y="653553"/>
                </a:cubicBezTo>
                <a:cubicBezTo>
                  <a:pt x="4020800" y="653553"/>
                  <a:pt x="4022832" y="649895"/>
                  <a:pt x="4029335" y="642580"/>
                </a:cubicBezTo>
                <a:cubicBezTo>
                  <a:pt x="4035024" y="636078"/>
                  <a:pt x="4035024" y="632826"/>
                  <a:pt x="4029335" y="632826"/>
                </a:cubicBezTo>
                <a:cubicBezTo>
                  <a:pt x="4026896" y="632014"/>
                  <a:pt x="4019987" y="632014"/>
                  <a:pt x="4008608" y="632826"/>
                </a:cubicBezTo>
                <a:cubicBezTo>
                  <a:pt x="3989101" y="632826"/>
                  <a:pt x="3970813" y="628559"/>
                  <a:pt x="3953744" y="620025"/>
                </a:cubicBezTo>
                <a:cubicBezTo>
                  <a:pt x="3936676" y="611490"/>
                  <a:pt x="3925703" y="601940"/>
                  <a:pt x="3920826" y="591374"/>
                </a:cubicBezTo>
                <a:cubicBezTo>
                  <a:pt x="3915949" y="580807"/>
                  <a:pt x="3917168" y="570241"/>
                  <a:pt x="3924484" y="559674"/>
                </a:cubicBezTo>
                <a:cubicBezTo>
                  <a:pt x="3930173" y="553172"/>
                  <a:pt x="3957605" y="533259"/>
                  <a:pt x="4006779" y="499934"/>
                </a:cubicBezTo>
                <a:cubicBezTo>
                  <a:pt x="4055954" y="466609"/>
                  <a:pt x="4084605" y="448321"/>
                  <a:pt x="4092733" y="445070"/>
                </a:cubicBezTo>
                <a:cubicBezTo>
                  <a:pt x="4099235" y="443444"/>
                  <a:pt x="4102893" y="443038"/>
                  <a:pt x="4103706" y="443850"/>
                </a:cubicBezTo>
                <a:cubicBezTo>
                  <a:pt x="4104519" y="445476"/>
                  <a:pt x="4096391" y="451978"/>
                  <a:pt x="4079322" y="463358"/>
                </a:cubicBezTo>
                <a:cubicBezTo>
                  <a:pt x="4065504" y="471486"/>
                  <a:pt x="4047216" y="486726"/>
                  <a:pt x="4024458" y="509078"/>
                </a:cubicBezTo>
                <a:cubicBezTo>
                  <a:pt x="4001699" y="531430"/>
                  <a:pt x="3987476" y="547889"/>
                  <a:pt x="3981786" y="558455"/>
                </a:cubicBezTo>
                <a:cubicBezTo>
                  <a:pt x="3977722" y="564958"/>
                  <a:pt x="3976096" y="568615"/>
                  <a:pt x="3976909" y="569428"/>
                </a:cubicBezTo>
                <a:cubicBezTo>
                  <a:pt x="3977722" y="570241"/>
                  <a:pt x="3982192" y="569834"/>
                  <a:pt x="3990320" y="568209"/>
                </a:cubicBezTo>
                <a:cubicBezTo>
                  <a:pt x="4006576" y="564145"/>
                  <a:pt x="4028319" y="556220"/>
                  <a:pt x="4055547" y="544434"/>
                </a:cubicBezTo>
                <a:cubicBezTo>
                  <a:pt x="4082776" y="532649"/>
                  <a:pt x="4098423" y="524318"/>
                  <a:pt x="4102487" y="519441"/>
                </a:cubicBezTo>
                <a:cubicBezTo>
                  <a:pt x="4123619" y="491806"/>
                  <a:pt x="4139876" y="466203"/>
                  <a:pt x="4151255" y="442631"/>
                </a:cubicBezTo>
                <a:cubicBezTo>
                  <a:pt x="4159383" y="426375"/>
                  <a:pt x="4165072" y="418247"/>
                  <a:pt x="4168323" y="418247"/>
                </a:cubicBezTo>
                <a:cubicBezTo>
                  <a:pt x="4171575" y="418247"/>
                  <a:pt x="4174216" y="414793"/>
                  <a:pt x="4176248" y="407884"/>
                </a:cubicBezTo>
                <a:cubicBezTo>
                  <a:pt x="4178280" y="400975"/>
                  <a:pt x="4182141" y="390206"/>
                  <a:pt x="4187831" y="375575"/>
                </a:cubicBezTo>
                <a:lnTo>
                  <a:pt x="4197584" y="354849"/>
                </a:lnTo>
                <a:lnTo>
                  <a:pt x="4143939" y="368260"/>
                </a:lnTo>
                <a:cubicBezTo>
                  <a:pt x="4090295" y="382078"/>
                  <a:pt x="4054532" y="384516"/>
                  <a:pt x="4036650" y="375575"/>
                </a:cubicBezTo>
                <a:cubicBezTo>
                  <a:pt x="4028522" y="371511"/>
                  <a:pt x="4021613" y="367854"/>
                  <a:pt x="4015923" y="364602"/>
                </a:cubicBezTo>
                <a:cubicBezTo>
                  <a:pt x="4010234" y="362164"/>
                  <a:pt x="4002919" y="352410"/>
                  <a:pt x="3993978" y="335342"/>
                </a:cubicBezTo>
                <a:lnTo>
                  <a:pt x="3980567" y="308519"/>
                </a:lnTo>
                <a:lnTo>
                  <a:pt x="3993978" y="295108"/>
                </a:lnTo>
                <a:cubicBezTo>
                  <a:pt x="4002106" y="286167"/>
                  <a:pt x="4012266" y="278446"/>
                  <a:pt x="4024458" y="271943"/>
                </a:cubicBezTo>
                <a:cubicBezTo>
                  <a:pt x="4037463" y="265441"/>
                  <a:pt x="4070788" y="241463"/>
                  <a:pt x="4124432" y="200010"/>
                </a:cubicBezTo>
                <a:lnTo>
                  <a:pt x="4163447" y="168311"/>
                </a:lnTo>
                <a:lnTo>
                  <a:pt x="4132967" y="151242"/>
                </a:lnTo>
                <a:cubicBezTo>
                  <a:pt x="4095578" y="129297"/>
                  <a:pt x="4069568" y="104913"/>
                  <a:pt x="4054938" y="78090"/>
                </a:cubicBezTo>
                <a:cubicBezTo>
                  <a:pt x="4050874" y="71588"/>
                  <a:pt x="4045184" y="61834"/>
                  <a:pt x="4037869" y="48830"/>
                </a:cubicBezTo>
                <a:cubicBezTo>
                  <a:pt x="4033805" y="39889"/>
                  <a:pt x="4032992" y="32167"/>
                  <a:pt x="4035431" y="25665"/>
                </a:cubicBezTo>
                <a:cubicBezTo>
                  <a:pt x="4037869" y="18350"/>
                  <a:pt x="4046404" y="16114"/>
                  <a:pt x="4061034" y="18959"/>
                </a:cubicBezTo>
                <a:cubicBezTo>
                  <a:pt x="4075664" y="21804"/>
                  <a:pt x="4091920" y="29322"/>
                  <a:pt x="4109802" y="41514"/>
                </a:cubicBezTo>
                <a:lnTo>
                  <a:pt x="4139063" y="59802"/>
                </a:lnTo>
                <a:lnTo>
                  <a:pt x="4187831" y="50049"/>
                </a:lnTo>
                <a:cubicBezTo>
                  <a:pt x="4213028" y="45985"/>
                  <a:pt x="4241679" y="38873"/>
                  <a:pt x="4273784" y="28713"/>
                </a:cubicBezTo>
                <a:cubicBezTo>
                  <a:pt x="4305890" y="18553"/>
                  <a:pt x="4324787" y="10628"/>
                  <a:pt x="4330477" y="4938"/>
                </a:cubicBezTo>
                <a:cubicBezTo>
                  <a:pt x="4334135" y="1281"/>
                  <a:pt x="4340942" y="-345"/>
                  <a:pt x="4350899" y="62"/>
                </a:cubicBezTo>
                <a:close/>
              </a:path>
            </a:pathLst>
          </a:custGeom>
          <a:solidFill>
            <a:srgbClr val="2D3A4B"/>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lang="zh-CN" altLang="en-US" sz="9600" dirty="0">
              <a:latin typeface="禹卫书法行书简体" panose="02000603000000000000" pitchFamily="2" charset="-122"/>
              <a:ea typeface="禹卫书法行书简体" panose="02000603000000000000" pitchFamily="2" charset="-122"/>
            </a:endParaRPr>
          </a:p>
        </p:txBody>
      </p:sp>
      <p:sp>
        <p:nvSpPr>
          <p:cNvPr id="10" name="原创设计师【吴贤】_4"/>
          <p:cNvSpPr txBox="1"/>
          <p:nvPr/>
        </p:nvSpPr>
        <p:spPr>
          <a:xfrm>
            <a:off x="3498281" y="2646375"/>
            <a:ext cx="2472213" cy="400110"/>
          </a:xfrm>
          <a:prstGeom prst="rect">
            <a:avLst/>
          </a:prstGeom>
          <a:noFill/>
        </p:spPr>
        <p:txBody>
          <a:bodyPr wrap="square" rtlCol="0">
            <a:spAutoFit/>
          </a:bodyPr>
          <a:lstStyle/>
          <a:p>
            <a:r>
              <a:rPr lang="zh-CN" altLang="en-US" sz="2000">
                <a:solidFill>
                  <a:srgbClr val="2D3A4B"/>
                </a:solidFill>
                <a:latin typeface="微软雅黑" panose="020B0503020204020204" pitchFamily="34" charset="-122"/>
                <a:ea typeface="微软雅黑" panose="020B0503020204020204" pitchFamily="34" charset="-122"/>
              </a:rPr>
              <a:t>答辩学生：代用名</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11" name="原创设计师【吴贤】_5"/>
          <p:cNvSpPr txBox="1"/>
          <p:nvPr/>
        </p:nvSpPr>
        <p:spPr>
          <a:xfrm>
            <a:off x="6336254" y="2646375"/>
            <a:ext cx="2506532" cy="400110"/>
          </a:xfrm>
          <a:prstGeom prst="rect">
            <a:avLst/>
          </a:prstGeom>
          <a:noFill/>
        </p:spPr>
        <p:txBody>
          <a:bodyPr wrap="square" rtlCol="0">
            <a:spAutoFit/>
          </a:bodyPr>
          <a:lstStyle/>
          <a:p>
            <a:r>
              <a:rPr lang="zh-CN" altLang="en-US" sz="2000">
                <a:solidFill>
                  <a:srgbClr val="2D3A4B"/>
                </a:solidFill>
                <a:latin typeface="微软雅黑" panose="020B0503020204020204" pitchFamily="34" charset="-122"/>
                <a:ea typeface="微软雅黑" panose="020B0503020204020204" pitchFamily="34" charset="-122"/>
              </a:rPr>
              <a:t>指导老师：代用名</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9888C"/>
        </a:solidFill>
        <a:effectLst/>
      </p:bgPr>
    </p:bg>
    <p:spTree>
      <p:nvGrpSpPr>
        <p:cNvPr id="1" name=""/>
        <p:cNvGrpSpPr/>
        <p:nvPr/>
      </p:nvGrpSpPr>
      <p:grpSpPr>
        <a:xfrm>
          <a:off x="0" y="0"/>
          <a:ext cx="0" cy="0"/>
          <a:chOff x="0" y="0"/>
          <a:chExt cx="0" cy="0"/>
        </a:xfrm>
      </p:grpSpPr>
      <p:sp>
        <p:nvSpPr>
          <p:cNvPr id="26" name="原创设计师【吴贤】_1"/>
          <p:cNvSpPr txBox="1"/>
          <p:nvPr/>
        </p:nvSpPr>
        <p:spPr>
          <a:xfrm>
            <a:off x="4349179" y="2473320"/>
            <a:ext cx="2031325" cy="646331"/>
          </a:xfrm>
          <a:prstGeom prst="rect">
            <a:avLst/>
          </a:prstGeom>
          <a:noFill/>
        </p:spPr>
        <p:txBody>
          <a:bodyPr wrap="none" rtlCol="0">
            <a:spAutoFit/>
            <a:scene3d>
              <a:camera prst="orthographicFront"/>
              <a:lightRig rig="threePt" dir="t"/>
            </a:scene3d>
            <a:sp3d contourW="12700"/>
          </a:bodyPr>
          <a:lstStyle/>
          <a:p>
            <a:r>
              <a:rPr lang="zh-CN" altLang="en-US" sz="36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论文绪论</a:t>
            </a:r>
            <a:endParaRPr lang="zh-CN" altLang="zh-CN" sz="3600" kern="100" dirty="0">
              <a:solidFill>
                <a:srgbClr val="2D3A4B"/>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7" name="原创设计师【吴贤】_2"/>
          <p:cNvSpPr/>
          <p:nvPr/>
        </p:nvSpPr>
        <p:spPr>
          <a:xfrm>
            <a:off x="4349179" y="3119651"/>
            <a:ext cx="5347842" cy="1061829"/>
          </a:xfrm>
          <a:prstGeom prst="rect">
            <a:avLst/>
          </a:prstGeom>
        </p:spPr>
        <p:txBody>
          <a:bodyPr wrap="square">
            <a:spAutoFit/>
          </a:bodyPr>
          <a:lstStyle/>
          <a:p>
            <a:pPr>
              <a:lnSpc>
                <a:spcPct val="150000"/>
              </a:lnSpc>
            </a:pP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r>
              <a:rPr lang="zh-CN" altLang="en-US" sz="1400">
                <a:solidFill>
                  <a:schemeClr val="tx1">
                    <a:lumMod val="65000"/>
                    <a:lumOff val="35000"/>
                  </a:schemeClr>
                </a:solidFill>
                <a:latin typeface="华文细黑" panose="02010600040101010101" pitchFamily="2" charset="-122"/>
                <a:ea typeface="华文细黑" panose="02010600040101010101" pitchFamily="2" charset="-122"/>
              </a:rPr>
              <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0" name="原创设计师【吴贤】_3"/>
          <p:cNvSpPr/>
          <p:nvPr/>
        </p:nvSpPr>
        <p:spPr>
          <a:xfrm>
            <a:off x="10537652" y="1512011"/>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1</a:t>
            </a:r>
            <a:endParaRPr lang="zh-CN" altLang="en-US" sz="2800" dirty="0">
              <a:solidFill>
                <a:srgbClr val="2D3A4B"/>
              </a:solidFill>
              <a:latin typeface="Impact" panose="020B0806030902050204" pitchFamily="34" charset="0"/>
              <a:ea typeface="华文细黑" panose="02010600040101010101" pitchFamily="2" charset="-122"/>
            </a:endParaRPr>
          </a:p>
        </p:txBody>
      </p:sp>
      <p:pic>
        <p:nvPicPr>
          <p:cNvPr id="45" name="原创设计师【吴贤】_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3720" y="622300"/>
            <a:ext cx="4620117" cy="482802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kern="100">
                <a:solidFill>
                  <a:srgbClr val="2D3A4B"/>
                </a:solidFill>
                <a:cs typeface="Times New Roman" panose="02020603050405020304" pitchFamily="18" charset="0"/>
              </a:rPr>
              <a:t>论文绪论</a:t>
            </a:r>
            <a:endParaRPr lang="zh-CN" altLang="zh-CN" kern="100" dirty="0">
              <a:solidFill>
                <a:srgbClr val="2D3A4B"/>
              </a:solidFill>
              <a:cs typeface="Times New Roman" panose="02020603050405020304" pitchFamily="18" charset="0"/>
            </a:endParaRPr>
          </a:p>
        </p:txBody>
      </p:sp>
      <p:sp>
        <p:nvSpPr>
          <p:cNvPr id="11" name="原创设计师【吴贤】_3"/>
          <p:cNvSpPr/>
          <p:nvPr/>
        </p:nvSpPr>
        <p:spPr>
          <a:xfrm>
            <a:off x="6411938" y="1965733"/>
            <a:ext cx="878390" cy="878390"/>
          </a:xfrm>
          <a:prstGeom prst="ellipse">
            <a:avLst/>
          </a:prstGeom>
          <a:solidFill>
            <a:srgbClr val="59888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12" name="原创设计师【吴贤】_4"/>
          <p:cNvSpPr>
            <a:spLocks noChangeArrowheads="1"/>
          </p:cNvSpPr>
          <p:nvPr/>
        </p:nvSpPr>
        <p:spPr bwMode="auto">
          <a:xfrm>
            <a:off x="6652667" y="2210872"/>
            <a:ext cx="396931" cy="388112"/>
          </a:xfrm>
          <a:custGeom>
            <a:avLst/>
            <a:gdLst>
              <a:gd name="T0" fmla="*/ 203841 w 594"/>
              <a:gd name="T1" fmla="*/ 122628 h 581"/>
              <a:gd name="T2" fmla="*/ 201316 w 594"/>
              <a:gd name="T3" fmla="*/ 122628 h 581"/>
              <a:gd name="T4" fmla="*/ 196265 w 594"/>
              <a:gd name="T5" fmla="*/ 140301 h 581"/>
              <a:gd name="T6" fmla="*/ 196265 w 594"/>
              <a:gd name="T7" fmla="*/ 142826 h 581"/>
              <a:gd name="T8" fmla="*/ 196265 w 594"/>
              <a:gd name="T9" fmla="*/ 145351 h 581"/>
              <a:gd name="T10" fmla="*/ 196265 w 594"/>
              <a:gd name="T11" fmla="*/ 145351 h 581"/>
              <a:gd name="T12" fmla="*/ 193739 w 594"/>
              <a:gd name="T13" fmla="*/ 147875 h 581"/>
              <a:gd name="T14" fmla="*/ 185802 w 594"/>
              <a:gd name="T15" fmla="*/ 150400 h 581"/>
              <a:gd name="T16" fmla="*/ 185802 w 594"/>
              <a:gd name="T17" fmla="*/ 150400 h 581"/>
              <a:gd name="T18" fmla="*/ 155497 w 594"/>
              <a:gd name="T19" fmla="*/ 122628 h 581"/>
              <a:gd name="T20" fmla="*/ 155497 w 594"/>
              <a:gd name="T21" fmla="*/ 122628 h 581"/>
              <a:gd name="T22" fmla="*/ 50870 w 594"/>
              <a:gd name="T23" fmla="*/ 112169 h 581"/>
              <a:gd name="T24" fmla="*/ 60972 w 594"/>
              <a:gd name="T25" fmla="*/ 0 h 581"/>
              <a:gd name="T26" fmla="*/ 213943 w 594"/>
              <a:gd name="T27" fmla="*/ 10459 h 581"/>
              <a:gd name="T28" fmla="*/ 203841 w 594"/>
              <a:gd name="T29" fmla="*/ 122628 h 581"/>
              <a:gd name="T30" fmla="*/ 150446 w 594"/>
              <a:gd name="T31" fmla="*/ 132727 h 581"/>
              <a:gd name="T32" fmla="*/ 173175 w 594"/>
              <a:gd name="T33" fmla="*/ 155810 h 581"/>
              <a:gd name="T34" fmla="*/ 185802 w 594"/>
              <a:gd name="T35" fmla="*/ 168433 h 581"/>
              <a:gd name="T36" fmla="*/ 175700 w 594"/>
              <a:gd name="T37" fmla="*/ 178532 h 581"/>
              <a:gd name="T38" fmla="*/ 104266 w 594"/>
              <a:gd name="T39" fmla="*/ 178532 h 581"/>
              <a:gd name="T40" fmla="*/ 81537 w 594"/>
              <a:gd name="T41" fmla="*/ 178532 h 581"/>
              <a:gd name="T42" fmla="*/ 71074 w 594"/>
              <a:gd name="T43" fmla="*/ 178532 h 581"/>
              <a:gd name="T44" fmla="*/ 40768 w 594"/>
              <a:gd name="T45" fmla="*/ 204140 h 581"/>
              <a:gd name="T46" fmla="*/ 32831 w 594"/>
              <a:gd name="T47" fmla="*/ 209189 h 581"/>
              <a:gd name="T48" fmla="*/ 32831 w 594"/>
              <a:gd name="T49" fmla="*/ 209189 h 581"/>
              <a:gd name="T50" fmla="*/ 25255 w 594"/>
              <a:gd name="T51" fmla="*/ 204140 h 581"/>
              <a:gd name="T52" fmla="*/ 25255 w 594"/>
              <a:gd name="T53" fmla="*/ 204140 h 581"/>
              <a:gd name="T54" fmla="*/ 25255 w 594"/>
              <a:gd name="T55" fmla="*/ 201615 h 581"/>
              <a:gd name="T56" fmla="*/ 22729 w 594"/>
              <a:gd name="T57" fmla="*/ 199091 h 581"/>
              <a:gd name="T58" fmla="*/ 22729 w 594"/>
              <a:gd name="T59" fmla="*/ 178532 h 581"/>
              <a:gd name="T60" fmla="*/ 22729 w 594"/>
              <a:gd name="T61" fmla="*/ 178532 h 581"/>
              <a:gd name="T62" fmla="*/ 0 w 594"/>
              <a:gd name="T63" fmla="*/ 168433 h 581"/>
              <a:gd name="T64" fmla="*/ 0 w 594"/>
              <a:gd name="T65" fmla="*/ 51215 h 581"/>
              <a:gd name="T66" fmla="*/ 40768 w 594"/>
              <a:gd name="T67" fmla="*/ 40756 h 581"/>
              <a:gd name="T68" fmla="*/ 60972 w 594"/>
              <a:gd name="T69" fmla="*/ 132727 h 5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94" h="581">
                <a:moveTo>
                  <a:pt x="565" y="340"/>
                </a:moveTo>
                <a:lnTo>
                  <a:pt x="565" y="340"/>
                </a:lnTo>
                <a:cubicBezTo>
                  <a:pt x="558" y="340"/>
                  <a:pt x="558" y="340"/>
                  <a:pt x="558" y="340"/>
                </a:cubicBezTo>
                <a:cubicBezTo>
                  <a:pt x="544" y="340"/>
                  <a:pt x="544" y="340"/>
                  <a:pt x="544" y="340"/>
                </a:cubicBezTo>
                <a:cubicBezTo>
                  <a:pt x="544" y="389"/>
                  <a:pt x="544" y="389"/>
                  <a:pt x="544" y="389"/>
                </a:cubicBezTo>
                <a:lnTo>
                  <a:pt x="544" y="396"/>
                </a:lnTo>
                <a:cubicBezTo>
                  <a:pt x="544" y="396"/>
                  <a:pt x="544" y="396"/>
                  <a:pt x="544" y="403"/>
                </a:cubicBezTo>
                <a:lnTo>
                  <a:pt x="537" y="410"/>
                </a:lnTo>
                <a:cubicBezTo>
                  <a:pt x="530" y="417"/>
                  <a:pt x="523" y="417"/>
                  <a:pt x="515" y="417"/>
                </a:cubicBezTo>
                <a:cubicBezTo>
                  <a:pt x="508" y="417"/>
                  <a:pt x="501" y="417"/>
                  <a:pt x="501" y="410"/>
                </a:cubicBezTo>
                <a:cubicBezTo>
                  <a:pt x="431" y="340"/>
                  <a:pt x="431" y="340"/>
                  <a:pt x="431" y="340"/>
                </a:cubicBezTo>
                <a:cubicBezTo>
                  <a:pt x="169" y="340"/>
                  <a:pt x="169" y="340"/>
                  <a:pt x="169" y="340"/>
                </a:cubicBezTo>
                <a:cubicBezTo>
                  <a:pt x="155" y="340"/>
                  <a:pt x="141" y="332"/>
                  <a:pt x="141" y="311"/>
                </a:cubicBezTo>
                <a:cubicBezTo>
                  <a:pt x="141" y="29"/>
                  <a:pt x="141" y="29"/>
                  <a:pt x="141" y="29"/>
                </a:cubicBezTo>
                <a:cubicBezTo>
                  <a:pt x="141" y="14"/>
                  <a:pt x="155" y="0"/>
                  <a:pt x="169" y="0"/>
                </a:cubicBezTo>
                <a:cubicBezTo>
                  <a:pt x="565" y="0"/>
                  <a:pt x="565" y="0"/>
                  <a:pt x="565" y="0"/>
                </a:cubicBezTo>
                <a:cubicBezTo>
                  <a:pt x="579" y="0"/>
                  <a:pt x="593" y="14"/>
                  <a:pt x="593" y="29"/>
                </a:cubicBezTo>
                <a:cubicBezTo>
                  <a:pt x="593" y="311"/>
                  <a:pt x="593" y="311"/>
                  <a:pt x="593" y="311"/>
                </a:cubicBezTo>
                <a:cubicBezTo>
                  <a:pt x="593" y="332"/>
                  <a:pt x="579" y="340"/>
                  <a:pt x="565" y="340"/>
                </a:cubicBezTo>
                <a:close/>
                <a:moveTo>
                  <a:pt x="417" y="368"/>
                </a:moveTo>
                <a:lnTo>
                  <a:pt x="417" y="368"/>
                </a:lnTo>
                <a:cubicBezTo>
                  <a:pt x="480" y="432"/>
                  <a:pt x="480" y="432"/>
                  <a:pt x="480" y="432"/>
                </a:cubicBezTo>
                <a:cubicBezTo>
                  <a:pt x="487" y="439"/>
                  <a:pt x="501" y="446"/>
                  <a:pt x="515" y="446"/>
                </a:cubicBezTo>
                <a:cubicBezTo>
                  <a:pt x="515" y="467"/>
                  <a:pt x="515" y="467"/>
                  <a:pt x="515" y="467"/>
                </a:cubicBezTo>
                <a:cubicBezTo>
                  <a:pt x="515" y="481"/>
                  <a:pt x="508" y="495"/>
                  <a:pt x="487" y="495"/>
                </a:cubicBezTo>
                <a:cubicBezTo>
                  <a:pt x="289" y="495"/>
                  <a:pt x="289" y="495"/>
                  <a:pt x="289" y="495"/>
                </a:cubicBezTo>
                <a:cubicBezTo>
                  <a:pt x="226" y="495"/>
                  <a:pt x="226" y="495"/>
                  <a:pt x="226" y="495"/>
                </a:cubicBezTo>
                <a:cubicBezTo>
                  <a:pt x="197" y="495"/>
                  <a:pt x="197" y="495"/>
                  <a:pt x="197" y="495"/>
                </a:cubicBezTo>
                <a:cubicBezTo>
                  <a:pt x="190" y="495"/>
                  <a:pt x="190" y="495"/>
                  <a:pt x="190" y="495"/>
                </a:cubicBezTo>
                <a:cubicBezTo>
                  <a:pt x="113" y="566"/>
                  <a:pt x="113" y="566"/>
                  <a:pt x="113" y="566"/>
                </a:cubicBezTo>
                <a:cubicBezTo>
                  <a:pt x="106" y="573"/>
                  <a:pt x="99" y="580"/>
                  <a:pt x="91" y="580"/>
                </a:cubicBezTo>
                <a:cubicBezTo>
                  <a:pt x="84" y="580"/>
                  <a:pt x="77" y="573"/>
                  <a:pt x="77" y="566"/>
                </a:cubicBezTo>
                <a:cubicBezTo>
                  <a:pt x="70" y="566"/>
                  <a:pt x="70" y="566"/>
                  <a:pt x="70" y="566"/>
                </a:cubicBezTo>
                <a:lnTo>
                  <a:pt x="70" y="559"/>
                </a:lnTo>
                <a:cubicBezTo>
                  <a:pt x="70" y="559"/>
                  <a:pt x="63" y="559"/>
                  <a:pt x="63" y="552"/>
                </a:cubicBezTo>
                <a:cubicBezTo>
                  <a:pt x="63" y="495"/>
                  <a:pt x="63" y="495"/>
                  <a:pt x="63" y="495"/>
                </a:cubicBezTo>
                <a:cubicBezTo>
                  <a:pt x="28" y="495"/>
                  <a:pt x="28" y="495"/>
                  <a:pt x="28" y="495"/>
                </a:cubicBezTo>
                <a:cubicBezTo>
                  <a:pt x="14" y="495"/>
                  <a:pt x="0" y="481"/>
                  <a:pt x="0" y="467"/>
                </a:cubicBezTo>
                <a:cubicBezTo>
                  <a:pt x="0" y="142"/>
                  <a:pt x="0" y="142"/>
                  <a:pt x="0" y="142"/>
                </a:cubicBezTo>
                <a:cubicBezTo>
                  <a:pt x="0" y="128"/>
                  <a:pt x="14" y="113"/>
                  <a:pt x="28" y="113"/>
                </a:cubicBezTo>
                <a:cubicBezTo>
                  <a:pt x="113" y="113"/>
                  <a:pt x="113" y="113"/>
                  <a:pt x="113" y="113"/>
                </a:cubicBezTo>
                <a:cubicBezTo>
                  <a:pt x="113" y="311"/>
                  <a:pt x="113" y="311"/>
                  <a:pt x="113" y="311"/>
                </a:cubicBezTo>
                <a:cubicBezTo>
                  <a:pt x="113" y="347"/>
                  <a:pt x="141" y="368"/>
                  <a:pt x="169" y="368"/>
                </a:cubicBezTo>
                <a:lnTo>
                  <a:pt x="417" y="368"/>
                </a:lnTo>
                <a:close/>
              </a:path>
            </a:pathLst>
          </a:custGeom>
          <a:solidFill>
            <a:schemeClr val="bg1"/>
          </a:solidFill>
          <a:ln>
            <a:noFill/>
          </a:ln>
          <a:effectLst/>
        </p:spPr>
        <p:txBody>
          <a:bodyPr wrap="none" anchor="ctr"/>
          <a:lstStyle/>
          <a:p>
            <a:endParaRPr lang="en-US">
              <a:solidFill>
                <a:schemeClr val="tx2">
                  <a:lumMod val="75000"/>
                  <a:lumOff val="25000"/>
                </a:schemeClr>
              </a:solidFill>
              <a:sym typeface="+mn-lt"/>
            </a:endParaRPr>
          </a:p>
        </p:txBody>
      </p:sp>
      <p:sp>
        <p:nvSpPr>
          <p:cNvPr id="13" name="原创设计师【吴贤】_5"/>
          <p:cNvSpPr/>
          <p:nvPr/>
        </p:nvSpPr>
        <p:spPr>
          <a:xfrm>
            <a:off x="6411937" y="3439708"/>
            <a:ext cx="878390" cy="878390"/>
          </a:xfrm>
          <a:prstGeom prst="ellipse">
            <a:avLst/>
          </a:prstGeom>
          <a:solidFill>
            <a:srgbClr val="2D3A4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14" name="原创设计师【吴贤】_6"/>
          <p:cNvSpPr>
            <a:spLocks noChangeArrowheads="1"/>
          </p:cNvSpPr>
          <p:nvPr/>
        </p:nvSpPr>
        <p:spPr bwMode="auto">
          <a:xfrm>
            <a:off x="6687948" y="3678967"/>
            <a:ext cx="326368" cy="399873"/>
          </a:xfrm>
          <a:custGeom>
            <a:avLst/>
            <a:gdLst>
              <a:gd name="T0" fmla="*/ 165736 w 488"/>
              <a:gd name="T1" fmla="*/ 215541 h 601"/>
              <a:gd name="T2" fmla="*/ 165736 w 488"/>
              <a:gd name="T3" fmla="*/ 215541 h 601"/>
              <a:gd name="T4" fmla="*/ 10110 w 488"/>
              <a:gd name="T5" fmla="*/ 215541 h 601"/>
              <a:gd name="T6" fmla="*/ 0 w 488"/>
              <a:gd name="T7" fmla="*/ 205482 h 601"/>
              <a:gd name="T8" fmla="*/ 0 w 488"/>
              <a:gd name="T9" fmla="*/ 116751 h 601"/>
              <a:gd name="T10" fmla="*/ 10110 w 488"/>
              <a:gd name="T11" fmla="*/ 106333 h 601"/>
              <a:gd name="T12" fmla="*/ 25276 w 488"/>
              <a:gd name="T13" fmla="*/ 106333 h 601"/>
              <a:gd name="T14" fmla="*/ 25276 w 488"/>
              <a:gd name="T15" fmla="*/ 60711 h 601"/>
              <a:gd name="T16" fmla="*/ 86659 w 488"/>
              <a:gd name="T17" fmla="*/ 0 h 601"/>
              <a:gd name="T18" fmla="*/ 147682 w 488"/>
              <a:gd name="T19" fmla="*/ 60711 h 601"/>
              <a:gd name="T20" fmla="*/ 147682 w 488"/>
              <a:gd name="T21" fmla="*/ 106333 h 601"/>
              <a:gd name="T22" fmla="*/ 165736 w 488"/>
              <a:gd name="T23" fmla="*/ 106333 h 601"/>
              <a:gd name="T24" fmla="*/ 175846 w 488"/>
              <a:gd name="T25" fmla="*/ 116751 h 601"/>
              <a:gd name="T26" fmla="*/ 175846 w 488"/>
              <a:gd name="T27" fmla="*/ 205482 h 601"/>
              <a:gd name="T28" fmla="*/ 165736 w 488"/>
              <a:gd name="T29" fmla="*/ 215541 h 601"/>
              <a:gd name="T30" fmla="*/ 76549 w 488"/>
              <a:gd name="T31" fmla="*/ 164889 h 601"/>
              <a:gd name="T32" fmla="*/ 76549 w 488"/>
              <a:gd name="T33" fmla="*/ 164889 h 601"/>
              <a:gd name="T34" fmla="*/ 76549 w 488"/>
              <a:gd name="T35" fmla="*/ 185365 h 601"/>
              <a:gd name="T36" fmla="*/ 86659 w 488"/>
              <a:gd name="T37" fmla="*/ 195424 h 601"/>
              <a:gd name="T38" fmla="*/ 96769 w 488"/>
              <a:gd name="T39" fmla="*/ 185365 h 601"/>
              <a:gd name="T40" fmla="*/ 96769 w 488"/>
              <a:gd name="T41" fmla="*/ 164889 h 601"/>
              <a:gd name="T42" fmla="*/ 106880 w 488"/>
              <a:gd name="T43" fmla="*/ 147286 h 601"/>
              <a:gd name="T44" fmla="*/ 86659 w 488"/>
              <a:gd name="T45" fmla="*/ 126810 h 601"/>
              <a:gd name="T46" fmla="*/ 66078 w 488"/>
              <a:gd name="T47" fmla="*/ 147286 h 601"/>
              <a:gd name="T48" fmla="*/ 76549 w 488"/>
              <a:gd name="T49" fmla="*/ 164889 h 601"/>
              <a:gd name="T50" fmla="*/ 127461 w 488"/>
              <a:gd name="T51" fmla="*/ 60711 h 601"/>
              <a:gd name="T52" fmla="*/ 127461 w 488"/>
              <a:gd name="T53" fmla="*/ 60711 h 601"/>
              <a:gd name="T54" fmla="*/ 86659 w 488"/>
              <a:gd name="T55" fmla="*/ 20117 h 601"/>
              <a:gd name="T56" fmla="*/ 45857 w 488"/>
              <a:gd name="T57" fmla="*/ 60711 h 601"/>
              <a:gd name="T58" fmla="*/ 45857 w 488"/>
              <a:gd name="T59" fmla="*/ 106333 h 601"/>
              <a:gd name="T60" fmla="*/ 127461 w 488"/>
              <a:gd name="T61" fmla="*/ 106333 h 601"/>
              <a:gd name="T62" fmla="*/ 127461 w 488"/>
              <a:gd name="T63" fmla="*/ 60711 h 6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88" h="601">
                <a:moveTo>
                  <a:pt x="459" y="600"/>
                </a:moveTo>
                <a:lnTo>
                  <a:pt x="459" y="600"/>
                </a:lnTo>
                <a:cubicBezTo>
                  <a:pt x="28" y="600"/>
                  <a:pt x="28" y="600"/>
                  <a:pt x="28" y="600"/>
                </a:cubicBezTo>
                <a:cubicBezTo>
                  <a:pt x="7" y="600"/>
                  <a:pt x="0" y="586"/>
                  <a:pt x="0" y="572"/>
                </a:cubicBezTo>
                <a:cubicBezTo>
                  <a:pt x="0" y="325"/>
                  <a:pt x="0" y="325"/>
                  <a:pt x="0" y="325"/>
                </a:cubicBezTo>
                <a:cubicBezTo>
                  <a:pt x="0" y="311"/>
                  <a:pt x="7" y="296"/>
                  <a:pt x="28" y="296"/>
                </a:cubicBezTo>
                <a:cubicBezTo>
                  <a:pt x="70" y="296"/>
                  <a:pt x="70" y="296"/>
                  <a:pt x="70" y="296"/>
                </a:cubicBezTo>
                <a:cubicBezTo>
                  <a:pt x="70" y="169"/>
                  <a:pt x="70" y="169"/>
                  <a:pt x="70" y="169"/>
                </a:cubicBezTo>
                <a:cubicBezTo>
                  <a:pt x="70" y="70"/>
                  <a:pt x="148" y="0"/>
                  <a:pt x="240" y="0"/>
                </a:cubicBezTo>
                <a:cubicBezTo>
                  <a:pt x="339" y="0"/>
                  <a:pt x="409" y="70"/>
                  <a:pt x="409" y="169"/>
                </a:cubicBezTo>
                <a:cubicBezTo>
                  <a:pt x="409" y="296"/>
                  <a:pt x="409" y="296"/>
                  <a:pt x="409" y="296"/>
                </a:cubicBezTo>
                <a:cubicBezTo>
                  <a:pt x="459" y="296"/>
                  <a:pt x="459" y="296"/>
                  <a:pt x="459" y="296"/>
                </a:cubicBezTo>
                <a:cubicBezTo>
                  <a:pt x="473" y="296"/>
                  <a:pt x="487" y="311"/>
                  <a:pt x="487" y="325"/>
                </a:cubicBezTo>
                <a:cubicBezTo>
                  <a:pt x="487" y="572"/>
                  <a:pt x="487" y="572"/>
                  <a:pt x="487" y="572"/>
                </a:cubicBezTo>
                <a:cubicBezTo>
                  <a:pt x="487" y="586"/>
                  <a:pt x="473" y="600"/>
                  <a:pt x="459" y="600"/>
                </a:cubicBezTo>
                <a:close/>
                <a:moveTo>
                  <a:pt x="212" y="459"/>
                </a:moveTo>
                <a:lnTo>
                  <a:pt x="212" y="459"/>
                </a:lnTo>
                <a:cubicBezTo>
                  <a:pt x="212" y="516"/>
                  <a:pt x="212" y="516"/>
                  <a:pt x="212" y="516"/>
                </a:cubicBezTo>
                <a:cubicBezTo>
                  <a:pt x="212" y="530"/>
                  <a:pt x="226" y="544"/>
                  <a:pt x="240" y="544"/>
                </a:cubicBezTo>
                <a:cubicBezTo>
                  <a:pt x="261" y="544"/>
                  <a:pt x="268" y="530"/>
                  <a:pt x="268" y="516"/>
                </a:cubicBezTo>
                <a:cubicBezTo>
                  <a:pt x="268" y="459"/>
                  <a:pt x="268" y="459"/>
                  <a:pt x="268" y="459"/>
                </a:cubicBezTo>
                <a:cubicBezTo>
                  <a:pt x="289" y="452"/>
                  <a:pt x="296" y="431"/>
                  <a:pt x="296" y="410"/>
                </a:cubicBezTo>
                <a:cubicBezTo>
                  <a:pt x="296" y="381"/>
                  <a:pt x="275" y="353"/>
                  <a:pt x="240" y="353"/>
                </a:cubicBezTo>
                <a:cubicBezTo>
                  <a:pt x="212" y="353"/>
                  <a:pt x="183" y="381"/>
                  <a:pt x="183" y="410"/>
                </a:cubicBezTo>
                <a:cubicBezTo>
                  <a:pt x="183" y="431"/>
                  <a:pt x="198" y="452"/>
                  <a:pt x="212" y="459"/>
                </a:cubicBezTo>
                <a:close/>
                <a:moveTo>
                  <a:pt x="353" y="169"/>
                </a:moveTo>
                <a:lnTo>
                  <a:pt x="353" y="169"/>
                </a:lnTo>
                <a:cubicBezTo>
                  <a:pt x="353" y="106"/>
                  <a:pt x="304" y="56"/>
                  <a:pt x="240" y="56"/>
                </a:cubicBezTo>
                <a:cubicBezTo>
                  <a:pt x="176" y="56"/>
                  <a:pt x="127" y="106"/>
                  <a:pt x="127" y="169"/>
                </a:cubicBezTo>
                <a:cubicBezTo>
                  <a:pt x="127" y="296"/>
                  <a:pt x="127" y="296"/>
                  <a:pt x="127" y="296"/>
                </a:cubicBezTo>
                <a:cubicBezTo>
                  <a:pt x="353" y="296"/>
                  <a:pt x="353" y="296"/>
                  <a:pt x="353" y="296"/>
                </a:cubicBezTo>
                <a:lnTo>
                  <a:pt x="353" y="169"/>
                </a:lnTo>
                <a:close/>
              </a:path>
            </a:pathLst>
          </a:custGeom>
          <a:solidFill>
            <a:schemeClr val="bg1"/>
          </a:solidFill>
          <a:ln>
            <a:noFill/>
          </a:ln>
          <a:effectLst/>
        </p:spPr>
        <p:txBody>
          <a:bodyPr wrap="none" anchor="ctr"/>
          <a:lstStyle/>
          <a:p>
            <a:endParaRPr lang="en-US">
              <a:solidFill>
                <a:schemeClr val="tx2">
                  <a:lumMod val="75000"/>
                  <a:lumOff val="25000"/>
                </a:schemeClr>
              </a:solidFill>
              <a:sym typeface="+mn-lt"/>
            </a:endParaRPr>
          </a:p>
        </p:txBody>
      </p:sp>
      <p:sp>
        <p:nvSpPr>
          <p:cNvPr id="15" name="原创设计师【吴贤】_7"/>
          <p:cNvSpPr/>
          <p:nvPr/>
        </p:nvSpPr>
        <p:spPr>
          <a:xfrm>
            <a:off x="6411937" y="4913683"/>
            <a:ext cx="878390" cy="878390"/>
          </a:xfrm>
          <a:prstGeom prst="ellipse">
            <a:avLst/>
          </a:prstGeom>
          <a:solidFill>
            <a:srgbClr val="59888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16" name="原创设计师【吴贤】_8"/>
          <p:cNvSpPr>
            <a:spLocks noChangeArrowheads="1"/>
          </p:cNvSpPr>
          <p:nvPr/>
        </p:nvSpPr>
        <p:spPr bwMode="auto">
          <a:xfrm>
            <a:off x="6648256" y="5151471"/>
            <a:ext cx="405754" cy="402814"/>
          </a:xfrm>
          <a:custGeom>
            <a:avLst/>
            <a:gdLst>
              <a:gd name="T0" fmla="*/ 218707 w 609"/>
              <a:gd name="T1" fmla="*/ 109828 h 602"/>
              <a:gd name="T2" fmla="*/ 218707 w 609"/>
              <a:gd name="T3" fmla="*/ 109828 h 602"/>
              <a:gd name="T4" fmla="*/ 218707 w 609"/>
              <a:gd name="T5" fmla="*/ 207011 h 602"/>
              <a:gd name="T6" fmla="*/ 208276 w 609"/>
              <a:gd name="T7" fmla="*/ 217127 h 602"/>
              <a:gd name="T8" fmla="*/ 109354 w 609"/>
              <a:gd name="T9" fmla="*/ 217127 h 602"/>
              <a:gd name="T10" fmla="*/ 109354 w 609"/>
              <a:gd name="T11" fmla="*/ 217127 h 602"/>
              <a:gd name="T12" fmla="*/ 0 w 609"/>
              <a:gd name="T13" fmla="*/ 109828 h 602"/>
              <a:gd name="T14" fmla="*/ 109354 w 609"/>
              <a:gd name="T15" fmla="*/ 0 h 602"/>
              <a:gd name="T16" fmla="*/ 218707 w 609"/>
              <a:gd name="T17" fmla="*/ 109828 h 602"/>
              <a:gd name="T18" fmla="*/ 109354 w 609"/>
              <a:gd name="T19" fmla="*/ 20593 h 602"/>
              <a:gd name="T20" fmla="*/ 109354 w 609"/>
              <a:gd name="T21" fmla="*/ 20593 h 602"/>
              <a:gd name="T22" fmla="*/ 20144 w 609"/>
              <a:gd name="T23" fmla="*/ 109828 h 602"/>
              <a:gd name="T24" fmla="*/ 109354 w 609"/>
              <a:gd name="T25" fmla="*/ 196534 h 602"/>
              <a:gd name="T26" fmla="*/ 109354 w 609"/>
              <a:gd name="T27" fmla="*/ 196534 h 602"/>
              <a:gd name="T28" fmla="*/ 109354 w 609"/>
              <a:gd name="T29" fmla="*/ 196534 h 602"/>
              <a:gd name="T30" fmla="*/ 198203 w 609"/>
              <a:gd name="T31" fmla="*/ 109828 h 602"/>
              <a:gd name="T32" fmla="*/ 198203 w 609"/>
              <a:gd name="T33" fmla="*/ 109828 h 602"/>
              <a:gd name="T34" fmla="*/ 198203 w 609"/>
              <a:gd name="T35" fmla="*/ 109828 h 602"/>
              <a:gd name="T36" fmla="*/ 109354 w 609"/>
              <a:gd name="T37" fmla="*/ 20593 h 602"/>
              <a:gd name="T38" fmla="*/ 152520 w 609"/>
              <a:gd name="T39" fmla="*/ 120305 h 602"/>
              <a:gd name="T40" fmla="*/ 152520 w 609"/>
              <a:gd name="T41" fmla="*/ 120305 h 602"/>
              <a:gd name="T42" fmla="*/ 119426 w 609"/>
              <a:gd name="T43" fmla="*/ 120305 h 602"/>
              <a:gd name="T44" fmla="*/ 119426 w 609"/>
              <a:gd name="T45" fmla="*/ 153181 h 602"/>
              <a:gd name="T46" fmla="*/ 109354 w 609"/>
              <a:gd name="T47" fmla="*/ 163658 h 602"/>
              <a:gd name="T48" fmla="*/ 99282 w 609"/>
              <a:gd name="T49" fmla="*/ 153181 h 602"/>
              <a:gd name="T50" fmla="*/ 99282 w 609"/>
              <a:gd name="T51" fmla="*/ 120305 h 602"/>
              <a:gd name="T52" fmla="*/ 66188 w 609"/>
              <a:gd name="T53" fmla="*/ 120305 h 602"/>
              <a:gd name="T54" fmla="*/ 55756 w 609"/>
              <a:gd name="T55" fmla="*/ 109828 h 602"/>
              <a:gd name="T56" fmla="*/ 66188 w 609"/>
              <a:gd name="T57" fmla="*/ 99712 h 602"/>
              <a:gd name="T58" fmla="*/ 99282 w 609"/>
              <a:gd name="T59" fmla="*/ 99712 h 602"/>
              <a:gd name="T60" fmla="*/ 99282 w 609"/>
              <a:gd name="T61" fmla="*/ 63946 h 602"/>
              <a:gd name="T62" fmla="*/ 109354 w 609"/>
              <a:gd name="T63" fmla="*/ 53830 h 602"/>
              <a:gd name="T64" fmla="*/ 119426 w 609"/>
              <a:gd name="T65" fmla="*/ 63946 h 602"/>
              <a:gd name="T66" fmla="*/ 119426 w 609"/>
              <a:gd name="T67" fmla="*/ 99712 h 602"/>
              <a:gd name="T68" fmla="*/ 152520 w 609"/>
              <a:gd name="T69" fmla="*/ 99712 h 602"/>
              <a:gd name="T70" fmla="*/ 162592 w 609"/>
              <a:gd name="T71" fmla="*/ 109828 h 602"/>
              <a:gd name="T72" fmla="*/ 152520 w 609"/>
              <a:gd name="T73" fmla="*/ 120305 h 60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9" h="602">
                <a:moveTo>
                  <a:pt x="608" y="304"/>
                </a:moveTo>
                <a:lnTo>
                  <a:pt x="608" y="304"/>
                </a:lnTo>
                <a:cubicBezTo>
                  <a:pt x="608" y="573"/>
                  <a:pt x="608" y="573"/>
                  <a:pt x="608" y="573"/>
                </a:cubicBezTo>
                <a:cubicBezTo>
                  <a:pt x="608" y="594"/>
                  <a:pt x="594" y="601"/>
                  <a:pt x="579" y="601"/>
                </a:cubicBezTo>
                <a:cubicBezTo>
                  <a:pt x="304" y="601"/>
                  <a:pt x="304" y="601"/>
                  <a:pt x="304" y="601"/>
                </a:cubicBezTo>
                <a:cubicBezTo>
                  <a:pt x="134" y="601"/>
                  <a:pt x="0" y="467"/>
                  <a:pt x="0" y="304"/>
                </a:cubicBezTo>
                <a:cubicBezTo>
                  <a:pt x="0" y="135"/>
                  <a:pt x="134" y="0"/>
                  <a:pt x="304" y="0"/>
                </a:cubicBezTo>
                <a:cubicBezTo>
                  <a:pt x="473" y="0"/>
                  <a:pt x="608" y="135"/>
                  <a:pt x="608" y="304"/>
                </a:cubicBezTo>
                <a:close/>
                <a:moveTo>
                  <a:pt x="304" y="57"/>
                </a:moveTo>
                <a:lnTo>
                  <a:pt x="304" y="57"/>
                </a:lnTo>
                <a:cubicBezTo>
                  <a:pt x="169" y="57"/>
                  <a:pt x="56" y="170"/>
                  <a:pt x="56" y="304"/>
                </a:cubicBezTo>
                <a:cubicBezTo>
                  <a:pt x="56" y="439"/>
                  <a:pt x="169" y="544"/>
                  <a:pt x="304" y="544"/>
                </a:cubicBezTo>
                <a:cubicBezTo>
                  <a:pt x="438" y="544"/>
                  <a:pt x="551" y="439"/>
                  <a:pt x="551" y="304"/>
                </a:cubicBezTo>
                <a:cubicBezTo>
                  <a:pt x="551" y="170"/>
                  <a:pt x="438" y="57"/>
                  <a:pt x="304" y="57"/>
                </a:cubicBezTo>
                <a:close/>
                <a:moveTo>
                  <a:pt x="424" y="333"/>
                </a:moveTo>
                <a:lnTo>
                  <a:pt x="424" y="333"/>
                </a:lnTo>
                <a:cubicBezTo>
                  <a:pt x="332" y="333"/>
                  <a:pt x="332" y="333"/>
                  <a:pt x="332" y="333"/>
                </a:cubicBezTo>
                <a:cubicBezTo>
                  <a:pt x="332" y="424"/>
                  <a:pt x="332" y="424"/>
                  <a:pt x="332" y="424"/>
                </a:cubicBezTo>
                <a:cubicBezTo>
                  <a:pt x="332" y="439"/>
                  <a:pt x="318" y="453"/>
                  <a:pt x="304" y="453"/>
                </a:cubicBezTo>
                <a:cubicBezTo>
                  <a:pt x="290" y="453"/>
                  <a:pt x="276" y="439"/>
                  <a:pt x="276" y="424"/>
                </a:cubicBezTo>
                <a:cubicBezTo>
                  <a:pt x="276" y="333"/>
                  <a:pt x="276" y="333"/>
                  <a:pt x="276" y="333"/>
                </a:cubicBezTo>
                <a:cubicBezTo>
                  <a:pt x="184" y="333"/>
                  <a:pt x="184" y="333"/>
                  <a:pt x="184" y="333"/>
                </a:cubicBezTo>
                <a:cubicBezTo>
                  <a:pt x="162" y="333"/>
                  <a:pt x="155" y="318"/>
                  <a:pt x="155" y="304"/>
                </a:cubicBezTo>
                <a:cubicBezTo>
                  <a:pt x="155" y="283"/>
                  <a:pt x="162" y="276"/>
                  <a:pt x="184" y="276"/>
                </a:cubicBezTo>
                <a:cubicBezTo>
                  <a:pt x="276" y="276"/>
                  <a:pt x="276" y="276"/>
                  <a:pt x="276" y="276"/>
                </a:cubicBezTo>
                <a:cubicBezTo>
                  <a:pt x="276" y="177"/>
                  <a:pt x="276" y="177"/>
                  <a:pt x="276" y="177"/>
                </a:cubicBezTo>
                <a:cubicBezTo>
                  <a:pt x="276" y="163"/>
                  <a:pt x="290" y="149"/>
                  <a:pt x="304" y="149"/>
                </a:cubicBezTo>
                <a:cubicBezTo>
                  <a:pt x="318" y="149"/>
                  <a:pt x="332" y="163"/>
                  <a:pt x="332" y="177"/>
                </a:cubicBezTo>
                <a:cubicBezTo>
                  <a:pt x="332" y="276"/>
                  <a:pt x="332" y="276"/>
                  <a:pt x="332" y="276"/>
                </a:cubicBezTo>
                <a:cubicBezTo>
                  <a:pt x="424" y="276"/>
                  <a:pt x="424" y="276"/>
                  <a:pt x="424" y="276"/>
                </a:cubicBezTo>
                <a:cubicBezTo>
                  <a:pt x="445" y="276"/>
                  <a:pt x="452" y="283"/>
                  <a:pt x="452" y="304"/>
                </a:cubicBezTo>
                <a:cubicBezTo>
                  <a:pt x="452" y="318"/>
                  <a:pt x="445" y="333"/>
                  <a:pt x="424" y="333"/>
                </a:cubicBezTo>
                <a:close/>
              </a:path>
            </a:pathLst>
          </a:custGeom>
          <a:solidFill>
            <a:schemeClr val="bg1"/>
          </a:solidFill>
          <a:ln>
            <a:noFill/>
          </a:ln>
          <a:effectLst/>
        </p:spPr>
        <p:txBody>
          <a:bodyPr wrap="none" anchor="ctr"/>
          <a:lstStyle/>
          <a:p>
            <a:endParaRPr lang="en-US">
              <a:solidFill>
                <a:schemeClr val="tx2">
                  <a:lumMod val="75000"/>
                  <a:lumOff val="25000"/>
                </a:schemeClr>
              </a:solidFill>
              <a:sym typeface="+mn-lt"/>
            </a:endParaRPr>
          </a:p>
        </p:txBody>
      </p:sp>
      <p:sp>
        <p:nvSpPr>
          <p:cNvPr id="17" name="原创设计师【吴贤】_9"/>
          <p:cNvSpPr/>
          <p:nvPr/>
        </p:nvSpPr>
        <p:spPr>
          <a:xfrm>
            <a:off x="4839873" y="3445441"/>
            <a:ext cx="878390" cy="878390"/>
          </a:xfrm>
          <a:prstGeom prst="ellipse">
            <a:avLst/>
          </a:prstGeom>
          <a:solidFill>
            <a:srgbClr val="59888C"/>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18" name="原创设计师【吴贤】_10"/>
          <p:cNvSpPr>
            <a:spLocks noChangeArrowheads="1"/>
          </p:cNvSpPr>
          <p:nvPr/>
        </p:nvSpPr>
        <p:spPr bwMode="auto">
          <a:xfrm>
            <a:off x="5077661" y="3695001"/>
            <a:ext cx="402814" cy="364591"/>
          </a:xfrm>
          <a:custGeom>
            <a:avLst/>
            <a:gdLst>
              <a:gd name="T0" fmla="*/ 207003 w 602"/>
              <a:gd name="T1" fmla="*/ 196489 h 545"/>
              <a:gd name="T2" fmla="*/ 207003 w 602"/>
              <a:gd name="T3" fmla="*/ 196489 h 545"/>
              <a:gd name="T4" fmla="*/ 188940 w 602"/>
              <a:gd name="T5" fmla="*/ 196489 h 545"/>
              <a:gd name="T6" fmla="*/ 188940 w 602"/>
              <a:gd name="T7" fmla="*/ 114859 h 545"/>
              <a:gd name="T8" fmla="*/ 188940 w 602"/>
              <a:gd name="T9" fmla="*/ 50928 h 545"/>
              <a:gd name="T10" fmla="*/ 207003 w 602"/>
              <a:gd name="T11" fmla="*/ 50928 h 545"/>
              <a:gd name="T12" fmla="*/ 217119 w 602"/>
              <a:gd name="T13" fmla="*/ 61403 h 545"/>
              <a:gd name="T14" fmla="*/ 217119 w 602"/>
              <a:gd name="T15" fmla="*/ 124973 h 545"/>
              <a:gd name="T16" fmla="*/ 217119 w 602"/>
              <a:gd name="T17" fmla="*/ 165787 h 545"/>
              <a:gd name="T18" fmla="*/ 217119 w 602"/>
              <a:gd name="T19" fmla="*/ 186375 h 545"/>
              <a:gd name="T20" fmla="*/ 207003 w 602"/>
              <a:gd name="T21" fmla="*/ 196489 h 545"/>
              <a:gd name="T22" fmla="*/ 35765 w 602"/>
              <a:gd name="T23" fmla="*/ 196489 h 545"/>
              <a:gd name="T24" fmla="*/ 35765 w 602"/>
              <a:gd name="T25" fmla="*/ 196489 h 545"/>
              <a:gd name="T26" fmla="*/ 35765 w 602"/>
              <a:gd name="T27" fmla="*/ 114859 h 545"/>
              <a:gd name="T28" fmla="*/ 35765 w 602"/>
              <a:gd name="T29" fmla="*/ 112331 h 545"/>
              <a:gd name="T30" fmla="*/ 35765 w 602"/>
              <a:gd name="T31" fmla="*/ 50928 h 545"/>
              <a:gd name="T32" fmla="*/ 56357 w 602"/>
              <a:gd name="T33" fmla="*/ 50928 h 545"/>
              <a:gd name="T34" fmla="*/ 107295 w 602"/>
              <a:gd name="T35" fmla="*/ 0 h 545"/>
              <a:gd name="T36" fmla="*/ 158233 w 602"/>
              <a:gd name="T37" fmla="*/ 50928 h 545"/>
              <a:gd name="T38" fmla="*/ 178825 w 602"/>
              <a:gd name="T39" fmla="*/ 50928 h 545"/>
              <a:gd name="T40" fmla="*/ 178825 w 602"/>
              <a:gd name="T41" fmla="*/ 114859 h 545"/>
              <a:gd name="T42" fmla="*/ 178825 w 602"/>
              <a:gd name="T43" fmla="*/ 196489 h 545"/>
              <a:gd name="T44" fmla="*/ 35765 w 602"/>
              <a:gd name="T45" fmla="*/ 196489 h 545"/>
              <a:gd name="T46" fmla="*/ 107295 w 602"/>
              <a:gd name="T47" fmla="*/ 20588 h 545"/>
              <a:gd name="T48" fmla="*/ 107295 w 602"/>
              <a:gd name="T49" fmla="*/ 20588 h 545"/>
              <a:gd name="T50" fmla="*/ 76588 w 602"/>
              <a:gd name="T51" fmla="*/ 50928 h 545"/>
              <a:gd name="T52" fmla="*/ 138002 w 602"/>
              <a:gd name="T53" fmla="*/ 50928 h 545"/>
              <a:gd name="T54" fmla="*/ 107295 w 602"/>
              <a:gd name="T55" fmla="*/ 20588 h 545"/>
              <a:gd name="T56" fmla="*/ 0 w 602"/>
              <a:gd name="T57" fmla="*/ 186375 h 545"/>
              <a:gd name="T58" fmla="*/ 0 w 602"/>
              <a:gd name="T59" fmla="*/ 186375 h 545"/>
              <a:gd name="T60" fmla="*/ 0 w 602"/>
              <a:gd name="T61" fmla="*/ 165787 h 545"/>
              <a:gd name="T62" fmla="*/ 0 w 602"/>
              <a:gd name="T63" fmla="*/ 124973 h 545"/>
              <a:gd name="T64" fmla="*/ 0 w 602"/>
              <a:gd name="T65" fmla="*/ 61403 h 545"/>
              <a:gd name="T66" fmla="*/ 10477 w 602"/>
              <a:gd name="T67" fmla="*/ 50928 h 545"/>
              <a:gd name="T68" fmla="*/ 25650 w 602"/>
              <a:gd name="T69" fmla="*/ 50928 h 545"/>
              <a:gd name="T70" fmla="*/ 25650 w 602"/>
              <a:gd name="T71" fmla="*/ 112331 h 545"/>
              <a:gd name="T72" fmla="*/ 25650 w 602"/>
              <a:gd name="T73" fmla="*/ 114859 h 545"/>
              <a:gd name="T74" fmla="*/ 25650 w 602"/>
              <a:gd name="T75" fmla="*/ 196489 h 545"/>
              <a:gd name="T76" fmla="*/ 10477 w 602"/>
              <a:gd name="T77" fmla="*/ 196489 h 545"/>
              <a:gd name="T78" fmla="*/ 0 w 602"/>
              <a:gd name="T79" fmla="*/ 186375 h 54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02" h="545">
                <a:moveTo>
                  <a:pt x="573" y="544"/>
                </a:moveTo>
                <a:lnTo>
                  <a:pt x="573" y="544"/>
                </a:lnTo>
                <a:cubicBezTo>
                  <a:pt x="523" y="544"/>
                  <a:pt x="523" y="544"/>
                  <a:pt x="523" y="544"/>
                </a:cubicBezTo>
                <a:cubicBezTo>
                  <a:pt x="523" y="318"/>
                  <a:pt x="523" y="318"/>
                  <a:pt x="523" y="318"/>
                </a:cubicBezTo>
                <a:cubicBezTo>
                  <a:pt x="523" y="141"/>
                  <a:pt x="523" y="141"/>
                  <a:pt x="523" y="141"/>
                </a:cubicBezTo>
                <a:cubicBezTo>
                  <a:pt x="573" y="141"/>
                  <a:pt x="573" y="141"/>
                  <a:pt x="573" y="141"/>
                </a:cubicBezTo>
                <a:cubicBezTo>
                  <a:pt x="587" y="141"/>
                  <a:pt x="601" y="148"/>
                  <a:pt x="601" y="170"/>
                </a:cubicBezTo>
                <a:cubicBezTo>
                  <a:pt x="601" y="346"/>
                  <a:pt x="601" y="346"/>
                  <a:pt x="601" y="346"/>
                </a:cubicBezTo>
                <a:cubicBezTo>
                  <a:pt x="601" y="459"/>
                  <a:pt x="601" y="459"/>
                  <a:pt x="601" y="459"/>
                </a:cubicBezTo>
                <a:cubicBezTo>
                  <a:pt x="601" y="516"/>
                  <a:pt x="601" y="516"/>
                  <a:pt x="601" y="516"/>
                </a:cubicBezTo>
                <a:cubicBezTo>
                  <a:pt x="601" y="530"/>
                  <a:pt x="587" y="544"/>
                  <a:pt x="573" y="544"/>
                </a:cubicBezTo>
                <a:close/>
                <a:moveTo>
                  <a:pt x="99" y="544"/>
                </a:moveTo>
                <a:lnTo>
                  <a:pt x="99" y="544"/>
                </a:lnTo>
                <a:cubicBezTo>
                  <a:pt x="99" y="318"/>
                  <a:pt x="99" y="318"/>
                  <a:pt x="99" y="318"/>
                </a:cubicBezTo>
                <a:cubicBezTo>
                  <a:pt x="99" y="311"/>
                  <a:pt x="99" y="311"/>
                  <a:pt x="99" y="311"/>
                </a:cubicBezTo>
                <a:cubicBezTo>
                  <a:pt x="99" y="141"/>
                  <a:pt x="99" y="141"/>
                  <a:pt x="99" y="141"/>
                </a:cubicBezTo>
                <a:cubicBezTo>
                  <a:pt x="156" y="141"/>
                  <a:pt x="156" y="141"/>
                  <a:pt x="156" y="141"/>
                </a:cubicBezTo>
                <a:cubicBezTo>
                  <a:pt x="156" y="64"/>
                  <a:pt x="219" y="0"/>
                  <a:pt x="297" y="0"/>
                </a:cubicBezTo>
                <a:cubicBezTo>
                  <a:pt x="375" y="0"/>
                  <a:pt x="438" y="64"/>
                  <a:pt x="438" y="141"/>
                </a:cubicBezTo>
                <a:cubicBezTo>
                  <a:pt x="495" y="141"/>
                  <a:pt x="495" y="141"/>
                  <a:pt x="495" y="141"/>
                </a:cubicBezTo>
                <a:cubicBezTo>
                  <a:pt x="495" y="318"/>
                  <a:pt x="495" y="318"/>
                  <a:pt x="495" y="318"/>
                </a:cubicBezTo>
                <a:cubicBezTo>
                  <a:pt x="495" y="544"/>
                  <a:pt x="495" y="544"/>
                  <a:pt x="495" y="544"/>
                </a:cubicBezTo>
                <a:lnTo>
                  <a:pt x="99" y="544"/>
                </a:lnTo>
                <a:close/>
                <a:moveTo>
                  <a:pt x="297" y="57"/>
                </a:moveTo>
                <a:lnTo>
                  <a:pt x="297" y="57"/>
                </a:lnTo>
                <a:cubicBezTo>
                  <a:pt x="255" y="57"/>
                  <a:pt x="212" y="92"/>
                  <a:pt x="212" y="141"/>
                </a:cubicBezTo>
                <a:cubicBezTo>
                  <a:pt x="382" y="141"/>
                  <a:pt x="382" y="141"/>
                  <a:pt x="382" y="141"/>
                </a:cubicBezTo>
                <a:cubicBezTo>
                  <a:pt x="382" y="92"/>
                  <a:pt x="347" y="57"/>
                  <a:pt x="297" y="57"/>
                </a:cubicBezTo>
                <a:close/>
                <a:moveTo>
                  <a:pt x="0" y="516"/>
                </a:moveTo>
                <a:lnTo>
                  <a:pt x="0" y="516"/>
                </a:lnTo>
                <a:cubicBezTo>
                  <a:pt x="0" y="459"/>
                  <a:pt x="0" y="459"/>
                  <a:pt x="0" y="459"/>
                </a:cubicBezTo>
                <a:cubicBezTo>
                  <a:pt x="0" y="346"/>
                  <a:pt x="0" y="346"/>
                  <a:pt x="0" y="346"/>
                </a:cubicBezTo>
                <a:cubicBezTo>
                  <a:pt x="0" y="170"/>
                  <a:pt x="0" y="170"/>
                  <a:pt x="0" y="170"/>
                </a:cubicBezTo>
                <a:cubicBezTo>
                  <a:pt x="0" y="148"/>
                  <a:pt x="7" y="141"/>
                  <a:pt x="29" y="141"/>
                </a:cubicBezTo>
                <a:cubicBezTo>
                  <a:pt x="71" y="141"/>
                  <a:pt x="71" y="141"/>
                  <a:pt x="71" y="141"/>
                </a:cubicBezTo>
                <a:cubicBezTo>
                  <a:pt x="71" y="311"/>
                  <a:pt x="71" y="311"/>
                  <a:pt x="71" y="311"/>
                </a:cubicBezTo>
                <a:cubicBezTo>
                  <a:pt x="71" y="318"/>
                  <a:pt x="71" y="318"/>
                  <a:pt x="71" y="318"/>
                </a:cubicBezTo>
                <a:cubicBezTo>
                  <a:pt x="71" y="544"/>
                  <a:pt x="71" y="544"/>
                  <a:pt x="71" y="544"/>
                </a:cubicBezTo>
                <a:cubicBezTo>
                  <a:pt x="29" y="544"/>
                  <a:pt x="29" y="544"/>
                  <a:pt x="29" y="544"/>
                </a:cubicBezTo>
                <a:cubicBezTo>
                  <a:pt x="7" y="544"/>
                  <a:pt x="0" y="530"/>
                  <a:pt x="0" y="516"/>
                </a:cubicBezTo>
                <a:close/>
              </a:path>
            </a:pathLst>
          </a:custGeom>
          <a:solidFill>
            <a:schemeClr val="bg1"/>
          </a:solidFill>
          <a:ln>
            <a:noFill/>
          </a:ln>
          <a:effectLst/>
        </p:spPr>
        <p:txBody>
          <a:bodyPr wrap="none" anchor="ctr"/>
          <a:lstStyle/>
          <a:p>
            <a:endParaRPr lang="en-US">
              <a:solidFill>
                <a:schemeClr val="tx2">
                  <a:lumMod val="75000"/>
                  <a:lumOff val="25000"/>
                </a:schemeClr>
              </a:solidFill>
              <a:sym typeface="+mn-lt"/>
            </a:endParaRPr>
          </a:p>
        </p:txBody>
      </p:sp>
      <p:sp>
        <p:nvSpPr>
          <p:cNvPr id="19" name="原创设计师【吴贤】_11"/>
          <p:cNvSpPr/>
          <p:nvPr/>
        </p:nvSpPr>
        <p:spPr>
          <a:xfrm>
            <a:off x="4839873" y="1962523"/>
            <a:ext cx="878390" cy="878390"/>
          </a:xfrm>
          <a:prstGeom prst="ellipse">
            <a:avLst/>
          </a:prstGeom>
          <a:solidFill>
            <a:srgbClr val="2D3A4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20" name="原创设计师【吴贤】_12"/>
          <p:cNvSpPr>
            <a:spLocks noChangeArrowheads="1"/>
          </p:cNvSpPr>
          <p:nvPr/>
        </p:nvSpPr>
        <p:spPr bwMode="auto">
          <a:xfrm>
            <a:off x="5079132" y="2231184"/>
            <a:ext cx="399873" cy="341069"/>
          </a:xfrm>
          <a:custGeom>
            <a:avLst/>
            <a:gdLst>
              <a:gd name="T0" fmla="*/ 172426 w 601"/>
              <a:gd name="T1" fmla="*/ 114823 h 510"/>
              <a:gd name="T2" fmla="*/ 172426 w 601"/>
              <a:gd name="T3" fmla="*/ 28164 h 510"/>
              <a:gd name="T4" fmla="*/ 172426 w 601"/>
              <a:gd name="T5" fmla="*/ 114823 h 510"/>
              <a:gd name="T6" fmla="*/ 192902 w 601"/>
              <a:gd name="T7" fmla="*/ 61383 h 510"/>
              <a:gd name="T8" fmla="*/ 182844 w 601"/>
              <a:gd name="T9" fmla="*/ 50912 h 510"/>
              <a:gd name="T10" fmla="*/ 162368 w 601"/>
              <a:gd name="T11" fmla="*/ 50912 h 510"/>
              <a:gd name="T12" fmla="*/ 152310 w 601"/>
              <a:gd name="T13" fmla="*/ 61383 h 510"/>
              <a:gd name="T14" fmla="*/ 152310 w 601"/>
              <a:gd name="T15" fmla="*/ 81604 h 510"/>
              <a:gd name="T16" fmla="*/ 162368 w 601"/>
              <a:gd name="T17" fmla="*/ 91714 h 510"/>
              <a:gd name="T18" fmla="*/ 182844 w 601"/>
              <a:gd name="T19" fmla="*/ 91714 h 510"/>
              <a:gd name="T20" fmla="*/ 192902 w 601"/>
              <a:gd name="T21" fmla="*/ 81604 h 510"/>
              <a:gd name="T22" fmla="*/ 192902 w 601"/>
              <a:gd name="T23" fmla="*/ 61383 h 510"/>
              <a:gd name="T24" fmla="*/ 129320 w 601"/>
              <a:gd name="T25" fmla="*/ 35747 h 510"/>
              <a:gd name="T26" fmla="*/ 119261 w 601"/>
              <a:gd name="T27" fmla="*/ 15165 h 510"/>
              <a:gd name="T28" fmla="*/ 126805 w 601"/>
              <a:gd name="T29" fmla="*/ 0 h 510"/>
              <a:gd name="T30" fmla="*/ 136863 w 601"/>
              <a:gd name="T31" fmla="*/ 5055 h 510"/>
              <a:gd name="T32" fmla="*/ 129320 w 601"/>
              <a:gd name="T33" fmla="*/ 35747 h 510"/>
              <a:gd name="T34" fmla="*/ 96271 w 601"/>
              <a:gd name="T35" fmla="*/ 15165 h 510"/>
              <a:gd name="T36" fmla="*/ 50650 w 601"/>
              <a:gd name="T37" fmla="*/ 58856 h 510"/>
              <a:gd name="T38" fmla="*/ 78669 w 601"/>
              <a:gd name="T39" fmla="*/ 5055 h 510"/>
              <a:gd name="T40" fmla="*/ 96271 w 601"/>
              <a:gd name="T41" fmla="*/ 10110 h 510"/>
              <a:gd name="T42" fmla="*/ 81184 w 601"/>
              <a:gd name="T43" fmla="*/ 68966 h 510"/>
              <a:gd name="T44" fmla="*/ 116747 w 601"/>
              <a:gd name="T45" fmla="*/ 68966 h 510"/>
              <a:gd name="T46" fmla="*/ 136863 w 601"/>
              <a:gd name="T47" fmla="*/ 114823 h 510"/>
              <a:gd name="T48" fmla="*/ 147281 w 601"/>
              <a:gd name="T49" fmla="*/ 163207 h 510"/>
              <a:gd name="T50" fmla="*/ 157339 w 601"/>
              <a:gd name="T51" fmla="*/ 124933 h 510"/>
              <a:gd name="T52" fmla="*/ 187873 w 601"/>
              <a:gd name="T53" fmla="*/ 122406 h 510"/>
              <a:gd name="T54" fmla="*/ 174941 w 601"/>
              <a:gd name="T55" fmla="*/ 176206 h 510"/>
              <a:gd name="T56" fmla="*/ 164883 w 601"/>
              <a:gd name="T57" fmla="*/ 183789 h 510"/>
              <a:gd name="T58" fmla="*/ 159853 w 601"/>
              <a:gd name="T59" fmla="*/ 183789 h 510"/>
              <a:gd name="T60" fmla="*/ 50650 w 601"/>
              <a:gd name="T61" fmla="*/ 183789 h 510"/>
              <a:gd name="T62" fmla="*/ 50650 w 601"/>
              <a:gd name="T63" fmla="*/ 183789 h 510"/>
              <a:gd name="T64" fmla="*/ 40592 w 601"/>
              <a:gd name="T65" fmla="*/ 176206 h 510"/>
              <a:gd name="T66" fmla="*/ 10058 w 601"/>
              <a:gd name="T67" fmla="*/ 89186 h 510"/>
              <a:gd name="T68" fmla="*/ 10058 w 601"/>
              <a:gd name="T69" fmla="*/ 68966 h 510"/>
              <a:gd name="T70" fmla="*/ 81184 w 601"/>
              <a:gd name="T71" fmla="*/ 68966 h 510"/>
              <a:gd name="T72" fmla="*/ 96271 w 601"/>
              <a:gd name="T73" fmla="*/ 153097 h 510"/>
              <a:gd name="T74" fmla="*/ 116747 w 601"/>
              <a:gd name="T75" fmla="*/ 153097 h 510"/>
              <a:gd name="T76" fmla="*/ 106689 w 601"/>
              <a:gd name="T77" fmla="*/ 89186 h 510"/>
              <a:gd name="T78" fmla="*/ 96271 w 601"/>
              <a:gd name="T79" fmla="*/ 153097 h 510"/>
              <a:gd name="T80" fmla="*/ 76155 w 601"/>
              <a:gd name="T81" fmla="*/ 99658 h 510"/>
              <a:gd name="T82" fmla="*/ 55679 w 601"/>
              <a:gd name="T83" fmla="*/ 99658 h 510"/>
              <a:gd name="T84" fmla="*/ 65737 w 601"/>
              <a:gd name="T85" fmla="*/ 163207 h 510"/>
              <a:gd name="T86" fmla="*/ 76155 w 601"/>
              <a:gd name="T87" fmla="*/ 99658 h 5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01" h="510">
                <a:moveTo>
                  <a:pt x="480" y="318"/>
                </a:moveTo>
                <a:lnTo>
                  <a:pt x="480" y="318"/>
                </a:lnTo>
                <a:cubicBezTo>
                  <a:pt x="410" y="318"/>
                  <a:pt x="353" y="269"/>
                  <a:pt x="353" y="198"/>
                </a:cubicBezTo>
                <a:cubicBezTo>
                  <a:pt x="353" y="127"/>
                  <a:pt x="410" y="78"/>
                  <a:pt x="480" y="78"/>
                </a:cubicBezTo>
                <a:cubicBezTo>
                  <a:pt x="544" y="78"/>
                  <a:pt x="600" y="127"/>
                  <a:pt x="600" y="198"/>
                </a:cubicBezTo>
                <a:cubicBezTo>
                  <a:pt x="600" y="269"/>
                  <a:pt x="544" y="318"/>
                  <a:pt x="480" y="318"/>
                </a:cubicBezTo>
                <a:close/>
                <a:moveTo>
                  <a:pt x="537" y="170"/>
                </a:moveTo>
                <a:lnTo>
                  <a:pt x="537" y="170"/>
                </a:lnTo>
                <a:cubicBezTo>
                  <a:pt x="509" y="170"/>
                  <a:pt x="509" y="170"/>
                  <a:pt x="509" y="170"/>
                </a:cubicBezTo>
                <a:cubicBezTo>
                  <a:pt x="509" y="141"/>
                  <a:pt x="509" y="141"/>
                  <a:pt x="509" y="141"/>
                </a:cubicBezTo>
                <a:cubicBezTo>
                  <a:pt x="509" y="127"/>
                  <a:pt x="494" y="113"/>
                  <a:pt x="480" y="113"/>
                </a:cubicBezTo>
                <a:cubicBezTo>
                  <a:pt x="459" y="113"/>
                  <a:pt x="452" y="127"/>
                  <a:pt x="452" y="141"/>
                </a:cubicBezTo>
                <a:cubicBezTo>
                  <a:pt x="452" y="170"/>
                  <a:pt x="452" y="170"/>
                  <a:pt x="452" y="170"/>
                </a:cubicBezTo>
                <a:cubicBezTo>
                  <a:pt x="424" y="170"/>
                  <a:pt x="424" y="170"/>
                  <a:pt x="424" y="170"/>
                </a:cubicBezTo>
                <a:cubicBezTo>
                  <a:pt x="403" y="170"/>
                  <a:pt x="396" y="184"/>
                  <a:pt x="396" y="198"/>
                </a:cubicBezTo>
                <a:cubicBezTo>
                  <a:pt x="396" y="212"/>
                  <a:pt x="403" y="226"/>
                  <a:pt x="424" y="226"/>
                </a:cubicBezTo>
                <a:cubicBezTo>
                  <a:pt x="452" y="226"/>
                  <a:pt x="452" y="226"/>
                  <a:pt x="452" y="226"/>
                </a:cubicBezTo>
                <a:cubicBezTo>
                  <a:pt x="452" y="254"/>
                  <a:pt x="452" y="254"/>
                  <a:pt x="452" y="254"/>
                </a:cubicBezTo>
                <a:cubicBezTo>
                  <a:pt x="452" y="269"/>
                  <a:pt x="459" y="283"/>
                  <a:pt x="480" y="283"/>
                </a:cubicBezTo>
                <a:cubicBezTo>
                  <a:pt x="494" y="283"/>
                  <a:pt x="509" y="269"/>
                  <a:pt x="509" y="254"/>
                </a:cubicBezTo>
                <a:cubicBezTo>
                  <a:pt x="509" y="226"/>
                  <a:pt x="509" y="226"/>
                  <a:pt x="509" y="226"/>
                </a:cubicBezTo>
                <a:cubicBezTo>
                  <a:pt x="537" y="226"/>
                  <a:pt x="537" y="226"/>
                  <a:pt x="537" y="226"/>
                </a:cubicBezTo>
                <a:cubicBezTo>
                  <a:pt x="551" y="226"/>
                  <a:pt x="565" y="212"/>
                  <a:pt x="565" y="198"/>
                </a:cubicBezTo>
                <a:cubicBezTo>
                  <a:pt x="565" y="184"/>
                  <a:pt x="551" y="170"/>
                  <a:pt x="537" y="170"/>
                </a:cubicBezTo>
                <a:close/>
                <a:moveTo>
                  <a:pt x="360" y="99"/>
                </a:moveTo>
                <a:lnTo>
                  <a:pt x="360" y="99"/>
                </a:lnTo>
                <a:cubicBezTo>
                  <a:pt x="332" y="42"/>
                  <a:pt x="332" y="42"/>
                  <a:pt x="332" y="42"/>
                </a:cubicBezTo>
                <a:cubicBezTo>
                  <a:pt x="332" y="35"/>
                  <a:pt x="325" y="35"/>
                  <a:pt x="325" y="28"/>
                </a:cubicBezTo>
                <a:cubicBezTo>
                  <a:pt x="325" y="14"/>
                  <a:pt x="339" y="0"/>
                  <a:pt x="353" y="0"/>
                </a:cubicBezTo>
                <a:cubicBezTo>
                  <a:pt x="367" y="0"/>
                  <a:pt x="374" y="7"/>
                  <a:pt x="381" y="14"/>
                </a:cubicBezTo>
                <a:cubicBezTo>
                  <a:pt x="410" y="63"/>
                  <a:pt x="410" y="63"/>
                  <a:pt x="410" y="63"/>
                </a:cubicBezTo>
                <a:cubicBezTo>
                  <a:pt x="389" y="71"/>
                  <a:pt x="374" y="85"/>
                  <a:pt x="360" y="99"/>
                </a:cubicBezTo>
                <a:close/>
                <a:moveTo>
                  <a:pt x="268" y="42"/>
                </a:moveTo>
                <a:lnTo>
                  <a:pt x="268" y="42"/>
                </a:lnTo>
                <a:cubicBezTo>
                  <a:pt x="205" y="163"/>
                  <a:pt x="205" y="163"/>
                  <a:pt x="205" y="163"/>
                </a:cubicBezTo>
                <a:cubicBezTo>
                  <a:pt x="141" y="163"/>
                  <a:pt x="141" y="163"/>
                  <a:pt x="141" y="163"/>
                </a:cubicBezTo>
                <a:cubicBezTo>
                  <a:pt x="219" y="14"/>
                  <a:pt x="219" y="14"/>
                  <a:pt x="219" y="14"/>
                </a:cubicBezTo>
                <a:cubicBezTo>
                  <a:pt x="219" y="7"/>
                  <a:pt x="233" y="0"/>
                  <a:pt x="240" y="0"/>
                </a:cubicBezTo>
                <a:cubicBezTo>
                  <a:pt x="261" y="0"/>
                  <a:pt x="268" y="14"/>
                  <a:pt x="268" y="28"/>
                </a:cubicBezTo>
                <a:cubicBezTo>
                  <a:pt x="268" y="35"/>
                  <a:pt x="268" y="35"/>
                  <a:pt x="268" y="42"/>
                </a:cubicBezTo>
                <a:close/>
                <a:moveTo>
                  <a:pt x="226" y="191"/>
                </a:moveTo>
                <a:lnTo>
                  <a:pt x="226" y="191"/>
                </a:lnTo>
                <a:cubicBezTo>
                  <a:pt x="325" y="191"/>
                  <a:pt x="325" y="191"/>
                  <a:pt x="325" y="191"/>
                </a:cubicBezTo>
                <a:lnTo>
                  <a:pt x="325" y="198"/>
                </a:lnTo>
                <a:cubicBezTo>
                  <a:pt x="325" y="247"/>
                  <a:pt x="346" y="290"/>
                  <a:pt x="381" y="318"/>
                </a:cubicBezTo>
                <a:cubicBezTo>
                  <a:pt x="381" y="424"/>
                  <a:pt x="381" y="424"/>
                  <a:pt x="381" y="424"/>
                </a:cubicBezTo>
                <a:cubicBezTo>
                  <a:pt x="381" y="438"/>
                  <a:pt x="396" y="452"/>
                  <a:pt x="410" y="452"/>
                </a:cubicBezTo>
                <a:cubicBezTo>
                  <a:pt x="431" y="452"/>
                  <a:pt x="438" y="438"/>
                  <a:pt x="438" y="424"/>
                </a:cubicBezTo>
                <a:cubicBezTo>
                  <a:pt x="438" y="346"/>
                  <a:pt x="438" y="346"/>
                  <a:pt x="438" y="346"/>
                </a:cubicBezTo>
                <a:cubicBezTo>
                  <a:pt x="452" y="346"/>
                  <a:pt x="466" y="346"/>
                  <a:pt x="480" y="346"/>
                </a:cubicBezTo>
                <a:cubicBezTo>
                  <a:pt x="494" y="346"/>
                  <a:pt x="509" y="346"/>
                  <a:pt x="523" y="339"/>
                </a:cubicBezTo>
                <a:cubicBezTo>
                  <a:pt x="487" y="488"/>
                  <a:pt x="487" y="488"/>
                  <a:pt x="487" y="488"/>
                </a:cubicBezTo>
                <a:cubicBezTo>
                  <a:pt x="480" y="502"/>
                  <a:pt x="473" y="509"/>
                  <a:pt x="459" y="509"/>
                </a:cubicBezTo>
                <a:cubicBezTo>
                  <a:pt x="452" y="509"/>
                  <a:pt x="452" y="509"/>
                  <a:pt x="452" y="509"/>
                </a:cubicBezTo>
                <a:cubicBezTo>
                  <a:pt x="445" y="509"/>
                  <a:pt x="445" y="509"/>
                  <a:pt x="445" y="509"/>
                </a:cubicBezTo>
                <a:cubicBezTo>
                  <a:pt x="141" y="509"/>
                  <a:pt x="141" y="509"/>
                  <a:pt x="141" y="509"/>
                </a:cubicBezTo>
                <a:cubicBezTo>
                  <a:pt x="127" y="509"/>
                  <a:pt x="113" y="502"/>
                  <a:pt x="113" y="488"/>
                </a:cubicBezTo>
                <a:cubicBezTo>
                  <a:pt x="49" y="247"/>
                  <a:pt x="49" y="247"/>
                  <a:pt x="49" y="247"/>
                </a:cubicBezTo>
                <a:cubicBezTo>
                  <a:pt x="28" y="247"/>
                  <a:pt x="28" y="247"/>
                  <a:pt x="28" y="247"/>
                </a:cubicBezTo>
                <a:cubicBezTo>
                  <a:pt x="7" y="247"/>
                  <a:pt x="0" y="233"/>
                  <a:pt x="0" y="219"/>
                </a:cubicBezTo>
                <a:cubicBezTo>
                  <a:pt x="0" y="198"/>
                  <a:pt x="7" y="191"/>
                  <a:pt x="28" y="191"/>
                </a:cubicBezTo>
                <a:cubicBezTo>
                  <a:pt x="134" y="191"/>
                  <a:pt x="134" y="191"/>
                  <a:pt x="134" y="191"/>
                </a:cubicBezTo>
                <a:cubicBezTo>
                  <a:pt x="226" y="191"/>
                  <a:pt x="226" y="191"/>
                  <a:pt x="226" y="191"/>
                </a:cubicBezTo>
                <a:close/>
                <a:moveTo>
                  <a:pt x="268" y="424"/>
                </a:moveTo>
                <a:lnTo>
                  <a:pt x="268" y="424"/>
                </a:lnTo>
                <a:cubicBezTo>
                  <a:pt x="268" y="438"/>
                  <a:pt x="283" y="452"/>
                  <a:pt x="297" y="452"/>
                </a:cubicBezTo>
                <a:cubicBezTo>
                  <a:pt x="318" y="452"/>
                  <a:pt x="325" y="438"/>
                  <a:pt x="325" y="424"/>
                </a:cubicBezTo>
                <a:cubicBezTo>
                  <a:pt x="325" y="276"/>
                  <a:pt x="325" y="276"/>
                  <a:pt x="325" y="276"/>
                </a:cubicBezTo>
                <a:cubicBezTo>
                  <a:pt x="325" y="254"/>
                  <a:pt x="318" y="247"/>
                  <a:pt x="297" y="247"/>
                </a:cubicBezTo>
                <a:cubicBezTo>
                  <a:pt x="283" y="247"/>
                  <a:pt x="268" y="254"/>
                  <a:pt x="268" y="276"/>
                </a:cubicBezTo>
                <a:lnTo>
                  <a:pt x="268" y="424"/>
                </a:lnTo>
                <a:close/>
                <a:moveTo>
                  <a:pt x="212" y="276"/>
                </a:moveTo>
                <a:lnTo>
                  <a:pt x="212" y="276"/>
                </a:lnTo>
                <a:cubicBezTo>
                  <a:pt x="212" y="254"/>
                  <a:pt x="205" y="247"/>
                  <a:pt x="183" y="247"/>
                </a:cubicBezTo>
                <a:cubicBezTo>
                  <a:pt x="169" y="247"/>
                  <a:pt x="155" y="254"/>
                  <a:pt x="155" y="276"/>
                </a:cubicBezTo>
                <a:cubicBezTo>
                  <a:pt x="155" y="424"/>
                  <a:pt x="155" y="424"/>
                  <a:pt x="155" y="424"/>
                </a:cubicBezTo>
                <a:cubicBezTo>
                  <a:pt x="155" y="438"/>
                  <a:pt x="169" y="452"/>
                  <a:pt x="183" y="452"/>
                </a:cubicBezTo>
                <a:cubicBezTo>
                  <a:pt x="205" y="452"/>
                  <a:pt x="212" y="438"/>
                  <a:pt x="212" y="424"/>
                </a:cubicBezTo>
                <a:lnTo>
                  <a:pt x="212" y="276"/>
                </a:lnTo>
                <a:close/>
              </a:path>
            </a:pathLst>
          </a:custGeom>
          <a:solidFill>
            <a:schemeClr val="bg1"/>
          </a:solidFill>
          <a:ln>
            <a:noFill/>
          </a:ln>
          <a:effectLst/>
        </p:spPr>
        <p:txBody>
          <a:bodyPr wrap="none" anchor="ctr"/>
          <a:lstStyle/>
          <a:p>
            <a:endParaRPr lang="en-US">
              <a:solidFill>
                <a:schemeClr val="tx2">
                  <a:lumMod val="75000"/>
                  <a:lumOff val="25000"/>
                </a:schemeClr>
              </a:solidFill>
              <a:sym typeface="+mn-lt"/>
            </a:endParaRPr>
          </a:p>
        </p:txBody>
      </p:sp>
      <p:sp>
        <p:nvSpPr>
          <p:cNvPr id="21" name="原创设计师【吴贤】_13"/>
          <p:cNvSpPr/>
          <p:nvPr/>
        </p:nvSpPr>
        <p:spPr>
          <a:xfrm>
            <a:off x="4839872" y="4913683"/>
            <a:ext cx="878390" cy="878390"/>
          </a:xfrm>
          <a:prstGeom prst="ellipse">
            <a:avLst/>
          </a:prstGeom>
          <a:solidFill>
            <a:srgbClr val="2D3A4B"/>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ym typeface="+mn-lt"/>
            </a:endParaRPr>
          </a:p>
        </p:txBody>
      </p:sp>
      <p:sp>
        <p:nvSpPr>
          <p:cNvPr id="22" name="原创设计师【吴贤】_14"/>
          <p:cNvSpPr>
            <a:spLocks noChangeArrowheads="1"/>
          </p:cNvSpPr>
          <p:nvPr/>
        </p:nvSpPr>
        <p:spPr bwMode="auto">
          <a:xfrm>
            <a:off x="5077660" y="5176463"/>
            <a:ext cx="402813" cy="352829"/>
          </a:xfrm>
          <a:custGeom>
            <a:avLst/>
            <a:gdLst>
              <a:gd name="T0" fmla="*/ 212060 w 602"/>
              <a:gd name="T1" fmla="*/ 103681 h 531"/>
              <a:gd name="T2" fmla="*/ 112352 w 602"/>
              <a:gd name="T3" fmla="*/ 144579 h 531"/>
              <a:gd name="T4" fmla="*/ 112352 w 602"/>
              <a:gd name="T5" fmla="*/ 144579 h 531"/>
              <a:gd name="T6" fmla="*/ 109823 w 602"/>
              <a:gd name="T7" fmla="*/ 147090 h 531"/>
              <a:gd name="T8" fmla="*/ 104766 w 602"/>
              <a:gd name="T9" fmla="*/ 144579 h 531"/>
              <a:gd name="T10" fmla="*/ 104766 w 602"/>
              <a:gd name="T11" fmla="*/ 144579 h 531"/>
              <a:gd name="T12" fmla="*/ 5419 w 602"/>
              <a:gd name="T13" fmla="*/ 103681 h 531"/>
              <a:gd name="T14" fmla="*/ 10477 w 602"/>
              <a:gd name="T15" fmla="*/ 86102 h 531"/>
              <a:gd name="T16" fmla="*/ 15534 w 602"/>
              <a:gd name="T17" fmla="*/ 86102 h 531"/>
              <a:gd name="T18" fmla="*/ 15534 w 602"/>
              <a:gd name="T19" fmla="*/ 86102 h 531"/>
              <a:gd name="T20" fmla="*/ 204474 w 602"/>
              <a:gd name="T21" fmla="*/ 86102 h 531"/>
              <a:gd name="T22" fmla="*/ 204474 w 602"/>
              <a:gd name="T23" fmla="*/ 86102 h 531"/>
              <a:gd name="T24" fmla="*/ 207002 w 602"/>
              <a:gd name="T25" fmla="*/ 86102 h 531"/>
              <a:gd name="T26" fmla="*/ 212060 w 602"/>
              <a:gd name="T27" fmla="*/ 103681 h 531"/>
              <a:gd name="T28" fmla="*/ 212060 w 602"/>
              <a:gd name="T29" fmla="*/ 60630 h 531"/>
              <a:gd name="T30" fmla="*/ 112352 w 602"/>
              <a:gd name="T31" fmla="*/ 101169 h 531"/>
              <a:gd name="T32" fmla="*/ 112352 w 602"/>
              <a:gd name="T33" fmla="*/ 101169 h 531"/>
              <a:gd name="T34" fmla="*/ 109823 w 602"/>
              <a:gd name="T35" fmla="*/ 101169 h 531"/>
              <a:gd name="T36" fmla="*/ 104766 w 602"/>
              <a:gd name="T37" fmla="*/ 101169 h 531"/>
              <a:gd name="T38" fmla="*/ 104766 w 602"/>
              <a:gd name="T39" fmla="*/ 101169 h 531"/>
              <a:gd name="T40" fmla="*/ 5419 w 602"/>
              <a:gd name="T41" fmla="*/ 60630 h 531"/>
              <a:gd name="T42" fmla="*/ 5419 w 602"/>
              <a:gd name="T43" fmla="*/ 43051 h 531"/>
              <a:gd name="T44" fmla="*/ 104766 w 602"/>
              <a:gd name="T45" fmla="*/ 2511 h 531"/>
              <a:gd name="T46" fmla="*/ 104766 w 602"/>
              <a:gd name="T47" fmla="*/ 2511 h 531"/>
              <a:gd name="T48" fmla="*/ 109823 w 602"/>
              <a:gd name="T49" fmla="*/ 0 h 531"/>
              <a:gd name="T50" fmla="*/ 112352 w 602"/>
              <a:gd name="T51" fmla="*/ 2511 h 531"/>
              <a:gd name="T52" fmla="*/ 112352 w 602"/>
              <a:gd name="T53" fmla="*/ 2511 h 531"/>
              <a:gd name="T54" fmla="*/ 212060 w 602"/>
              <a:gd name="T55" fmla="*/ 43051 h 531"/>
              <a:gd name="T56" fmla="*/ 212060 w 602"/>
              <a:gd name="T57" fmla="*/ 60630 h 531"/>
              <a:gd name="T58" fmla="*/ 10477 w 602"/>
              <a:gd name="T59" fmla="*/ 129153 h 531"/>
              <a:gd name="T60" fmla="*/ 15534 w 602"/>
              <a:gd name="T61" fmla="*/ 129153 h 531"/>
              <a:gd name="T62" fmla="*/ 15534 w 602"/>
              <a:gd name="T63" fmla="*/ 129153 h 531"/>
              <a:gd name="T64" fmla="*/ 204474 w 602"/>
              <a:gd name="T65" fmla="*/ 129153 h 531"/>
              <a:gd name="T66" fmla="*/ 204474 w 602"/>
              <a:gd name="T67" fmla="*/ 129153 h 531"/>
              <a:gd name="T68" fmla="*/ 207002 w 602"/>
              <a:gd name="T69" fmla="*/ 129153 h 531"/>
              <a:gd name="T70" fmla="*/ 212060 w 602"/>
              <a:gd name="T71" fmla="*/ 149602 h 531"/>
              <a:gd name="T72" fmla="*/ 112352 w 602"/>
              <a:gd name="T73" fmla="*/ 190141 h 531"/>
              <a:gd name="T74" fmla="*/ 112352 w 602"/>
              <a:gd name="T75" fmla="*/ 190141 h 531"/>
              <a:gd name="T76" fmla="*/ 109823 w 602"/>
              <a:gd name="T77" fmla="*/ 190141 h 531"/>
              <a:gd name="T78" fmla="*/ 104766 w 602"/>
              <a:gd name="T79" fmla="*/ 190141 h 531"/>
              <a:gd name="T80" fmla="*/ 104766 w 602"/>
              <a:gd name="T81" fmla="*/ 190141 h 531"/>
              <a:gd name="T82" fmla="*/ 5419 w 602"/>
              <a:gd name="T83" fmla="*/ 149602 h 531"/>
              <a:gd name="T84" fmla="*/ 10477 w 602"/>
              <a:gd name="T85" fmla="*/ 129153 h 5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31">
                <a:moveTo>
                  <a:pt x="587" y="289"/>
                </a:moveTo>
                <a:lnTo>
                  <a:pt x="587" y="289"/>
                </a:lnTo>
                <a:cubicBezTo>
                  <a:pt x="311" y="403"/>
                  <a:pt x="311" y="403"/>
                  <a:pt x="311" y="403"/>
                </a:cubicBezTo>
                <a:cubicBezTo>
                  <a:pt x="311" y="410"/>
                  <a:pt x="304" y="410"/>
                  <a:pt x="304" y="410"/>
                </a:cubicBezTo>
                <a:cubicBezTo>
                  <a:pt x="297" y="410"/>
                  <a:pt x="297" y="410"/>
                  <a:pt x="290" y="403"/>
                </a:cubicBezTo>
                <a:cubicBezTo>
                  <a:pt x="15" y="289"/>
                  <a:pt x="15" y="289"/>
                  <a:pt x="15" y="289"/>
                </a:cubicBezTo>
                <a:cubicBezTo>
                  <a:pt x="7" y="289"/>
                  <a:pt x="0" y="275"/>
                  <a:pt x="0" y="268"/>
                </a:cubicBezTo>
                <a:cubicBezTo>
                  <a:pt x="0" y="247"/>
                  <a:pt x="15" y="240"/>
                  <a:pt x="29" y="240"/>
                </a:cubicBezTo>
                <a:cubicBezTo>
                  <a:pt x="36" y="240"/>
                  <a:pt x="36" y="240"/>
                  <a:pt x="43" y="240"/>
                </a:cubicBezTo>
                <a:cubicBezTo>
                  <a:pt x="304" y="346"/>
                  <a:pt x="304" y="346"/>
                  <a:pt x="304" y="346"/>
                </a:cubicBezTo>
                <a:cubicBezTo>
                  <a:pt x="566" y="240"/>
                  <a:pt x="566" y="240"/>
                  <a:pt x="566" y="240"/>
                </a:cubicBezTo>
                <a:lnTo>
                  <a:pt x="573" y="240"/>
                </a:lnTo>
                <a:cubicBezTo>
                  <a:pt x="594" y="240"/>
                  <a:pt x="601" y="247"/>
                  <a:pt x="601" y="268"/>
                </a:cubicBezTo>
                <a:cubicBezTo>
                  <a:pt x="601" y="275"/>
                  <a:pt x="594" y="289"/>
                  <a:pt x="587" y="289"/>
                </a:cubicBezTo>
                <a:close/>
                <a:moveTo>
                  <a:pt x="587" y="169"/>
                </a:moveTo>
                <a:lnTo>
                  <a:pt x="587" y="169"/>
                </a:lnTo>
                <a:cubicBezTo>
                  <a:pt x="311" y="282"/>
                  <a:pt x="311" y="282"/>
                  <a:pt x="311" y="282"/>
                </a:cubicBezTo>
                <a:lnTo>
                  <a:pt x="304" y="282"/>
                </a:lnTo>
                <a:cubicBezTo>
                  <a:pt x="297" y="282"/>
                  <a:pt x="297" y="282"/>
                  <a:pt x="290" y="282"/>
                </a:cubicBezTo>
                <a:cubicBezTo>
                  <a:pt x="15" y="169"/>
                  <a:pt x="15" y="169"/>
                  <a:pt x="15" y="169"/>
                </a:cubicBezTo>
                <a:cubicBezTo>
                  <a:pt x="7" y="162"/>
                  <a:pt x="0" y="155"/>
                  <a:pt x="0" y="141"/>
                </a:cubicBezTo>
                <a:cubicBezTo>
                  <a:pt x="0" y="134"/>
                  <a:pt x="7" y="120"/>
                  <a:pt x="15" y="120"/>
                </a:cubicBezTo>
                <a:cubicBezTo>
                  <a:pt x="290" y="7"/>
                  <a:pt x="290" y="7"/>
                  <a:pt x="290" y="7"/>
                </a:cubicBezTo>
                <a:cubicBezTo>
                  <a:pt x="297" y="0"/>
                  <a:pt x="297" y="0"/>
                  <a:pt x="304" y="0"/>
                </a:cubicBezTo>
                <a:cubicBezTo>
                  <a:pt x="304" y="0"/>
                  <a:pt x="311" y="0"/>
                  <a:pt x="311" y="7"/>
                </a:cubicBezTo>
                <a:cubicBezTo>
                  <a:pt x="587" y="120"/>
                  <a:pt x="587" y="120"/>
                  <a:pt x="587" y="120"/>
                </a:cubicBezTo>
                <a:cubicBezTo>
                  <a:pt x="594" y="120"/>
                  <a:pt x="601" y="134"/>
                  <a:pt x="601" y="141"/>
                </a:cubicBezTo>
                <a:cubicBezTo>
                  <a:pt x="601" y="155"/>
                  <a:pt x="594" y="162"/>
                  <a:pt x="587" y="169"/>
                </a:cubicBezTo>
                <a:close/>
                <a:moveTo>
                  <a:pt x="29" y="360"/>
                </a:moveTo>
                <a:lnTo>
                  <a:pt x="29" y="360"/>
                </a:lnTo>
                <a:cubicBezTo>
                  <a:pt x="36" y="360"/>
                  <a:pt x="36" y="360"/>
                  <a:pt x="43" y="360"/>
                </a:cubicBezTo>
                <a:cubicBezTo>
                  <a:pt x="304" y="473"/>
                  <a:pt x="304" y="473"/>
                  <a:pt x="304" y="473"/>
                </a:cubicBezTo>
                <a:cubicBezTo>
                  <a:pt x="566" y="360"/>
                  <a:pt x="566" y="360"/>
                  <a:pt x="566" y="360"/>
                </a:cubicBezTo>
                <a:lnTo>
                  <a:pt x="573" y="360"/>
                </a:lnTo>
                <a:cubicBezTo>
                  <a:pt x="594" y="360"/>
                  <a:pt x="601" y="374"/>
                  <a:pt x="601" y="388"/>
                </a:cubicBezTo>
                <a:cubicBezTo>
                  <a:pt x="601" y="403"/>
                  <a:pt x="594" y="410"/>
                  <a:pt x="587" y="417"/>
                </a:cubicBezTo>
                <a:cubicBezTo>
                  <a:pt x="311" y="530"/>
                  <a:pt x="311" y="530"/>
                  <a:pt x="311" y="530"/>
                </a:cubicBezTo>
                <a:lnTo>
                  <a:pt x="304" y="530"/>
                </a:lnTo>
                <a:cubicBezTo>
                  <a:pt x="297" y="530"/>
                  <a:pt x="297" y="530"/>
                  <a:pt x="290" y="530"/>
                </a:cubicBezTo>
                <a:cubicBezTo>
                  <a:pt x="15" y="417"/>
                  <a:pt x="15" y="417"/>
                  <a:pt x="15" y="417"/>
                </a:cubicBezTo>
                <a:cubicBezTo>
                  <a:pt x="7" y="410"/>
                  <a:pt x="0" y="403"/>
                  <a:pt x="0" y="388"/>
                </a:cubicBezTo>
                <a:cubicBezTo>
                  <a:pt x="0" y="374"/>
                  <a:pt x="15" y="360"/>
                  <a:pt x="29" y="360"/>
                </a:cubicBezTo>
                <a:close/>
              </a:path>
            </a:pathLst>
          </a:custGeom>
          <a:solidFill>
            <a:schemeClr val="bg1"/>
          </a:solidFill>
          <a:ln>
            <a:noFill/>
          </a:ln>
          <a:effectLst/>
        </p:spPr>
        <p:txBody>
          <a:bodyPr wrap="none" anchor="ctr"/>
          <a:lstStyle/>
          <a:p>
            <a:endParaRPr lang="en-US">
              <a:solidFill>
                <a:schemeClr val="tx2">
                  <a:lumMod val="75000"/>
                  <a:lumOff val="25000"/>
                </a:schemeClr>
              </a:solidFill>
              <a:sym typeface="+mn-lt"/>
            </a:endParaRPr>
          </a:p>
        </p:txBody>
      </p:sp>
      <p:sp>
        <p:nvSpPr>
          <p:cNvPr id="23" name="原创设计师【吴贤】_15"/>
          <p:cNvSpPr txBox="1">
            <a:spLocks noChangeArrowheads="1"/>
          </p:cNvSpPr>
          <p:nvPr/>
        </p:nvSpPr>
        <p:spPr bwMode="auto">
          <a:xfrm>
            <a:off x="7531057" y="1908377"/>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pPr algn="l"/>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绪论二</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24" name="原创设计师【吴贤】_16"/>
          <p:cNvSpPr/>
          <p:nvPr/>
        </p:nvSpPr>
        <p:spPr>
          <a:xfrm>
            <a:off x="7531056" y="2325735"/>
            <a:ext cx="3490381" cy="570284"/>
          </a:xfrm>
          <a:prstGeom prst="rect">
            <a:avLst/>
          </a:prstGeom>
        </p:spPr>
        <p:txBody>
          <a:bodyPr wrap="square">
            <a:spAutoFit/>
          </a:bodyPr>
          <a:lstStyle/>
          <a:p>
            <a:pP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
        <p:nvSpPr>
          <p:cNvPr id="25" name="原创设计师【吴贤】_17"/>
          <p:cNvSpPr txBox="1">
            <a:spLocks noChangeArrowheads="1"/>
          </p:cNvSpPr>
          <p:nvPr/>
        </p:nvSpPr>
        <p:spPr bwMode="auto">
          <a:xfrm>
            <a:off x="7531057" y="3391295"/>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pPr algn="l"/>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绪论四</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26" name="原创设计师【吴贤】_18"/>
          <p:cNvSpPr/>
          <p:nvPr/>
        </p:nvSpPr>
        <p:spPr>
          <a:xfrm>
            <a:off x="7531057" y="3808653"/>
            <a:ext cx="3325011" cy="570284"/>
          </a:xfrm>
          <a:prstGeom prst="rect">
            <a:avLst/>
          </a:prstGeom>
        </p:spPr>
        <p:txBody>
          <a:bodyPr wrap="square">
            <a:spAutoFit/>
          </a:bodyPr>
          <a:lstStyle/>
          <a:p>
            <a:pP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
        <p:nvSpPr>
          <p:cNvPr id="27" name="原创设计师【吴贤】_19"/>
          <p:cNvSpPr txBox="1">
            <a:spLocks noChangeArrowheads="1"/>
          </p:cNvSpPr>
          <p:nvPr/>
        </p:nvSpPr>
        <p:spPr bwMode="auto">
          <a:xfrm>
            <a:off x="7531057" y="4859536"/>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pPr algn="l"/>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绪论六</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28" name="原创设计师【吴贤】_20"/>
          <p:cNvSpPr/>
          <p:nvPr/>
        </p:nvSpPr>
        <p:spPr>
          <a:xfrm>
            <a:off x="7531057" y="5276894"/>
            <a:ext cx="3325011" cy="570284"/>
          </a:xfrm>
          <a:prstGeom prst="rect">
            <a:avLst/>
          </a:prstGeom>
        </p:spPr>
        <p:txBody>
          <a:bodyPr wrap="square">
            <a:spAutoFit/>
          </a:bodyPr>
          <a:lstStyle/>
          <a:p>
            <a:pP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
        <p:nvSpPr>
          <p:cNvPr id="29" name="原创设计师【吴贤】_21"/>
          <p:cNvSpPr txBox="1">
            <a:spLocks noChangeArrowheads="1"/>
          </p:cNvSpPr>
          <p:nvPr/>
        </p:nvSpPr>
        <p:spPr bwMode="auto">
          <a:xfrm>
            <a:off x="2492927" y="1908377"/>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pPr algn="r"/>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绪论一</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30" name="原创设计师【吴贤】_22"/>
          <p:cNvSpPr/>
          <p:nvPr/>
        </p:nvSpPr>
        <p:spPr>
          <a:xfrm>
            <a:off x="1311224" y="2325735"/>
            <a:ext cx="3349721" cy="570284"/>
          </a:xfrm>
          <a:prstGeom prst="rect">
            <a:avLst/>
          </a:prstGeom>
        </p:spPr>
        <p:txBody>
          <a:bodyPr wrap="square">
            <a:spAutoFit/>
          </a:bodyPr>
          <a:lstStyle/>
          <a:p>
            <a:pPr algn="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
        <p:nvSpPr>
          <p:cNvPr id="31" name="原创设计师【吴贤】_23"/>
          <p:cNvSpPr txBox="1">
            <a:spLocks noChangeArrowheads="1"/>
          </p:cNvSpPr>
          <p:nvPr/>
        </p:nvSpPr>
        <p:spPr bwMode="auto">
          <a:xfrm>
            <a:off x="2492927" y="3391295"/>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pPr algn="r"/>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绪论三</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32" name="原创设计师【吴贤】_24"/>
          <p:cNvSpPr/>
          <p:nvPr/>
        </p:nvSpPr>
        <p:spPr>
          <a:xfrm>
            <a:off x="1335932" y="3808653"/>
            <a:ext cx="3365934" cy="570284"/>
          </a:xfrm>
          <a:prstGeom prst="rect">
            <a:avLst/>
          </a:prstGeom>
        </p:spPr>
        <p:txBody>
          <a:bodyPr wrap="square">
            <a:spAutoFit/>
          </a:bodyPr>
          <a:lstStyle/>
          <a:p>
            <a:pPr algn="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
        <p:nvSpPr>
          <p:cNvPr id="33" name="原创设计师【吴贤】_25"/>
          <p:cNvSpPr txBox="1">
            <a:spLocks noChangeArrowheads="1"/>
          </p:cNvSpPr>
          <p:nvPr/>
        </p:nvSpPr>
        <p:spPr bwMode="auto">
          <a:xfrm>
            <a:off x="2492927" y="4859536"/>
            <a:ext cx="2208939" cy="400110"/>
          </a:xfrm>
          <a:prstGeom prst="rect">
            <a:avLst/>
          </a:prstGeom>
          <a:noFill/>
          <a:ln>
            <a:noFill/>
          </a:ln>
        </p:spPr>
        <p:txBody>
          <a:bodyPr wrap="square">
            <a:spAutoFit/>
          </a:bodyPr>
          <a:lstStyle>
            <a:defPPr>
              <a:defRPr lang="zh-CN"/>
            </a:defPPr>
            <a:lvl1pPr algn="ctr">
              <a:defRPr sz="2400">
                <a:solidFill>
                  <a:schemeClr val="bg1"/>
                </a:solidFill>
                <a:latin typeface="Calibri Light" panose="020F0302020204030204" pitchFamily="34" charset="0"/>
                <a:ea typeface="方正宋刻本秀楷简体" panose="02000000000000000000" pitchFamily="2" charset="-122"/>
              </a:defRPr>
            </a:lvl1pPr>
            <a:lvl2pPr marL="742950" indent="-285750">
              <a:defRPr sz="1300">
                <a:latin typeface="Calibri Light" panose="020F0302020204030204" pitchFamily="34" charset="0"/>
                <a:ea typeface="方正宋刻本秀楷简体" panose="02000000000000000000" pitchFamily="2" charset="-122"/>
              </a:defRPr>
            </a:lvl2pPr>
            <a:lvl3pPr marL="1143000" indent="-228600">
              <a:defRPr sz="1300">
                <a:latin typeface="Calibri Light" panose="020F0302020204030204" pitchFamily="34" charset="0"/>
                <a:ea typeface="方正宋刻本秀楷简体" panose="02000000000000000000" pitchFamily="2" charset="-122"/>
              </a:defRPr>
            </a:lvl3pPr>
            <a:lvl4pPr marL="1600200" indent="-228600">
              <a:defRPr sz="1300">
                <a:latin typeface="Calibri Light" panose="020F0302020204030204" pitchFamily="34" charset="0"/>
                <a:ea typeface="方正宋刻本秀楷简体" panose="02000000000000000000" pitchFamily="2" charset="-122"/>
              </a:defRPr>
            </a:lvl4pPr>
            <a:lvl5pPr marL="2057400" indent="-228600">
              <a:defRPr sz="1300">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latin typeface="Calibri Light" panose="020F0302020204030204" pitchFamily="34" charset="0"/>
                <a:ea typeface="方正宋刻本秀楷简体" panose="02000000000000000000" pitchFamily="2" charset="-122"/>
              </a:defRPr>
            </a:lvl9pPr>
          </a:lstStyle>
          <a:p>
            <a:pPr algn="r"/>
            <a:r>
              <a:rPr lang="zh-CN" altLang="en-US" sz="20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rPr>
              <a:t>绪论五</a:t>
            </a:r>
            <a:endParaRPr lang="zh-CN" altLang="en-US" sz="2000" dirty="0">
              <a:solidFill>
                <a:srgbClr val="2D3A4B"/>
              </a:solidFill>
              <a:latin typeface="微软雅黑" panose="020B0503020204020204" pitchFamily="34" charset="-122"/>
              <a:ea typeface="微软雅黑" panose="020B0503020204020204" pitchFamily="34" charset="-122"/>
            </a:endParaRPr>
          </a:p>
        </p:txBody>
      </p:sp>
      <p:sp>
        <p:nvSpPr>
          <p:cNvPr id="34" name="原创设计师【吴贤】_26"/>
          <p:cNvSpPr/>
          <p:nvPr/>
        </p:nvSpPr>
        <p:spPr>
          <a:xfrm>
            <a:off x="1198563" y="5276894"/>
            <a:ext cx="3503303" cy="570284"/>
          </a:xfrm>
          <a:prstGeom prst="rect">
            <a:avLst/>
          </a:prstGeom>
        </p:spPr>
        <p:txBody>
          <a:bodyPr wrap="square">
            <a:spAutoFit/>
          </a:bodyPr>
          <a:lstStyle/>
          <a:p>
            <a:pPr algn="r">
              <a:lnSpc>
                <a:spcPct val="150000"/>
              </a:lnSpc>
            </a:pPr>
            <a:r>
              <a:rPr lang="en-US" altLang="zh-CN" sz="1100">
                <a:solidFill>
                  <a:srgbClr val="2D3A4B"/>
                </a:solidFill>
                <a:latin typeface="微软雅黑" panose="020B0503020204020204" pitchFamily="34" charset="-122"/>
                <a:ea typeface="微软雅黑" panose="020B0503020204020204" pitchFamily="34" charset="-122"/>
              </a:rPr>
              <a:t>Lorem ipsum dolor sit amet, consectetur adipiscing elit. Donec luctus nibh sit amet sem</a:t>
            </a:r>
            <a:endParaRPr lang="zh-CN" altLang="en-US" sz="1100" dirty="0">
              <a:solidFill>
                <a:srgbClr val="2D3A4B"/>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kern="100">
                <a:solidFill>
                  <a:srgbClr val="2D3A4B"/>
                </a:solidFill>
                <a:cs typeface="Times New Roman" panose="02020603050405020304" pitchFamily="18" charset="0"/>
              </a:rPr>
              <a:t>论文绪论</a:t>
            </a:r>
            <a:endParaRPr lang="zh-CN" altLang="zh-CN" kern="100" dirty="0">
              <a:solidFill>
                <a:srgbClr val="2D3A4B"/>
              </a:solidFill>
              <a:cs typeface="Times New Roman" panose="02020603050405020304" pitchFamily="18" charset="0"/>
            </a:endParaRPr>
          </a:p>
        </p:txBody>
      </p:sp>
      <p:sp>
        <p:nvSpPr>
          <p:cNvPr id="35" name="原创设计师【吴贤】_3"/>
          <p:cNvSpPr/>
          <p:nvPr/>
        </p:nvSpPr>
        <p:spPr>
          <a:xfrm>
            <a:off x="1245664" y="1578496"/>
            <a:ext cx="9555685" cy="1593954"/>
          </a:xfrm>
          <a:prstGeom prst="rect">
            <a:avLst/>
          </a:prstGeom>
          <a:no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原创设计师【吴贤】_4"/>
          <p:cNvSpPr/>
          <p:nvPr/>
        </p:nvSpPr>
        <p:spPr>
          <a:xfrm>
            <a:off x="1217750" y="1556792"/>
            <a:ext cx="359773" cy="359773"/>
          </a:xfrm>
          <a:prstGeom prst="diagStrip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7" name="原创设计师【吴贤】_5"/>
          <p:cNvSpPr/>
          <p:nvPr/>
        </p:nvSpPr>
        <p:spPr>
          <a:xfrm rot="10800000">
            <a:off x="10475731" y="2855769"/>
            <a:ext cx="359773" cy="359773"/>
          </a:xfrm>
          <a:prstGeom prst="diagStrip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原创设计师【吴贤】_6"/>
          <p:cNvSpPr/>
          <p:nvPr/>
        </p:nvSpPr>
        <p:spPr>
          <a:xfrm>
            <a:off x="1263745" y="3809196"/>
            <a:ext cx="576000" cy="576000"/>
          </a:xfrm>
          <a:prstGeom prst="rect">
            <a:avLst/>
          </a:prstGeom>
          <a:solidFill>
            <a:srgbClr val="3C4856"/>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a:solidFill>
                  <a:schemeClr val="bg1"/>
                </a:solidFill>
                <a:latin typeface="Impact" panose="020B0806030902050204" pitchFamily="34" charset="0"/>
              </a:rPr>
              <a:t>01</a:t>
            </a:r>
            <a:endParaRPr lang="zh-CN" altLang="en-US" dirty="0">
              <a:solidFill>
                <a:schemeClr val="bg1"/>
              </a:solidFill>
              <a:latin typeface="Impact" panose="020B0806030902050204" pitchFamily="34" charset="0"/>
            </a:endParaRPr>
          </a:p>
        </p:txBody>
      </p:sp>
      <p:sp>
        <p:nvSpPr>
          <p:cNvPr id="39" name="原创设计师【吴贤】_7"/>
          <p:cNvSpPr/>
          <p:nvPr/>
        </p:nvSpPr>
        <p:spPr>
          <a:xfrm>
            <a:off x="1263745" y="5074594"/>
            <a:ext cx="576000" cy="576000"/>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a:solidFill>
                  <a:schemeClr val="bg1"/>
                </a:solidFill>
                <a:latin typeface="Impact" panose="020B0806030902050204" pitchFamily="34" charset="0"/>
              </a:rPr>
              <a:t>02</a:t>
            </a:r>
            <a:endParaRPr lang="zh-CN" altLang="en-US" dirty="0">
              <a:solidFill>
                <a:schemeClr val="bg1"/>
              </a:solidFill>
              <a:latin typeface="Impact" panose="020B0806030902050204" pitchFamily="34" charset="0"/>
            </a:endParaRPr>
          </a:p>
        </p:txBody>
      </p:sp>
      <p:grpSp>
        <p:nvGrpSpPr>
          <p:cNvPr id="40" name="原创设计师【吴贤】_8"/>
          <p:cNvGrpSpPr/>
          <p:nvPr/>
        </p:nvGrpSpPr>
        <p:grpSpPr>
          <a:xfrm>
            <a:off x="1976686" y="3632934"/>
            <a:ext cx="8951569" cy="901337"/>
            <a:chOff x="6143635" y="1324942"/>
            <a:chExt cx="7603261" cy="765576"/>
          </a:xfrm>
        </p:grpSpPr>
        <p:sp>
          <p:nvSpPr>
            <p:cNvPr id="41" name="Rectangle 35"/>
            <p:cNvSpPr/>
            <p:nvPr/>
          </p:nvSpPr>
          <p:spPr>
            <a:xfrm>
              <a:off x="6143635" y="1643056"/>
              <a:ext cx="7603261" cy="447462"/>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42" name="Rectangle 36"/>
            <p:cNvSpPr/>
            <p:nvPr/>
          </p:nvSpPr>
          <p:spPr>
            <a:xfrm>
              <a:off x="6151726" y="1324942"/>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43" name="原创设计师【吴贤】_9"/>
          <p:cNvGrpSpPr/>
          <p:nvPr/>
        </p:nvGrpSpPr>
        <p:grpSpPr>
          <a:xfrm>
            <a:off x="1976686" y="4898332"/>
            <a:ext cx="8951569" cy="901337"/>
            <a:chOff x="6143635" y="1324942"/>
            <a:chExt cx="7603261" cy="765576"/>
          </a:xfrm>
        </p:grpSpPr>
        <p:sp>
          <p:nvSpPr>
            <p:cNvPr id="44" name="Rectangle 35"/>
            <p:cNvSpPr/>
            <p:nvPr/>
          </p:nvSpPr>
          <p:spPr>
            <a:xfrm>
              <a:off x="6143635" y="1643056"/>
              <a:ext cx="7603261" cy="447462"/>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45" name="Rectangle 36"/>
            <p:cNvSpPr/>
            <p:nvPr/>
          </p:nvSpPr>
          <p:spPr>
            <a:xfrm>
              <a:off x="6151726" y="1324942"/>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
        <p:nvSpPr>
          <p:cNvPr id="46" name="原创设计师【吴贤】_10"/>
          <p:cNvSpPr/>
          <p:nvPr/>
        </p:nvSpPr>
        <p:spPr>
          <a:xfrm>
            <a:off x="1589805" y="1847260"/>
            <a:ext cx="8951569" cy="1061829"/>
          </a:xfrm>
          <a:prstGeom prst="rect">
            <a:avLst/>
          </a:prstGeom>
        </p:spPr>
        <p:txBody>
          <a:bodyPr wrap="square">
            <a:spAutoFit/>
          </a:bodyPr>
          <a:lstStyle/>
          <a:p>
            <a:pPr>
              <a:lnSpc>
                <a:spcPct val="150000"/>
              </a:lnSpc>
            </a:pP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4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a:solidFill>
                  <a:schemeClr val="bg1"/>
                </a:solidFill>
                <a:latin typeface="微软雅黑" panose="020B0503020204020204" pitchFamily="34" charset="-122"/>
                <a:ea typeface="微软雅黑" panose="020B0503020204020204" pitchFamily="34" charset="-122"/>
              </a:defRPr>
            </a:lvl1pPr>
          </a:lstStyle>
          <a:p>
            <a:r>
              <a:rPr lang="zh-CN" altLang="en-US" kern="100">
                <a:solidFill>
                  <a:srgbClr val="2D3A4B"/>
                </a:solidFill>
                <a:cs typeface="Times New Roman" panose="02020603050405020304" pitchFamily="18" charset="0"/>
              </a:rPr>
              <a:t>论文绪论</a:t>
            </a:r>
            <a:endParaRPr lang="zh-CN" altLang="zh-CN" kern="100" dirty="0">
              <a:solidFill>
                <a:srgbClr val="2D3A4B"/>
              </a:solidFill>
              <a:cs typeface="Times New Roman" panose="02020603050405020304" pitchFamily="18" charset="0"/>
            </a:endParaRPr>
          </a:p>
        </p:txBody>
      </p:sp>
      <p:sp>
        <p:nvSpPr>
          <p:cNvPr id="35" name="原创设计师【吴贤】_3"/>
          <p:cNvSpPr>
            <a:spLocks noEditPoints="1"/>
          </p:cNvSpPr>
          <p:nvPr/>
        </p:nvSpPr>
        <p:spPr bwMode="auto">
          <a:xfrm>
            <a:off x="5881761" y="2544762"/>
            <a:ext cx="1771651" cy="1768475"/>
          </a:xfrm>
          <a:custGeom>
            <a:avLst/>
            <a:gdLst>
              <a:gd name="T0" fmla="*/ 2147483647 w 360"/>
              <a:gd name="T1" fmla="*/ 2147483647 h 360"/>
              <a:gd name="T2" fmla="*/ 2147483647 w 360"/>
              <a:gd name="T3" fmla="*/ 2147483647 h 360"/>
              <a:gd name="T4" fmla="*/ 2147483647 w 360"/>
              <a:gd name="T5" fmla="*/ 2147483647 h 360"/>
              <a:gd name="T6" fmla="*/ 2147483647 w 360"/>
              <a:gd name="T7" fmla="*/ 2147483647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2147483647 w 360"/>
              <a:gd name="T17" fmla="*/ 2147483647 h 360"/>
              <a:gd name="T18" fmla="*/ 2147483647 w 360"/>
              <a:gd name="T19" fmla="*/ 2147483647 h 360"/>
              <a:gd name="T20" fmla="*/ 2147483647 w 360"/>
              <a:gd name="T21" fmla="*/ 2147483647 h 360"/>
              <a:gd name="T22" fmla="*/ 2147483647 w 360"/>
              <a:gd name="T23" fmla="*/ 2147483647 h 360"/>
              <a:gd name="T24" fmla="*/ 2147483647 w 360"/>
              <a:gd name="T25" fmla="*/ 2147483647 h 360"/>
              <a:gd name="T26" fmla="*/ 2147483647 w 360"/>
              <a:gd name="T27" fmla="*/ 2147483647 h 360"/>
              <a:gd name="T28" fmla="*/ 2147483647 w 360"/>
              <a:gd name="T29" fmla="*/ 2147483647 h 360"/>
              <a:gd name="T30" fmla="*/ 2147483647 w 360"/>
              <a:gd name="T31" fmla="*/ 2147483647 h 360"/>
              <a:gd name="T32" fmla="*/ 2147483647 w 360"/>
              <a:gd name="T33" fmla="*/ 2147483647 h 360"/>
              <a:gd name="T34" fmla="*/ 2147483647 w 360"/>
              <a:gd name="T35" fmla="*/ 2147483647 h 360"/>
              <a:gd name="T36" fmla="*/ 2147483647 w 360"/>
              <a:gd name="T37" fmla="*/ 2147483647 h 360"/>
              <a:gd name="T38" fmla="*/ 2147483647 w 360"/>
              <a:gd name="T39" fmla="*/ 2147483647 h 360"/>
              <a:gd name="T40" fmla="*/ 2147483647 w 360"/>
              <a:gd name="T41" fmla="*/ 2147483647 h 360"/>
              <a:gd name="T42" fmla="*/ 2147483647 w 360"/>
              <a:gd name="T43" fmla="*/ 2147483647 h 360"/>
              <a:gd name="T44" fmla="*/ 2147483647 w 360"/>
              <a:gd name="T45" fmla="*/ 2147483647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47483647 w 360"/>
              <a:gd name="T93" fmla="*/ 2147483647 h 360"/>
              <a:gd name="T94" fmla="*/ 2147483647 w 360"/>
              <a:gd name="T95" fmla="*/ 2147483647 h 360"/>
              <a:gd name="T96" fmla="*/ 2147483647 w 360"/>
              <a:gd name="T97" fmla="*/ 2147483647 h 360"/>
              <a:gd name="T98" fmla="*/ 2147483647 w 360"/>
              <a:gd name="T99" fmla="*/ 2147483647 h 360"/>
              <a:gd name="T100" fmla="*/ 2147483647 w 360"/>
              <a:gd name="T101" fmla="*/ 2147483647 h 360"/>
              <a:gd name="T102" fmla="*/ 2147483647 w 360"/>
              <a:gd name="T103" fmla="*/ 2147483647 h 360"/>
              <a:gd name="T104" fmla="*/ 2147483647 w 360"/>
              <a:gd name="T105" fmla="*/ 2147483647 h 360"/>
              <a:gd name="T106" fmla="*/ 2147483647 w 360"/>
              <a:gd name="T107" fmla="*/ 2147483647 h 360"/>
              <a:gd name="T108" fmla="*/ 2147483647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0" h="360">
                <a:moveTo>
                  <a:pt x="0" y="190"/>
                </a:moveTo>
                <a:cubicBezTo>
                  <a:pt x="0" y="189"/>
                  <a:pt x="0" y="188"/>
                  <a:pt x="0" y="188"/>
                </a:cubicBezTo>
                <a:cubicBezTo>
                  <a:pt x="1" y="187"/>
                  <a:pt x="5" y="186"/>
                  <a:pt x="13" y="184"/>
                </a:cubicBezTo>
                <a:cubicBezTo>
                  <a:pt x="15" y="183"/>
                  <a:pt x="17" y="182"/>
                  <a:pt x="19" y="182"/>
                </a:cubicBezTo>
                <a:cubicBezTo>
                  <a:pt x="26" y="180"/>
                  <a:pt x="26" y="180"/>
                  <a:pt x="27" y="179"/>
                </a:cubicBezTo>
                <a:cubicBezTo>
                  <a:pt x="28" y="178"/>
                  <a:pt x="28" y="177"/>
                  <a:pt x="28" y="173"/>
                </a:cubicBezTo>
                <a:cubicBezTo>
                  <a:pt x="28" y="172"/>
                  <a:pt x="28" y="172"/>
                  <a:pt x="28" y="172"/>
                </a:cubicBezTo>
                <a:cubicBezTo>
                  <a:pt x="28" y="172"/>
                  <a:pt x="28" y="172"/>
                  <a:pt x="28" y="172"/>
                </a:cubicBezTo>
                <a:cubicBezTo>
                  <a:pt x="28" y="172"/>
                  <a:pt x="29" y="170"/>
                  <a:pt x="29" y="169"/>
                </a:cubicBezTo>
                <a:cubicBezTo>
                  <a:pt x="29" y="167"/>
                  <a:pt x="28" y="166"/>
                  <a:pt x="28" y="165"/>
                </a:cubicBezTo>
                <a:cubicBezTo>
                  <a:pt x="27" y="165"/>
                  <a:pt x="26" y="164"/>
                  <a:pt x="21" y="162"/>
                </a:cubicBezTo>
                <a:cubicBezTo>
                  <a:pt x="19" y="161"/>
                  <a:pt x="16" y="160"/>
                  <a:pt x="14" y="159"/>
                </a:cubicBezTo>
                <a:cubicBezTo>
                  <a:pt x="7" y="156"/>
                  <a:pt x="3" y="154"/>
                  <a:pt x="2" y="153"/>
                </a:cubicBezTo>
                <a:cubicBezTo>
                  <a:pt x="2" y="153"/>
                  <a:pt x="2" y="152"/>
                  <a:pt x="2" y="152"/>
                </a:cubicBezTo>
                <a:cubicBezTo>
                  <a:pt x="2" y="149"/>
                  <a:pt x="3" y="147"/>
                  <a:pt x="3" y="146"/>
                </a:cubicBezTo>
                <a:cubicBezTo>
                  <a:pt x="4" y="146"/>
                  <a:pt x="9" y="145"/>
                  <a:pt x="16" y="145"/>
                </a:cubicBezTo>
                <a:cubicBezTo>
                  <a:pt x="19" y="145"/>
                  <a:pt x="21" y="145"/>
                  <a:pt x="23" y="145"/>
                </a:cubicBezTo>
                <a:cubicBezTo>
                  <a:pt x="30" y="144"/>
                  <a:pt x="31" y="144"/>
                  <a:pt x="31" y="144"/>
                </a:cubicBezTo>
                <a:cubicBezTo>
                  <a:pt x="32" y="143"/>
                  <a:pt x="33" y="142"/>
                  <a:pt x="34" y="138"/>
                </a:cubicBezTo>
                <a:cubicBezTo>
                  <a:pt x="34" y="138"/>
                  <a:pt x="34" y="138"/>
                  <a:pt x="34" y="138"/>
                </a:cubicBezTo>
                <a:cubicBezTo>
                  <a:pt x="34" y="137"/>
                  <a:pt x="34" y="137"/>
                  <a:pt x="34" y="137"/>
                </a:cubicBezTo>
                <a:cubicBezTo>
                  <a:pt x="35" y="135"/>
                  <a:pt x="36" y="134"/>
                  <a:pt x="36" y="132"/>
                </a:cubicBezTo>
                <a:cubicBezTo>
                  <a:pt x="36" y="132"/>
                  <a:pt x="35" y="131"/>
                  <a:pt x="35" y="131"/>
                </a:cubicBezTo>
                <a:cubicBezTo>
                  <a:pt x="35" y="130"/>
                  <a:pt x="34" y="129"/>
                  <a:pt x="30" y="126"/>
                </a:cubicBezTo>
                <a:cubicBezTo>
                  <a:pt x="28" y="125"/>
                  <a:pt x="25" y="123"/>
                  <a:pt x="23" y="121"/>
                </a:cubicBezTo>
                <a:cubicBezTo>
                  <a:pt x="18" y="117"/>
                  <a:pt x="14" y="114"/>
                  <a:pt x="13" y="113"/>
                </a:cubicBezTo>
                <a:cubicBezTo>
                  <a:pt x="13" y="111"/>
                  <a:pt x="15" y="107"/>
                  <a:pt x="16" y="106"/>
                </a:cubicBezTo>
                <a:cubicBezTo>
                  <a:pt x="17" y="106"/>
                  <a:pt x="22" y="107"/>
                  <a:pt x="29" y="108"/>
                </a:cubicBezTo>
                <a:cubicBezTo>
                  <a:pt x="31" y="109"/>
                  <a:pt x="34" y="109"/>
                  <a:pt x="36" y="110"/>
                </a:cubicBezTo>
                <a:cubicBezTo>
                  <a:pt x="42" y="111"/>
                  <a:pt x="43" y="111"/>
                  <a:pt x="44" y="111"/>
                </a:cubicBezTo>
                <a:cubicBezTo>
                  <a:pt x="45" y="110"/>
                  <a:pt x="46" y="110"/>
                  <a:pt x="48" y="106"/>
                </a:cubicBezTo>
                <a:cubicBezTo>
                  <a:pt x="48" y="105"/>
                  <a:pt x="48" y="105"/>
                  <a:pt x="48" y="105"/>
                </a:cubicBezTo>
                <a:cubicBezTo>
                  <a:pt x="48" y="105"/>
                  <a:pt x="48" y="105"/>
                  <a:pt x="48" y="105"/>
                </a:cubicBezTo>
                <a:cubicBezTo>
                  <a:pt x="51" y="101"/>
                  <a:pt x="51" y="100"/>
                  <a:pt x="51" y="99"/>
                </a:cubicBezTo>
                <a:cubicBezTo>
                  <a:pt x="51" y="99"/>
                  <a:pt x="51" y="99"/>
                  <a:pt x="51" y="99"/>
                </a:cubicBezTo>
                <a:cubicBezTo>
                  <a:pt x="50" y="98"/>
                  <a:pt x="50" y="97"/>
                  <a:pt x="46" y="93"/>
                </a:cubicBezTo>
                <a:cubicBezTo>
                  <a:pt x="45" y="91"/>
                  <a:pt x="43" y="89"/>
                  <a:pt x="41" y="87"/>
                </a:cubicBezTo>
                <a:cubicBezTo>
                  <a:pt x="37" y="81"/>
                  <a:pt x="34" y="77"/>
                  <a:pt x="33" y="76"/>
                </a:cubicBezTo>
                <a:cubicBezTo>
                  <a:pt x="34" y="75"/>
                  <a:pt x="36" y="71"/>
                  <a:pt x="37" y="71"/>
                </a:cubicBezTo>
                <a:cubicBezTo>
                  <a:pt x="39" y="71"/>
                  <a:pt x="43" y="72"/>
                  <a:pt x="50" y="75"/>
                </a:cubicBezTo>
                <a:cubicBezTo>
                  <a:pt x="52" y="76"/>
                  <a:pt x="54" y="77"/>
                  <a:pt x="56" y="78"/>
                </a:cubicBezTo>
                <a:cubicBezTo>
                  <a:pt x="62" y="81"/>
                  <a:pt x="63" y="81"/>
                  <a:pt x="64" y="81"/>
                </a:cubicBezTo>
                <a:cubicBezTo>
                  <a:pt x="65" y="81"/>
                  <a:pt x="66" y="80"/>
                  <a:pt x="69" y="77"/>
                </a:cubicBezTo>
                <a:cubicBezTo>
                  <a:pt x="70" y="77"/>
                  <a:pt x="70" y="77"/>
                  <a:pt x="70" y="77"/>
                </a:cubicBezTo>
                <a:cubicBezTo>
                  <a:pt x="70" y="76"/>
                  <a:pt x="70" y="76"/>
                  <a:pt x="70" y="76"/>
                </a:cubicBezTo>
                <a:cubicBezTo>
                  <a:pt x="72" y="74"/>
                  <a:pt x="73" y="73"/>
                  <a:pt x="73" y="71"/>
                </a:cubicBezTo>
                <a:cubicBezTo>
                  <a:pt x="73" y="70"/>
                  <a:pt x="73" y="69"/>
                  <a:pt x="70" y="64"/>
                </a:cubicBezTo>
                <a:cubicBezTo>
                  <a:pt x="69" y="62"/>
                  <a:pt x="68" y="60"/>
                  <a:pt x="67" y="57"/>
                </a:cubicBezTo>
                <a:cubicBezTo>
                  <a:pt x="63" y="51"/>
                  <a:pt x="62" y="46"/>
                  <a:pt x="61" y="45"/>
                </a:cubicBezTo>
                <a:cubicBezTo>
                  <a:pt x="62" y="44"/>
                  <a:pt x="65" y="41"/>
                  <a:pt x="67" y="41"/>
                </a:cubicBezTo>
                <a:cubicBezTo>
                  <a:pt x="68" y="41"/>
                  <a:pt x="71" y="43"/>
                  <a:pt x="77" y="48"/>
                </a:cubicBezTo>
                <a:cubicBezTo>
                  <a:pt x="79" y="50"/>
                  <a:pt x="81" y="51"/>
                  <a:pt x="83" y="52"/>
                </a:cubicBezTo>
                <a:cubicBezTo>
                  <a:pt x="88" y="56"/>
                  <a:pt x="89" y="57"/>
                  <a:pt x="90" y="57"/>
                </a:cubicBezTo>
                <a:cubicBezTo>
                  <a:pt x="91" y="57"/>
                  <a:pt x="92" y="57"/>
                  <a:pt x="95" y="54"/>
                </a:cubicBezTo>
                <a:cubicBezTo>
                  <a:pt x="97" y="54"/>
                  <a:pt x="97" y="54"/>
                  <a:pt x="97" y="54"/>
                </a:cubicBezTo>
                <a:cubicBezTo>
                  <a:pt x="97" y="53"/>
                  <a:pt x="97" y="53"/>
                  <a:pt x="97" y="53"/>
                </a:cubicBezTo>
                <a:cubicBezTo>
                  <a:pt x="100" y="52"/>
                  <a:pt x="101" y="50"/>
                  <a:pt x="101" y="49"/>
                </a:cubicBezTo>
                <a:cubicBezTo>
                  <a:pt x="101" y="49"/>
                  <a:pt x="101" y="49"/>
                  <a:pt x="101" y="49"/>
                </a:cubicBezTo>
                <a:cubicBezTo>
                  <a:pt x="101" y="49"/>
                  <a:pt x="101" y="49"/>
                  <a:pt x="101" y="49"/>
                </a:cubicBezTo>
                <a:cubicBezTo>
                  <a:pt x="101" y="48"/>
                  <a:pt x="101" y="46"/>
                  <a:pt x="100" y="42"/>
                </a:cubicBezTo>
                <a:cubicBezTo>
                  <a:pt x="99" y="40"/>
                  <a:pt x="99" y="37"/>
                  <a:pt x="98" y="35"/>
                </a:cubicBezTo>
                <a:cubicBezTo>
                  <a:pt x="97" y="29"/>
                  <a:pt x="96" y="24"/>
                  <a:pt x="96" y="22"/>
                </a:cubicBezTo>
                <a:cubicBezTo>
                  <a:pt x="96" y="22"/>
                  <a:pt x="96" y="22"/>
                  <a:pt x="96" y="22"/>
                </a:cubicBezTo>
                <a:cubicBezTo>
                  <a:pt x="97" y="20"/>
                  <a:pt x="100" y="18"/>
                  <a:pt x="102" y="18"/>
                </a:cubicBezTo>
                <a:cubicBezTo>
                  <a:pt x="103" y="19"/>
                  <a:pt x="106" y="22"/>
                  <a:pt x="111" y="28"/>
                </a:cubicBezTo>
                <a:cubicBezTo>
                  <a:pt x="112" y="30"/>
                  <a:pt x="114" y="32"/>
                  <a:pt x="115" y="34"/>
                </a:cubicBezTo>
                <a:cubicBezTo>
                  <a:pt x="119" y="39"/>
                  <a:pt x="120" y="39"/>
                  <a:pt x="121" y="40"/>
                </a:cubicBezTo>
                <a:cubicBezTo>
                  <a:pt x="122" y="40"/>
                  <a:pt x="123" y="40"/>
                  <a:pt x="127" y="38"/>
                </a:cubicBezTo>
                <a:cubicBezTo>
                  <a:pt x="129" y="39"/>
                  <a:pt x="129" y="39"/>
                  <a:pt x="129" y="39"/>
                </a:cubicBezTo>
                <a:cubicBezTo>
                  <a:pt x="129" y="38"/>
                  <a:pt x="129" y="38"/>
                  <a:pt x="129" y="38"/>
                </a:cubicBezTo>
                <a:cubicBezTo>
                  <a:pt x="131" y="37"/>
                  <a:pt x="133" y="36"/>
                  <a:pt x="133" y="35"/>
                </a:cubicBezTo>
                <a:cubicBezTo>
                  <a:pt x="134" y="34"/>
                  <a:pt x="134" y="33"/>
                  <a:pt x="134" y="29"/>
                </a:cubicBezTo>
                <a:cubicBezTo>
                  <a:pt x="134" y="25"/>
                  <a:pt x="134" y="25"/>
                  <a:pt x="134" y="25"/>
                </a:cubicBezTo>
                <a:cubicBezTo>
                  <a:pt x="134" y="24"/>
                  <a:pt x="134" y="22"/>
                  <a:pt x="134" y="20"/>
                </a:cubicBezTo>
                <a:cubicBezTo>
                  <a:pt x="134" y="12"/>
                  <a:pt x="134" y="8"/>
                  <a:pt x="135" y="6"/>
                </a:cubicBezTo>
                <a:cubicBezTo>
                  <a:pt x="136" y="5"/>
                  <a:pt x="140" y="4"/>
                  <a:pt x="141" y="5"/>
                </a:cubicBezTo>
                <a:cubicBezTo>
                  <a:pt x="142" y="6"/>
                  <a:pt x="144" y="10"/>
                  <a:pt x="148" y="16"/>
                </a:cubicBezTo>
                <a:cubicBezTo>
                  <a:pt x="149" y="19"/>
                  <a:pt x="150" y="21"/>
                  <a:pt x="151" y="23"/>
                </a:cubicBezTo>
                <a:cubicBezTo>
                  <a:pt x="153" y="29"/>
                  <a:pt x="154" y="29"/>
                  <a:pt x="155" y="30"/>
                </a:cubicBezTo>
                <a:cubicBezTo>
                  <a:pt x="156" y="30"/>
                  <a:pt x="157" y="31"/>
                  <a:pt x="161" y="30"/>
                </a:cubicBezTo>
                <a:cubicBezTo>
                  <a:pt x="162" y="30"/>
                  <a:pt x="162" y="30"/>
                  <a:pt x="162" y="30"/>
                </a:cubicBezTo>
                <a:cubicBezTo>
                  <a:pt x="162" y="30"/>
                  <a:pt x="162" y="30"/>
                  <a:pt x="162" y="30"/>
                </a:cubicBezTo>
                <a:cubicBezTo>
                  <a:pt x="167" y="30"/>
                  <a:pt x="168" y="28"/>
                  <a:pt x="168" y="28"/>
                </a:cubicBezTo>
                <a:cubicBezTo>
                  <a:pt x="169" y="27"/>
                  <a:pt x="169" y="26"/>
                  <a:pt x="170" y="21"/>
                </a:cubicBezTo>
                <a:cubicBezTo>
                  <a:pt x="171" y="19"/>
                  <a:pt x="171" y="16"/>
                  <a:pt x="172" y="13"/>
                </a:cubicBezTo>
                <a:cubicBezTo>
                  <a:pt x="174" y="6"/>
                  <a:pt x="176" y="2"/>
                  <a:pt x="176" y="1"/>
                </a:cubicBezTo>
                <a:cubicBezTo>
                  <a:pt x="177" y="0"/>
                  <a:pt x="182" y="0"/>
                  <a:pt x="183" y="1"/>
                </a:cubicBezTo>
                <a:cubicBezTo>
                  <a:pt x="183" y="2"/>
                  <a:pt x="185" y="6"/>
                  <a:pt x="186" y="13"/>
                </a:cubicBezTo>
                <a:cubicBezTo>
                  <a:pt x="187" y="16"/>
                  <a:pt x="187" y="18"/>
                  <a:pt x="188" y="20"/>
                </a:cubicBezTo>
                <a:cubicBezTo>
                  <a:pt x="189" y="27"/>
                  <a:pt x="189" y="27"/>
                  <a:pt x="190" y="28"/>
                </a:cubicBezTo>
                <a:cubicBezTo>
                  <a:pt x="191" y="29"/>
                  <a:pt x="192" y="29"/>
                  <a:pt x="196" y="30"/>
                </a:cubicBezTo>
                <a:cubicBezTo>
                  <a:pt x="197" y="30"/>
                  <a:pt x="197" y="30"/>
                  <a:pt x="197" y="30"/>
                </a:cubicBezTo>
                <a:cubicBezTo>
                  <a:pt x="198" y="30"/>
                  <a:pt x="198" y="30"/>
                  <a:pt x="198" y="30"/>
                </a:cubicBezTo>
                <a:cubicBezTo>
                  <a:pt x="202" y="31"/>
                  <a:pt x="203" y="30"/>
                  <a:pt x="204" y="29"/>
                </a:cubicBezTo>
                <a:cubicBezTo>
                  <a:pt x="205" y="29"/>
                  <a:pt x="205" y="28"/>
                  <a:pt x="207" y="23"/>
                </a:cubicBezTo>
                <a:cubicBezTo>
                  <a:pt x="208" y="21"/>
                  <a:pt x="210" y="19"/>
                  <a:pt x="211" y="16"/>
                </a:cubicBezTo>
                <a:cubicBezTo>
                  <a:pt x="214" y="10"/>
                  <a:pt x="217" y="6"/>
                  <a:pt x="218" y="5"/>
                </a:cubicBezTo>
                <a:cubicBezTo>
                  <a:pt x="219" y="4"/>
                  <a:pt x="223" y="5"/>
                  <a:pt x="224" y="6"/>
                </a:cubicBezTo>
                <a:cubicBezTo>
                  <a:pt x="224" y="7"/>
                  <a:pt x="225" y="11"/>
                  <a:pt x="225" y="17"/>
                </a:cubicBezTo>
                <a:cubicBezTo>
                  <a:pt x="225" y="18"/>
                  <a:pt x="225" y="19"/>
                  <a:pt x="225" y="19"/>
                </a:cubicBezTo>
                <a:cubicBezTo>
                  <a:pt x="225" y="22"/>
                  <a:pt x="225" y="24"/>
                  <a:pt x="225" y="26"/>
                </a:cubicBezTo>
                <a:cubicBezTo>
                  <a:pt x="225" y="28"/>
                  <a:pt x="225" y="30"/>
                  <a:pt x="225" y="31"/>
                </a:cubicBezTo>
                <a:cubicBezTo>
                  <a:pt x="225" y="33"/>
                  <a:pt x="225" y="34"/>
                  <a:pt x="225" y="35"/>
                </a:cubicBezTo>
                <a:cubicBezTo>
                  <a:pt x="226" y="35"/>
                  <a:pt x="227" y="36"/>
                  <a:pt x="231" y="37"/>
                </a:cubicBezTo>
                <a:cubicBezTo>
                  <a:pt x="232" y="39"/>
                  <a:pt x="232" y="39"/>
                  <a:pt x="232" y="39"/>
                </a:cubicBezTo>
                <a:cubicBezTo>
                  <a:pt x="232" y="38"/>
                  <a:pt x="232" y="38"/>
                  <a:pt x="232" y="38"/>
                </a:cubicBezTo>
                <a:cubicBezTo>
                  <a:pt x="236" y="40"/>
                  <a:pt x="237" y="39"/>
                  <a:pt x="238" y="39"/>
                </a:cubicBezTo>
                <a:cubicBezTo>
                  <a:pt x="239" y="39"/>
                  <a:pt x="239" y="38"/>
                  <a:pt x="243" y="34"/>
                </a:cubicBezTo>
                <a:cubicBezTo>
                  <a:pt x="244" y="32"/>
                  <a:pt x="246" y="30"/>
                  <a:pt x="248" y="28"/>
                </a:cubicBezTo>
                <a:cubicBezTo>
                  <a:pt x="253" y="22"/>
                  <a:pt x="256" y="19"/>
                  <a:pt x="257" y="18"/>
                </a:cubicBezTo>
                <a:cubicBezTo>
                  <a:pt x="259" y="18"/>
                  <a:pt x="262" y="20"/>
                  <a:pt x="263" y="21"/>
                </a:cubicBezTo>
                <a:cubicBezTo>
                  <a:pt x="263" y="23"/>
                  <a:pt x="262" y="28"/>
                  <a:pt x="261" y="34"/>
                </a:cubicBezTo>
                <a:cubicBezTo>
                  <a:pt x="260" y="37"/>
                  <a:pt x="260" y="39"/>
                  <a:pt x="259" y="41"/>
                </a:cubicBezTo>
                <a:cubicBezTo>
                  <a:pt x="258" y="45"/>
                  <a:pt x="257" y="47"/>
                  <a:pt x="257" y="48"/>
                </a:cubicBezTo>
                <a:cubicBezTo>
                  <a:pt x="257" y="48"/>
                  <a:pt x="257" y="48"/>
                  <a:pt x="257" y="48"/>
                </a:cubicBezTo>
                <a:cubicBezTo>
                  <a:pt x="258" y="49"/>
                  <a:pt x="258" y="49"/>
                  <a:pt x="258" y="49"/>
                </a:cubicBezTo>
                <a:cubicBezTo>
                  <a:pt x="258" y="50"/>
                  <a:pt x="259" y="51"/>
                  <a:pt x="262" y="53"/>
                </a:cubicBezTo>
                <a:cubicBezTo>
                  <a:pt x="263" y="55"/>
                  <a:pt x="263" y="55"/>
                  <a:pt x="263" y="55"/>
                </a:cubicBezTo>
                <a:cubicBezTo>
                  <a:pt x="264" y="54"/>
                  <a:pt x="264" y="54"/>
                  <a:pt x="264" y="54"/>
                </a:cubicBezTo>
                <a:cubicBezTo>
                  <a:pt x="267" y="56"/>
                  <a:pt x="268" y="56"/>
                  <a:pt x="269" y="56"/>
                </a:cubicBezTo>
                <a:cubicBezTo>
                  <a:pt x="270" y="56"/>
                  <a:pt x="271" y="56"/>
                  <a:pt x="275" y="52"/>
                </a:cubicBezTo>
                <a:cubicBezTo>
                  <a:pt x="277" y="51"/>
                  <a:pt x="279" y="49"/>
                  <a:pt x="281" y="48"/>
                </a:cubicBezTo>
                <a:cubicBezTo>
                  <a:pt x="287" y="43"/>
                  <a:pt x="291" y="41"/>
                  <a:pt x="293" y="40"/>
                </a:cubicBezTo>
                <a:cubicBezTo>
                  <a:pt x="294" y="41"/>
                  <a:pt x="297" y="43"/>
                  <a:pt x="298" y="45"/>
                </a:cubicBezTo>
                <a:cubicBezTo>
                  <a:pt x="297" y="46"/>
                  <a:pt x="296" y="50"/>
                  <a:pt x="292" y="57"/>
                </a:cubicBezTo>
                <a:cubicBezTo>
                  <a:pt x="291" y="59"/>
                  <a:pt x="290" y="61"/>
                  <a:pt x="289" y="63"/>
                </a:cubicBezTo>
                <a:cubicBezTo>
                  <a:pt x="286" y="68"/>
                  <a:pt x="286" y="69"/>
                  <a:pt x="286" y="70"/>
                </a:cubicBezTo>
                <a:cubicBezTo>
                  <a:pt x="286" y="70"/>
                  <a:pt x="286" y="70"/>
                  <a:pt x="286" y="70"/>
                </a:cubicBezTo>
                <a:cubicBezTo>
                  <a:pt x="286" y="70"/>
                  <a:pt x="286" y="70"/>
                  <a:pt x="286" y="70"/>
                </a:cubicBezTo>
                <a:cubicBezTo>
                  <a:pt x="286" y="72"/>
                  <a:pt x="287" y="73"/>
                  <a:pt x="289" y="75"/>
                </a:cubicBezTo>
                <a:cubicBezTo>
                  <a:pt x="290" y="78"/>
                  <a:pt x="290" y="78"/>
                  <a:pt x="290" y="78"/>
                </a:cubicBezTo>
                <a:cubicBezTo>
                  <a:pt x="291" y="77"/>
                  <a:pt x="291" y="77"/>
                  <a:pt x="291" y="77"/>
                </a:cubicBezTo>
                <a:cubicBezTo>
                  <a:pt x="293" y="79"/>
                  <a:pt x="294" y="80"/>
                  <a:pt x="295" y="80"/>
                </a:cubicBezTo>
                <a:cubicBezTo>
                  <a:pt x="296" y="80"/>
                  <a:pt x="297" y="80"/>
                  <a:pt x="302" y="78"/>
                </a:cubicBezTo>
                <a:cubicBezTo>
                  <a:pt x="304" y="77"/>
                  <a:pt x="307" y="76"/>
                  <a:pt x="309" y="75"/>
                </a:cubicBezTo>
                <a:cubicBezTo>
                  <a:pt x="316" y="72"/>
                  <a:pt x="321" y="70"/>
                  <a:pt x="322" y="70"/>
                </a:cubicBezTo>
                <a:cubicBezTo>
                  <a:pt x="323" y="71"/>
                  <a:pt x="326" y="74"/>
                  <a:pt x="326" y="76"/>
                </a:cubicBezTo>
                <a:cubicBezTo>
                  <a:pt x="325" y="77"/>
                  <a:pt x="323" y="80"/>
                  <a:pt x="318" y="86"/>
                </a:cubicBezTo>
                <a:cubicBezTo>
                  <a:pt x="316" y="88"/>
                  <a:pt x="315" y="90"/>
                  <a:pt x="313" y="91"/>
                </a:cubicBezTo>
                <a:cubicBezTo>
                  <a:pt x="309" y="96"/>
                  <a:pt x="308" y="97"/>
                  <a:pt x="308" y="98"/>
                </a:cubicBezTo>
                <a:cubicBezTo>
                  <a:pt x="308" y="98"/>
                  <a:pt x="308" y="98"/>
                  <a:pt x="308" y="98"/>
                </a:cubicBezTo>
                <a:cubicBezTo>
                  <a:pt x="308" y="99"/>
                  <a:pt x="309" y="101"/>
                  <a:pt x="311" y="104"/>
                </a:cubicBezTo>
                <a:cubicBezTo>
                  <a:pt x="311" y="106"/>
                  <a:pt x="311" y="106"/>
                  <a:pt x="311" y="106"/>
                </a:cubicBezTo>
                <a:cubicBezTo>
                  <a:pt x="312" y="106"/>
                  <a:pt x="312" y="106"/>
                  <a:pt x="312" y="106"/>
                </a:cubicBezTo>
                <a:cubicBezTo>
                  <a:pt x="313" y="109"/>
                  <a:pt x="314" y="109"/>
                  <a:pt x="315" y="110"/>
                </a:cubicBezTo>
                <a:cubicBezTo>
                  <a:pt x="316" y="110"/>
                  <a:pt x="317" y="110"/>
                  <a:pt x="323" y="109"/>
                </a:cubicBezTo>
                <a:cubicBezTo>
                  <a:pt x="325" y="108"/>
                  <a:pt x="328" y="108"/>
                  <a:pt x="330" y="107"/>
                </a:cubicBezTo>
                <a:cubicBezTo>
                  <a:pt x="337" y="106"/>
                  <a:pt x="342" y="106"/>
                  <a:pt x="343" y="106"/>
                </a:cubicBezTo>
                <a:cubicBezTo>
                  <a:pt x="344" y="107"/>
                  <a:pt x="346" y="110"/>
                  <a:pt x="346" y="112"/>
                </a:cubicBezTo>
                <a:cubicBezTo>
                  <a:pt x="346" y="112"/>
                  <a:pt x="346" y="112"/>
                  <a:pt x="346" y="112"/>
                </a:cubicBezTo>
                <a:cubicBezTo>
                  <a:pt x="345" y="113"/>
                  <a:pt x="342" y="116"/>
                  <a:pt x="336" y="120"/>
                </a:cubicBezTo>
                <a:cubicBezTo>
                  <a:pt x="334" y="122"/>
                  <a:pt x="332" y="123"/>
                  <a:pt x="330" y="124"/>
                </a:cubicBezTo>
                <a:cubicBezTo>
                  <a:pt x="325" y="128"/>
                  <a:pt x="324" y="129"/>
                  <a:pt x="324" y="130"/>
                </a:cubicBezTo>
                <a:cubicBezTo>
                  <a:pt x="324" y="130"/>
                  <a:pt x="324" y="131"/>
                  <a:pt x="324" y="131"/>
                </a:cubicBezTo>
                <a:cubicBezTo>
                  <a:pt x="324" y="132"/>
                  <a:pt x="324" y="134"/>
                  <a:pt x="325" y="136"/>
                </a:cubicBezTo>
                <a:cubicBezTo>
                  <a:pt x="324" y="138"/>
                  <a:pt x="324" y="138"/>
                  <a:pt x="324" y="138"/>
                </a:cubicBezTo>
                <a:cubicBezTo>
                  <a:pt x="325" y="138"/>
                  <a:pt x="325" y="138"/>
                  <a:pt x="325" y="138"/>
                </a:cubicBezTo>
                <a:cubicBezTo>
                  <a:pt x="326" y="141"/>
                  <a:pt x="327" y="142"/>
                  <a:pt x="328" y="143"/>
                </a:cubicBezTo>
                <a:cubicBezTo>
                  <a:pt x="329" y="143"/>
                  <a:pt x="330" y="143"/>
                  <a:pt x="335" y="144"/>
                </a:cubicBezTo>
                <a:cubicBezTo>
                  <a:pt x="338" y="144"/>
                  <a:pt x="340" y="144"/>
                  <a:pt x="343" y="144"/>
                </a:cubicBezTo>
                <a:cubicBezTo>
                  <a:pt x="350" y="145"/>
                  <a:pt x="355" y="145"/>
                  <a:pt x="356" y="146"/>
                </a:cubicBezTo>
                <a:cubicBezTo>
                  <a:pt x="357" y="146"/>
                  <a:pt x="357" y="149"/>
                  <a:pt x="358" y="151"/>
                </a:cubicBezTo>
                <a:cubicBezTo>
                  <a:pt x="358" y="152"/>
                  <a:pt x="357" y="152"/>
                  <a:pt x="357" y="152"/>
                </a:cubicBezTo>
                <a:cubicBezTo>
                  <a:pt x="356" y="153"/>
                  <a:pt x="352" y="155"/>
                  <a:pt x="345" y="158"/>
                </a:cubicBezTo>
                <a:cubicBezTo>
                  <a:pt x="343" y="159"/>
                  <a:pt x="341" y="160"/>
                  <a:pt x="339" y="161"/>
                </a:cubicBezTo>
                <a:cubicBezTo>
                  <a:pt x="333" y="163"/>
                  <a:pt x="332" y="163"/>
                  <a:pt x="332" y="164"/>
                </a:cubicBezTo>
                <a:cubicBezTo>
                  <a:pt x="331" y="165"/>
                  <a:pt x="331" y="166"/>
                  <a:pt x="331" y="168"/>
                </a:cubicBezTo>
                <a:cubicBezTo>
                  <a:pt x="331" y="169"/>
                  <a:pt x="331" y="170"/>
                  <a:pt x="331" y="170"/>
                </a:cubicBezTo>
                <a:cubicBezTo>
                  <a:pt x="330" y="173"/>
                  <a:pt x="330" y="173"/>
                  <a:pt x="330" y="173"/>
                </a:cubicBezTo>
                <a:cubicBezTo>
                  <a:pt x="331" y="173"/>
                  <a:pt x="331" y="173"/>
                  <a:pt x="331" y="173"/>
                </a:cubicBezTo>
                <a:cubicBezTo>
                  <a:pt x="331" y="175"/>
                  <a:pt x="332" y="177"/>
                  <a:pt x="333" y="178"/>
                </a:cubicBezTo>
                <a:cubicBezTo>
                  <a:pt x="333" y="179"/>
                  <a:pt x="334" y="179"/>
                  <a:pt x="340" y="180"/>
                </a:cubicBezTo>
                <a:cubicBezTo>
                  <a:pt x="342" y="181"/>
                  <a:pt x="344" y="182"/>
                  <a:pt x="347" y="183"/>
                </a:cubicBezTo>
                <a:cubicBezTo>
                  <a:pt x="354" y="185"/>
                  <a:pt x="358" y="187"/>
                  <a:pt x="359" y="187"/>
                </a:cubicBezTo>
                <a:cubicBezTo>
                  <a:pt x="360" y="188"/>
                  <a:pt x="360" y="189"/>
                  <a:pt x="360" y="190"/>
                </a:cubicBezTo>
                <a:cubicBezTo>
                  <a:pt x="360" y="192"/>
                  <a:pt x="359" y="193"/>
                  <a:pt x="359" y="194"/>
                </a:cubicBezTo>
                <a:cubicBezTo>
                  <a:pt x="358" y="194"/>
                  <a:pt x="354" y="196"/>
                  <a:pt x="346" y="197"/>
                </a:cubicBezTo>
                <a:cubicBezTo>
                  <a:pt x="344" y="197"/>
                  <a:pt x="341" y="198"/>
                  <a:pt x="339" y="198"/>
                </a:cubicBezTo>
                <a:cubicBezTo>
                  <a:pt x="333" y="199"/>
                  <a:pt x="332" y="199"/>
                  <a:pt x="331" y="200"/>
                </a:cubicBezTo>
                <a:cubicBezTo>
                  <a:pt x="331" y="201"/>
                  <a:pt x="330" y="202"/>
                  <a:pt x="329" y="206"/>
                </a:cubicBezTo>
                <a:cubicBezTo>
                  <a:pt x="329" y="206"/>
                  <a:pt x="329" y="206"/>
                  <a:pt x="329" y="206"/>
                </a:cubicBezTo>
                <a:cubicBezTo>
                  <a:pt x="329" y="206"/>
                  <a:pt x="329" y="206"/>
                  <a:pt x="329" y="206"/>
                </a:cubicBezTo>
                <a:cubicBezTo>
                  <a:pt x="329" y="208"/>
                  <a:pt x="329" y="210"/>
                  <a:pt x="329" y="211"/>
                </a:cubicBezTo>
                <a:cubicBezTo>
                  <a:pt x="329" y="212"/>
                  <a:pt x="329" y="213"/>
                  <a:pt x="329" y="213"/>
                </a:cubicBezTo>
                <a:cubicBezTo>
                  <a:pt x="330" y="214"/>
                  <a:pt x="331" y="215"/>
                  <a:pt x="335" y="217"/>
                </a:cubicBezTo>
                <a:cubicBezTo>
                  <a:pt x="337" y="218"/>
                  <a:pt x="340" y="220"/>
                  <a:pt x="342" y="221"/>
                </a:cubicBezTo>
                <a:cubicBezTo>
                  <a:pt x="348" y="225"/>
                  <a:pt x="352" y="228"/>
                  <a:pt x="353" y="229"/>
                </a:cubicBezTo>
                <a:cubicBezTo>
                  <a:pt x="353" y="229"/>
                  <a:pt x="353" y="229"/>
                  <a:pt x="353" y="229"/>
                </a:cubicBezTo>
                <a:cubicBezTo>
                  <a:pt x="353" y="231"/>
                  <a:pt x="352" y="234"/>
                  <a:pt x="351" y="235"/>
                </a:cubicBezTo>
                <a:cubicBezTo>
                  <a:pt x="350" y="235"/>
                  <a:pt x="345" y="235"/>
                  <a:pt x="338" y="235"/>
                </a:cubicBezTo>
                <a:cubicBezTo>
                  <a:pt x="335" y="235"/>
                  <a:pt x="333" y="234"/>
                  <a:pt x="331" y="234"/>
                </a:cubicBezTo>
                <a:cubicBezTo>
                  <a:pt x="325" y="234"/>
                  <a:pt x="324" y="234"/>
                  <a:pt x="323" y="234"/>
                </a:cubicBezTo>
                <a:cubicBezTo>
                  <a:pt x="322" y="235"/>
                  <a:pt x="321" y="236"/>
                  <a:pt x="320" y="239"/>
                </a:cubicBezTo>
                <a:cubicBezTo>
                  <a:pt x="319" y="240"/>
                  <a:pt x="319" y="240"/>
                  <a:pt x="319" y="240"/>
                </a:cubicBezTo>
                <a:cubicBezTo>
                  <a:pt x="319" y="240"/>
                  <a:pt x="319" y="240"/>
                  <a:pt x="319" y="240"/>
                </a:cubicBezTo>
                <a:cubicBezTo>
                  <a:pt x="318" y="243"/>
                  <a:pt x="317" y="244"/>
                  <a:pt x="317" y="246"/>
                </a:cubicBezTo>
                <a:cubicBezTo>
                  <a:pt x="317" y="246"/>
                  <a:pt x="317" y="246"/>
                  <a:pt x="318" y="247"/>
                </a:cubicBezTo>
                <a:cubicBezTo>
                  <a:pt x="318" y="248"/>
                  <a:pt x="319" y="248"/>
                  <a:pt x="323" y="252"/>
                </a:cubicBezTo>
                <a:cubicBezTo>
                  <a:pt x="324" y="254"/>
                  <a:pt x="326" y="256"/>
                  <a:pt x="328" y="258"/>
                </a:cubicBezTo>
                <a:cubicBezTo>
                  <a:pt x="334" y="263"/>
                  <a:pt x="337" y="266"/>
                  <a:pt x="337" y="267"/>
                </a:cubicBezTo>
                <a:cubicBezTo>
                  <a:pt x="337" y="269"/>
                  <a:pt x="335" y="272"/>
                  <a:pt x="334" y="273"/>
                </a:cubicBezTo>
                <a:cubicBezTo>
                  <a:pt x="333" y="273"/>
                  <a:pt x="328" y="272"/>
                  <a:pt x="321" y="270"/>
                </a:cubicBezTo>
                <a:cubicBezTo>
                  <a:pt x="319" y="269"/>
                  <a:pt x="317" y="268"/>
                  <a:pt x="315" y="268"/>
                </a:cubicBezTo>
                <a:cubicBezTo>
                  <a:pt x="308" y="266"/>
                  <a:pt x="308" y="265"/>
                  <a:pt x="307" y="266"/>
                </a:cubicBezTo>
                <a:cubicBezTo>
                  <a:pt x="306" y="266"/>
                  <a:pt x="304" y="267"/>
                  <a:pt x="302" y="270"/>
                </a:cubicBezTo>
                <a:cubicBezTo>
                  <a:pt x="301" y="270"/>
                  <a:pt x="301" y="270"/>
                  <a:pt x="301" y="270"/>
                </a:cubicBezTo>
                <a:cubicBezTo>
                  <a:pt x="301" y="271"/>
                  <a:pt x="301" y="271"/>
                  <a:pt x="301" y="271"/>
                </a:cubicBezTo>
                <a:cubicBezTo>
                  <a:pt x="299" y="274"/>
                  <a:pt x="299" y="276"/>
                  <a:pt x="299" y="276"/>
                </a:cubicBezTo>
                <a:cubicBezTo>
                  <a:pt x="299" y="277"/>
                  <a:pt x="299" y="277"/>
                  <a:pt x="299" y="277"/>
                </a:cubicBezTo>
                <a:cubicBezTo>
                  <a:pt x="299" y="278"/>
                  <a:pt x="299" y="279"/>
                  <a:pt x="302" y="283"/>
                </a:cubicBezTo>
                <a:cubicBezTo>
                  <a:pt x="304" y="285"/>
                  <a:pt x="305" y="287"/>
                  <a:pt x="307" y="290"/>
                </a:cubicBezTo>
                <a:cubicBezTo>
                  <a:pt x="310" y="296"/>
                  <a:pt x="313" y="300"/>
                  <a:pt x="313" y="301"/>
                </a:cubicBezTo>
                <a:cubicBezTo>
                  <a:pt x="313" y="303"/>
                  <a:pt x="310" y="306"/>
                  <a:pt x="308" y="306"/>
                </a:cubicBezTo>
                <a:cubicBezTo>
                  <a:pt x="307" y="306"/>
                  <a:pt x="303" y="304"/>
                  <a:pt x="297" y="300"/>
                </a:cubicBezTo>
                <a:cubicBezTo>
                  <a:pt x="295" y="299"/>
                  <a:pt x="293" y="298"/>
                  <a:pt x="291" y="296"/>
                </a:cubicBezTo>
                <a:cubicBezTo>
                  <a:pt x="285" y="293"/>
                  <a:pt x="284" y="293"/>
                  <a:pt x="283" y="293"/>
                </a:cubicBezTo>
                <a:cubicBezTo>
                  <a:pt x="282" y="293"/>
                  <a:pt x="281" y="293"/>
                  <a:pt x="278" y="296"/>
                </a:cubicBezTo>
                <a:cubicBezTo>
                  <a:pt x="277" y="296"/>
                  <a:pt x="277" y="296"/>
                  <a:pt x="277" y="296"/>
                </a:cubicBezTo>
                <a:cubicBezTo>
                  <a:pt x="277" y="297"/>
                  <a:pt x="277" y="297"/>
                  <a:pt x="277" y="297"/>
                </a:cubicBezTo>
                <a:cubicBezTo>
                  <a:pt x="274" y="299"/>
                  <a:pt x="273" y="301"/>
                  <a:pt x="273" y="302"/>
                </a:cubicBezTo>
                <a:cubicBezTo>
                  <a:pt x="273" y="302"/>
                  <a:pt x="273" y="302"/>
                  <a:pt x="273" y="302"/>
                </a:cubicBezTo>
                <a:cubicBezTo>
                  <a:pt x="273" y="302"/>
                  <a:pt x="273" y="302"/>
                  <a:pt x="273" y="302"/>
                </a:cubicBezTo>
                <a:cubicBezTo>
                  <a:pt x="273" y="303"/>
                  <a:pt x="274" y="304"/>
                  <a:pt x="275" y="309"/>
                </a:cubicBezTo>
                <a:cubicBezTo>
                  <a:pt x="276" y="311"/>
                  <a:pt x="277" y="313"/>
                  <a:pt x="278" y="316"/>
                </a:cubicBezTo>
                <a:cubicBezTo>
                  <a:pt x="280" y="322"/>
                  <a:pt x="282" y="327"/>
                  <a:pt x="282" y="329"/>
                </a:cubicBezTo>
                <a:cubicBezTo>
                  <a:pt x="281" y="330"/>
                  <a:pt x="277" y="332"/>
                  <a:pt x="276" y="332"/>
                </a:cubicBezTo>
                <a:cubicBezTo>
                  <a:pt x="275" y="332"/>
                  <a:pt x="271" y="329"/>
                  <a:pt x="266" y="324"/>
                </a:cubicBezTo>
                <a:cubicBezTo>
                  <a:pt x="264" y="322"/>
                  <a:pt x="263" y="320"/>
                  <a:pt x="261" y="319"/>
                </a:cubicBezTo>
                <a:cubicBezTo>
                  <a:pt x="256" y="314"/>
                  <a:pt x="256" y="314"/>
                  <a:pt x="255" y="314"/>
                </a:cubicBezTo>
                <a:cubicBezTo>
                  <a:pt x="254" y="313"/>
                  <a:pt x="252" y="314"/>
                  <a:pt x="249" y="316"/>
                </a:cubicBezTo>
                <a:cubicBezTo>
                  <a:pt x="247" y="315"/>
                  <a:pt x="247" y="315"/>
                  <a:pt x="247" y="315"/>
                </a:cubicBezTo>
                <a:cubicBezTo>
                  <a:pt x="247" y="316"/>
                  <a:pt x="247" y="316"/>
                  <a:pt x="247" y="316"/>
                </a:cubicBezTo>
                <a:cubicBezTo>
                  <a:pt x="245" y="317"/>
                  <a:pt x="243" y="319"/>
                  <a:pt x="243" y="320"/>
                </a:cubicBezTo>
                <a:cubicBezTo>
                  <a:pt x="243" y="320"/>
                  <a:pt x="243" y="321"/>
                  <a:pt x="243" y="321"/>
                </a:cubicBezTo>
                <a:cubicBezTo>
                  <a:pt x="243" y="322"/>
                  <a:pt x="243" y="324"/>
                  <a:pt x="243" y="327"/>
                </a:cubicBezTo>
                <a:cubicBezTo>
                  <a:pt x="243" y="329"/>
                  <a:pt x="244" y="332"/>
                  <a:pt x="244" y="335"/>
                </a:cubicBezTo>
                <a:cubicBezTo>
                  <a:pt x="245" y="339"/>
                  <a:pt x="245" y="343"/>
                  <a:pt x="245" y="346"/>
                </a:cubicBezTo>
                <a:cubicBezTo>
                  <a:pt x="245" y="347"/>
                  <a:pt x="245" y="348"/>
                  <a:pt x="245" y="348"/>
                </a:cubicBezTo>
                <a:cubicBezTo>
                  <a:pt x="244" y="349"/>
                  <a:pt x="240" y="351"/>
                  <a:pt x="238" y="351"/>
                </a:cubicBezTo>
                <a:cubicBezTo>
                  <a:pt x="238" y="350"/>
                  <a:pt x="235" y="346"/>
                  <a:pt x="231" y="340"/>
                </a:cubicBezTo>
                <a:cubicBezTo>
                  <a:pt x="229" y="338"/>
                  <a:pt x="228" y="336"/>
                  <a:pt x="227" y="334"/>
                </a:cubicBezTo>
                <a:cubicBezTo>
                  <a:pt x="224" y="328"/>
                  <a:pt x="223" y="328"/>
                  <a:pt x="222" y="327"/>
                </a:cubicBezTo>
                <a:cubicBezTo>
                  <a:pt x="221" y="327"/>
                  <a:pt x="220" y="327"/>
                  <a:pt x="216" y="328"/>
                </a:cubicBezTo>
                <a:cubicBezTo>
                  <a:pt x="214" y="327"/>
                  <a:pt x="214" y="327"/>
                  <a:pt x="214" y="327"/>
                </a:cubicBezTo>
                <a:cubicBezTo>
                  <a:pt x="214" y="328"/>
                  <a:pt x="214" y="328"/>
                  <a:pt x="214" y="328"/>
                </a:cubicBezTo>
                <a:cubicBezTo>
                  <a:pt x="211" y="329"/>
                  <a:pt x="210" y="330"/>
                  <a:pt x="209" y="331"/>
                </a:cubicBezTo>
                <a:cubicBezTo>
                  <a:pt x="208" y="331"/>
                  <a:pt x="208" y="332"/>
                  <a:pt x="208" y="338"/>
                </a:cubicBezTo>
                <a:cubicBezTo>
                  <a:pt x="207" y="340"/>
                  <a:pt x="207" y="343"/>
                  <a:pt x="207" y="346"/>
                </a:cubicBezTo>
                <a:cubicBezTo>
                  <a:pt x="206" y="353"/>
                  <a:pt x="205" y="357"/>
                  <a:pt x="204" y="359"/>
                </a:cubicBezTo>
                <a:cubicBezTo>
                  <a:pt x="203" y="359"/>
                  <a:pt x="199" y="360"/>
                  <a:pt x="198" y="359"/>
                </a:cubicBezTo>
                <a:cubicBezTo>
                  <a:pt x="197" y="358"/>
                  <a:pt x="195" y="354"/>
                  <a:pt x="193" y="347"/>
                </a:cubicBezTo>
                <a:cubicBezTo>
                  <a:pt x="192" y="345"/>
                  <a:pt x="191" y="343"/>
                  <a:pt x="190" y="341"/>
                </a:cubicBezTo>
                <a:cubicBezTo>
                  <a:pt x="188" y="335"/>
                  <a:pt x="188" y="334"/>
                  <a:pt x="187" y="333"/>
                </a:cubicBezTo>
                <a:cubicBezTo>
                  <a:pt x="187" y="333"/>
                  <a:pt x="185" y="332"/>
                  <a:pt x="181" y="332"/>
                </a:cubicBezTo>
                <a:cubicBezTo>
                  <a:pt x="180" y="331"/>
                  <a:pt x="180" y="331"/>
                  <a:pt x="180" y="331"/>
                </a:cubicBezTo>
                <a:cubicBezTo>
                  <a:pt x="179" y="332"/>
                  <a:pt x="179" y="332"/>
                  <a:pt x="179" y="332"/>
                </a:cubicBezTo>
                <a:cubicBezTo>
                  <a:pt x="175" y="332"/>
                  <a:pt x="174" y="333"/>
                  <a:pt x="173" y="333"/>
                </a:cubicBezTo>
                <a:cubicBezTo>
                  <a:pt x="173" y="334"/>
                  <a:pt x="172" y="335"/>
                  <a:pt x="171" y="340"/>
                </a:cubicBezTo>
                <a:cubicBezTo>
                  <a:pt x="170" y="342"/>
                  <a:pt x="169" y="345"/>
                  <a:pt x="168" y="347"/>
                </a:cubicBezTo>
                <a:cubicBezTo>
                  <a:pt x="165" y="354"/>
                  <a:pt x="163" y="358"/>
                  <a:pt x="163" y="359"/>
                </a:cubicBezTo>
                <a:cubicBezTo>
                  <a:pt x="161" y="360"/>
                  <a:pt x="157" y="360"/>
                  <a:pt x="156" y="359"/>
                </a:cubicBezTo>
                <a:cubicBezTo>
                  <a:pt x="155" y="358"/>
                  <a:pt x="155" y="353"/>
                  <a:pt x="154" y="346"/>
                </a:cubicBezTo>
                <a:cubicBezTo>
                  <a:pt x="153" y="343"/>
                  <a:pt x="153" y="341"/>
                  <a:pt x="153" y="339"/>
                </a:cubicBezTo>
                <a:cubicBezTo>
                  <a:pt x="152" y="332"/>
                  <a:pt x="152" y="331"/>
                  <a:pt x="152" y="331"/>
                </a:cubicBezTo>
                <a:cubicBezTo>
                  <a:pt x="151" y="330"/>
                  <a:pt x="149" y="329"/>
                  <a:pt x="146" y="329"/>
                </a:cubicBezTo>
                <a:cubicBezTo>
                  <a:pt x="145" y="327"/>
                  <a:pt x="145" y="327"/>
                  <a:pt x="145" y="327"/>
                </a:cubicBezTo>
                <a:cubicBezTo>
                  <a:pt x="144" y="328"/>
                  <a:pt x="144" y="328"/>
                  <a:pt x="144" y="328"/>
                </a:cubicBezTo>
                <a:cubicBezTo>
                  <a:pt x="141" y="327"/>
                  <a:pt x="139" y="327"/>
                  <a:pt x="138" y="328"/>
                </a:cubicBezTo>
                <a:cubicBezTo>
                  <a:pt x="138" y="328"/>
                  <a:pt x="137" y="329"/>
                  <a:pt x="134" y="334"/>
                </a:cubicBezTo>
                <a:cubicBezTo>
                  <a:pt x="133" y="336"/>
                  <a:pt x="131" y="338"/>
                  <a:pt x="130" y="340"/>
                </a:cubicBezTo>
                <a:cubicBezTo>
                  <a:pt x="126" y="346"/>
                  <a:pt x="123" y="350"/>
                  <a:pt x="122" y="351"/>
                </a:cubicBezTo>
                <a:cubicBezTo>
                  <a:pt x="120" y="351"/>
                  <a:pt x="116" y="349"/>
                  <a:pt x="115" y="348"/>
                </a:cubicBezTo>
                <a:cubicBezTo>
                  <a:pt x="115" y="348"/>
                  <a:pt x="115" y="348"/>
                  <a:pt x="115" y="347"/>
                </a:cubicBezTo>
                <a:cubicBezTo>
                  <a:pt x="115" y="347"/>
                  <a:pt x="115" y="347"/>
                  <a:pt x="115" y="347"/>
                </a:cubicBezTo>
                <a:cubicBezTo>
                  <a:pt x="115" y="345"/>
                  <a:pt x="116" y="340"/>
                  <a:pt x="116" y="335"/>
                </a:cubicBezTo>
                <a:cubicBezTo>
                  <a:pt x="117" y="333"/>
                  <a:pt x="117" y="330"/>
                  <a:pt x="117" y="328"/>
                </a:cubicBezTo>
                <a:cubicBezTo>
                  <a:pt x="118" y="325"/>
                  <a:pt x="118" y="323"/>
                  <a:pt x="118" y="322"/>
                </a:cubicBezTo>
                <a:cubicBezTo>
                  <a:pt x="118" y="321"/>
                  <a:pt x="118" y="321"/>
                  <a:pt x="118" y="320"/>
                </a:cubicBezTo>
                <a:cubicBezTo>
                  <a:pt x="117" y="319"/>
                  <a:pt x="116" y="318"/>
                  <a:pt x="113" y="317"/>
                </a:cubicBezTo>
                <a:cubicBezTo>
                  <a:pt x="112" y="314"/>
                  <a:pt x="112" y="314"/>
                  <a:pt x="112" y="314"/>
                </a:cubicBezTo>
                <a:cubicBezTo>
                  <a:pt x="111" y="316"/>
                  <a:pt x="111" y="316"/>
                  <a:pt x="111" y="316"/>
                </a:cubicBezTo>
                <a:cubicBezTo>
                  <a:pt x="108" y="314"/>
                  <a:pt x="107" y="314"/>
                  <a:pt x="106" y="314"/>
                </a:cubicBezTo>
                <a:cubicBezTo>
                  <a:pt x="105" y="315"/>
                  <a:pt x="104" y="315"/>
                  <a:pt x="100" y="319"/>
                </a:cubicBezTo>
                <a:cubicBezTo>
                  <a:pt x="98" y="321"/>
                  <a:pt x="96" y="322"/>
                  <a:pt x="94" y="324"/>
                </a:cubicBezTo>
                <a:cubicBezTo>
                  <a:pt x="89" y="329"/>
                  <a:pt x="85" y="332"/>
                  <a:pt x="84" y="333"/>
                </a:cubicBezTo>
                <a:cubicBezTo>
                  <a:pt x="83" y="333"/>
                  <a:pt x="79" y="330"/>
                  <a:pt x="78" y="329"/>
                </a:cubicBezTo>
                <a:cubicBezTo>
                  <a:pt x="79" y="328"/>
                  <a:pt x="80" y="323"/>
                  <a:pt x="82" y="316"/>
                </a:cubicBezTo>
                <a:cubicBezTo>
                  <a:pt x="83" y="314"/>
                  <a:pt x="84" y="312"/>
                  <a:pt x="85" y="310"/>
                </a:cubicBezTo>
                <a:cubicBezTo>
                  <a:pt x="87" y="305"/>
                  <a:pt x="87" y="304"/>
                  <a:pt x="87" y="303"/>
                </a:cubicBezTo>
                <a:cubicBezTo>
                  <a:pt x="87" y="302"/>
                  <a:pt x="87" y="302"/>
                  <a:pt x="87" y="302"/>
                </a:cubicBezTo>
                <a:cubicBezTo>
                  <a:pt x="87" y="302"/>
                  <a:pt x="87" y="302"/>
                  <a:pt x="87" y="302"/>
                </a:cubicBezTo>
                <a:cubicBezTo>
                  <a:pt x="87" y="301"/>
                  <a:pt x="86" y="300"/>
                  <a:pt x="83" y="298"/>
                </a:cubicBezTo>
                <a:cubicBezTo>
                  <a:pt x="83" y="296"/>
                  <a:pt x="83" y="296"/>
                  <a:pt x="83" y="296"/>
                </a:cubicBezTo>
                <a:cubicBezTo>
                  <a:pt x="82" y="296"/>
                  <a:pt x="82" y="296"/>
                  <a:pt x="82" y="296"/>
                </a:cubicBezTo>
                <a:cubicBezTo>
                  <a:pt x="79" y="294"/>
                  <a:pt x="78" y="293"/>
                  <a:pt x="77" y="294"/>
                </a:cubicBezTo>
                <a:cubicBezTo>
                  <a:pt x="76" y="294"/>
                  <a:pt x="75" y="294"/>
                  <a:pt x="70" y="297"/>
                </a:cubicBezTo>
                <a:cubicBezTo>
                  <a:pt x="68" y="298"/>
                  <a:pt x="66" y="299"/>
                  <a:pt x="63" y="301"/>
                </a:cubicBezTo>
                <a:cubicBezTo>
                  <a:pt x="57" y="304"/>
                  <a:pt x="53" y="306"/>
                  <a:pt x="52" y="307"/>
                </a:cubicBezTo>
                <a:cubicBezTo>
                  <a:pt x="50" y="306"/>
                  <a:pt x="47" y="303"/>
                  <a:pt x="47" y="302"/>
                </a:cubicBezTo>
                <a:cubicBezTo>
                  <a:pt x="47" y="301"/>
                  <a:pt x="50" y="296"/>
                  <a:pt x="54" y="290"/>
                </a:cubicBezTo>
                <a:cubicBezTo>
                  <a:pt x="55" y="288"/>
                  <a:pt x="56" y="286"/>
                  <a:pt x="58" y="285"/>
                </a:cubicBezTo>
                <a:cubicBezTo>
                  <a:pt x="61" y="279"/>
                  <a:pt x="62" y="279"/>
                  <a:pt x="62" y="277"/>
                </a:cubicBezTo>
                <a:cubicBezTo>
                  <a:pt x="62" y="276"/>
                  <a:pt x="61" y="275"/>
                  <a:pt x="59" y="272"/>
                </a:cubicBezTo>
                <a:cubicBezTo>
                  <a:pt x="59" y="270"/>
                  <a:pt x="59" y="270"/>
                  <a:pt x="59" y="270"/>
                </a:cubicBezTo>
                <a:cubicBezTo>
                  <a:pt x="58" y="270"/>
                  <a:pt x="58" y="270"/>
                  <a:pt x="58" y="270"/>
                </a:cubicBezTo>
                <a:cubicBezTo>
                  <a:pt x="56" y="267"/>
                  <a:pt x="54" y="267"/>
                  <a:pt x="53" y="267"/>
                </a:cubicBezTo>
                <a:cubicBezTo>
                  <a:pt x="53" y="267"/>
                  <a:pt x="52" y="267"/>
                  <a:pt x="46" y="268"/>
                </a:cubicBezTo>
                <a:cubicBezTo>
                  <a:pt x="44" y="269"/>
                  <a:pt x="41" y="270"/>
                  <a:pt x="39" y="271"/>
                </a:cubicBezTo>
                <a:cubicBezTo>
                  <a:pt x="32" y="273"/>
                  <a:pt x="27" y="274"/>
                  <a:pt x="26" y="274"/>
                </a:cubicBezTo>
                <a:cubicBezTo>
                  <a:pt x="25" y="273"/>
                  <a:pt x="23" y="269"/>
                  <a:pt x="23" y="268"/>
                </a:cubicBezTo>
                <a:cubicBezTo>
                  <a:pt x="23" y="267"/>
                  <a:pt x="26" y="263"/>
                  <a:pt x="32" y="258"/>
                </a:cubicBezTo>
                <a:cubicBezTo>
                  <a:pt x="34" y="257"/>
                  <a:pt x="35" y="255"/>
                  <a:pt x="37" y="254"/>
                </a:cubicBezTo>
                <a:cubicBezTo>
                  <a:pt x="42" y="249"/>
                  <a:pt x="42" y="249"/>
                  <a:pt x="43" y="248"/>
                </a:cubicBezTo>
                <a:cubicBezTo>
                  <a:pt x="43" y="247"/>
                  <a:pt x="43" y="247"/>
                  <a:pt x="43" y="247"/>
                </a:cubicBezTo>
                <a:cubicBezTo>
                  <a:pt x="43" y="246"/>
                  <a:pt x="42" y="244"/>
                  <a:pt x="41" y="242"/>
                </a:cubicBezTo>
                <a:cubicBezTo>
                  <a:pt x="41" y="240"/>
                  <a:pt x="41" y="240"/>
                  <a:pt x="41" y="240"/>
                </a:cubicBezTo>
                <a:cubicBezTo>
                  <a:pt x="40" y="240"/>
                  <a:pt x="40" y="240"/>
                  <a:pt x="40" y="240"/>
                </a:cubicBezTo>
                <a:cubicBezTo>
                  <a:pt x="39" y="237"/>
                  <a:pt x="38" y="236"/>
                  <a:pt x="37" y="235"/>
                </a:cubicBezTo>
                <a:cubicBezTo>
                  <a:pt x="36" y="235"/>
                  <a:pt x="35" y="235"/>
                  <a:pt x="30" y="235"/>
                </a:cubicBezTo>
                <a:cubicBezTo>
                  <a:pt x="27" y="235"/>
                  <a:pt x="25" y="236"/>
                  <a:pt x="22" y="236"/>
                </a:cubicBezTo>
                <a:cubicBezTo>
                  <a:pt x="15" y="236"/>
                  <a:pt x="10" y="236"/>
                  <a:pt x="9" y="236"/>
                </a:cubicBezTo>
                <a:cubicBezTo>
                  <a:pt x="8" y="235"/>
                  <a:pt x="7" y="232"/>
                  <a:pt x="7" y="230"/>
                </a:cubicBezTo>
                <a:cubicBezTo>
                  <a:pt x="7" y="229"/>
                  <a:pt x="7" y="229"/>
                  <a:pt x="7" y="229"/>
                </a:cubicBezTo>
                <a:cubicBezTo>
                  <a:pt x="8" y="228"/>
                  <a:pt x="11" y="226"/>
                  <a:pt x="18" y="222"/>
                </a:cubicBezTo>
                <a:cubicBezTo>
                  <a:pt x="20" y="221"/>
                  <a:pt x="22" y="220"/>
                  <a:pt x="24" y="219"/>
                </a:cubicBezTo>
                <a:cubicBezTo>
                  <a:pt x="30" y="216"/>
                  <a:pt x="30" y="215"/>
                  <a:pt x="31" y="214"/>
                </a:cubicBezTo>
                <a:cubicBezTo>
                  <a:pt x="31" y="214"/>
                  <a:pt x="31" y="213"/>
                  <a:pt x="31" y="212"/>
                </a:cubicBezTo>
                <a:cubicBezTo>
                  <a:pt x="31" y="211"/>
                  <a:pt x="31" y="209"/>
                  <a:pt x="30" y="208"/>
                </a:cubicBezTo>
                <a:cubicBezTo>
                  <a:pt x="31" y="206"/>
                  <a:pt x="31" y="206"/>
                  <a:pt x="31" y="206"/>
                </a:cubicBezTo>
                <a:cubicBezTo>
                  <a:pt x="30" y="206"/>
                  <a:pt x="30" y="206"/>
                  <a:pt x="30" y="206"/>
                </a:cubicBezTo>
                <a:cubicBezTo>
                  <a:pt x="30" y="203"/>
                  <a:pt x="29" y="201"/>
                  <a:pt x="28" y="201"/>
                </a:cubicBezTo>
                <a:cubicBezTo>
                  <a:pt x="27" y="200"/>
                  <a:pt x="27" y="200"/>
                  <a:pt x="21" y="199"/>
                </a:cubicBezTo>
                <a:cubicBezTo>
                  <a:pt x="19" y="199"/>
                  <a:pt x="16" y="198"/>
                  <a:pt x="13" y="198"/>
                </a:cubicBezTo>
                <a:cubicBezTo>
                  <a:pt x="6" y="196"/>
                  <a:pt x="2" y="195"/>
                  <a:pt x="1" y="195"/>
                </a:cubicBezTo>
                <a:cubicBezTo>
                  <a:pt x="0" y="194"/>
                  <a:pt x="0" y="192"/>
                  <a:pt x="0" y="190"/>
                </a:cubicBezTo>
                <a:close/>
                <a:moveTo>
                  <a:pt x="288" y="180"/>
                </a:moveTo>
                <a:cubicBezTo>
                  <a:pt x="288" y="120"/>
                  <a:pt x="239" y="71"/>
                  <a:pt x="179" y="71"/>
                </a:cubicBezTo>
                <a:cubicBezTo>
                  <a:pt x="120" y="72"/>
                  <a:pt x="71" y="121"/>
                  <a:pt x="71" y="180"/>
                </a:cubicBezTo>
                <a:cubicBezTo>
                  <a:pt x="71" y="240"/>
                  <a:pt x="120" y="289"/>
                  <a:pt x="180" y="289"/>
                </a:cubicBezTo>
                <a:cubicBezTo>
                  <a:pt x="240" y="288"/>
                  <a:pt x="289" y="239"/>
                  <a:pt x="288" y="180"/>
                </a:cubicBezTo>
                <a:close/>
              </a:path>
            </a:pathLst>
          </a:custGeom>
          <a:solidFill>
            <a:srgbClr val="3C4856"/>
          </a:solidFill>
          <a:ln>
            <a:noFill/>
          </a:ln>
        </p:spPr>
        <p:txBody>
          <a:bodyPr/>
          <a:lstStyle/>
          <a:p>
            <a:endParaRPr lang="zh-CN" altLang="en-US" sz="3200"/>
          </a:p>
        </p:txBody>
      </p:sp>
      <p:sp>
        <p:nvSpPr>
          <p:cNvPr id="36" name="原创设计师【吴贤】_4"/>
          <p:cNvSpPr>
            <a:spLocks noEditPoints="1"/>
          </p:cNvSpPr>
          <p:nvPr/>
        </p:nvSpPr>
        <p:spPr bwMode="auto">
          <a:xfrm>
            <a:off x="4457774" y="3108324"/>
            <a:ext cx="1546225" cy="1544639"/>
          </a:xfrm>
          <a:custGeom>
            <a:avLst/>
            <a:gdLst>
              <a:gd name="T0" fmla="*/ 2147483647 w 314"/>
              <a:gd name="T1" fmla="*/ 2147483647 h 314"/>
              <a:gd name="T2" fmla="*/ 2147483647 w 314"/>
              <a:gd name="T3" fmla="*/ 2147483647 h 314"/>
              <a:gd name="T4" fmla="*/ 2147483647 w 314"/>
              <a:gd name="T5" fmla="*/ 2147483647 h 314"/>
              <a:gd name="T6" fmla="*/ 2147483647 w 314"/>
              <a:gd name="T7" fmla="*/ 2147483647 h 314"/>
              <a:gd name="T8" fmla="*/ 2147483647 w 314"/>
              <a:gd name="T9" fmla="*/ 2147483647 h 314"/>
              <a:gd name="T10" fmla="*/ 2147483647 w 314"/>
              <a:gd name="T11" fmla="*/ 2147483647 h 314"/>
              <a:gd name="T12" fmla="*/ 2147483647 w 314"/>
              <a:gd name="T13" fmla="*/ 2147483647 h 314"/>
              <a:gd name="T14" fmla="*/ 2147483647 w 314"/>
              <a:gd name="T15" fmla="*/ 2147483647 h 314"/>
              <a:gd name="T16" fmla="*/ 2147483647 w 314"/>
              <a:gd name="T17" fmla="*/ 2147483647 h 314"/>
              <a:gd name="T18" fmla="*/ 2147483647 w 314"/>
              <a:gd name="T19" fmla="*/ 2147483647 h 314"/>
              <a:gd name="T20" fmla="*/ 2147483647 w 314"/>
              <a:gd name="T21" fmla="*/ 2147483647 h 314"/>
              <a:gd name="T22" fmla="*/ 2147483647 w 314"/>
              <a:gd name="T23" fmla="*/ 2147483647 h 314"/>
              <a:gd name="T24" fmla="*/ 2147483647 w 314"/>
              <a:gd name="T25" fmla="*/ 2147483647 h 314"/>
              <a:gd name="T26" fmla="*/ 2147483647 w 314"/>
              <a:gd name="T27" fmla="*/ 2147483647 h 314"/>
              <a:gd name="T28" fmla="*/ 2147483647 w 314"/>
              <a:gd name="T29" fmla="*/ 2147483647 h 314"/>
              <a:gd name="T30" fmla="*/ 2147483647 w 314"/>
              <a:gd name="T31" fmla="*/ 2147483647 h 314"/>
              <a:gd name="T32" fmla="*/ 2147483647 w 314"/>
              <a:gd name="T33" fmla="*/ 2147483647 h 314"/>
              <a:gd name="T34" fmla="*/ 2147483647 w 314"/>
              <a:gd name="T35" fmla="*/ 2147483647 h 314"/>
              <a:gd name="T36" fmla="*/ 2147483647 w 314"/>
              <a:gd name="T37" fmla="*/ 2147483647 h 314"/>
              <a:gd name="T38" fmla="*/ 2147483647 w 314"/>
              <a:gd name="T39" fmla="*/ 2147483647 h 314"/>
              <a:gd name="T40" fmla="*/ 2147483647 w 314"/>
              <a:gd name="T41" fmla="*/ 2147483647 h 314"/>
              <a:gd name="T42" fmla="*/ 2147483647 w 314"/>
              <a:gd name="T43" fmla="*/ 2147483647 h 314"/>
              <a:gd name="T44" fmla="*/ 2147483647 w 314"/>
              <a:gd name="T45" fmla="*/ 2147483647 h 314"/>
              <a:gd name="T46" fmla="*/ 2147483647 w 314"/>
              <a:gd name="T47" fmla="*/ 2147483647 h 314"/>
              <a:gd name="T48" fmla="*/ 2147483647 w 314"/>
              <a:gd name="T49" fmla="*/ 2147483647 h 314"/>
              <a:gd name="T50" fmla="*/ 2147483647 w 314"/>
              <a:gd name="T51" fmla="*/ 2147483647 h 314"/>
              <a:gd name="T52" fmla="*/ 2147483647 w 314"/>
              <a:gd name="T53" fmla="*/ 2147483647 h 314"/>
              <a:gd name="T54" fmla="*/ 2147483647 w 314"/>
              <a:gd name="T55" fmla="*/ 2147483647 h 314"/>
              <a:gd name="T56" fmla="*/ 2147483647 w 314"/>
              <a:gd name="T57" fmla="*/ 2147483647 h 314"/>
              <a:gd name="T58" fmla="*/ 2147483647 w 314"/>
              <a:gd name="T59" fmla="*/ 2147483647 h 314"/>
              <a:gd name="T60" fmla="*/ 2147483647 w 314"/>
              <a:gd name="T61" fmla="*/ 2147483647 h 314"/>
              <a:gd name="T62" fmla="*/ 2147483647 w 314"/>
              <a:gd name="T63" fmla="*/ 2147483647 h 314"/>
              <a:gd name="T64" fmla="*/ 2147483647 w 314"/>
              <a:gd name="T65" fmla="*/ 2147483647 h 314"/>
              <a:gd name="T66" fmla="*/ 2147483647 w 314"/>
              <a:gd name="T67" fmla="*/ 2147483647 h 314"/>
              <a:gd name="T68" fmla="*/ 2147483647 w 314"/>
              <a:gd name="T69" fmla="*/ 2147483647 h 314"/>
              <a:gd name="T70" fmla="*/ 2147483647 w 314"/>
              <a:gd name="T71" fmla="*/ 2147483647 h 314"/>
              <a:gd name="T72" fmla="*/ 2147483647 w 314"/>
              <a:gd name="T73" fmla="*/ 2147483647 h 314"/>
              <a:gd name="T74" fmla="*/ 2147483647 w 314"/>
              <a:gd name="T75" fmla="*/ 2147483647 h 314"/>
              <a:gd name="T76" fmla="*/ 2147483647 w 314"/>
              <a:gd name="T77" fmla="*/ 2147483647 h 314"/>
              <a:gd name="T78" fmla="*/ 2147483647 w 314"/>
              <a:gd name="T79" fmla="*/ 2147483647 h 314"/>
              <a:gd name="T80" fmla="*/ 2147483647 w 314"/>
              <a:gd name="T81" fmla="*/ 2147483647 h 314"/>
              <a:gd name="T82" fmla="*/ 2147483647 w 314"/>
              <a:gd name="T83" fmla="*/ 2147483647 h 314"/>
              <a:gd name="T84" fmla="*/ 2147483647 w 314"/>
              <a:gd name="T85" fmla="*/ 2147483647 h 314"/>
              <a:gd name="T86" fmla="*/ 2147483647 w 314"/>
              <a:gd name="T87" fmla="*/ 2147483647 h 314"/>
              <a:gd name="T88" fmla="*/ 2147483647 w 314"/>
              <a:gd name="T89" fmla="*/ 2147483647 h 314"/>
              <a:gd name="T90" fmla="*/ 2147483647 w 314"/>
              <a:gd name="T91" fmla="*/ 2147483647 h 314"/>
              <a:gd name="T92" fmla="*/ 2147483647 w 314"/>
              <a:gd name="T93" fmla="*/ 2147483647 h 314"/>
              <a:gd name="T94" fmla="*/ 2147483647 w 314"/>
              <a:gd name="T95" fmla="*/ 2147483647 h 314"/>
              <a:gd name="T96" fmla="*/ 2147483647 w 314"/>
              <a:gd name="T97" fmla="*/ 2147483647 h 314"/>
              <a:gd name="T98" fmla="*/ 2147483647 w 314"/>
              <a:gd name="T99" fmla="*/ 2147483647 h 314"/>
              <a:gd name="T100" fmla="*/ 2147483647 w 314"/>
              <a:gd name="T101" fmla="*/ 2147483647 h 314"/>
              <a:gd name="T102" fmla="*/ 2147483647 w 314"/>
              <a:gd name="T103" fmla="*/ 2147483647 h 314"/>
              <a:gd name="T104" fmla="*/ 2147483647 w 314"/>
              <a:gd name="T105" fmla="*/ 2147483647 h 314"/>
              <a:gd name="T106" fmla="*/ 2147483647 w 314"/>
              <a:gd name="T107" fmla="*/ 2147483647 h 314"/>
              <a:gd name="T108" fmla="*/ 2147483647 w 314"/>
              <a:gd name="T109" fmla="*/ 2147483647 h 314"/>
              <a:gd name="T110" fmla="*/ 2147483647 w 314"/>
              <a:gd name="T111" fmla="*/ 2147483647 h 3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4" h="314">
                <a:moveTo>
                  <a:pt x="0" y="165"/>
                </a:moveTo>
                <a:cubicBezTo>
                  <a:pt x="0" y="164"/>
                  <a:pt x="0" y="163"/>
                  <a:pt x="0" y="163"/>
                </a:cubicBezTo>
                <a:cubicBezTo>
                  <a:pt x="1" y="162"/>
                  <a:pt x="5" y="161"/>
                  <a:pt x="11" y="159"/>
                </a:cubicBezTo>
                <a:cubicBezTo>
                  <a:pt x="13" y="159"/>
                  <a:pt x="15" y="158"/>
                  <a:pt x="17" y="157"/>
                </a:cubicBezTo>
                <a:cubicBezTo>
                  <a:pt x="22" y="156"/>
                  <a:pt x="23" y="156"/>
                  <a:pt x="24" y="155"/>
                </a:cubicBezTo>
                <a:cubicBezTo>
                  <a:pt x="24" y="154"/>
                  <a:pt x="25" y="153"/>
                  <a:pt x="25" y="150"/>
                </a:cubicBezTo>
                <a:cubicBezTo>
                  <a:pt x="25" y="149"/>
                  <a:pt x="25" y="149"/>
                  <a:pt x="25" y="149"/>
                </a:cubicBezTo>
                <a:cubicBezTo>
                  <a:pt x="25" y="149"/>
                  <a:pt x="25" y="149"/>
                  <a:pt x="25" y="149"/>
                </a:cubicBezTo>
                <a:cubicBezTo>
                  <a:pt x="25" y="149"/>
                  <a:pt x="25" y="148"/>
                  <a:pt x="25" y="146"/>
                </a:cubicBezTo>
                <a:cubicBezTo>
                  <a:pt x="25" y="145"/>
                  <a:pt x="25" y="144"/>
                  <a:pt x="24" y="143"/>
                </a:cubicBezTo>
                <a:cubicBezTo>
                  <a:pt x="24" y="143"/>
                  <a:pt x="23" y="142"/>
                  <a:pt x="18" y="140"/>
                </a:cubicBezTo>
                <a:cubicBezTo>
                  <a:pt x="17" y="140"/>
                  <a:pt x="14" y="139"/>
                  <a:pt x="12" y="138"/>
                </a:cubicBezTo>
                <a:cubicBezTo>
                  <a:pt x="7" y="135"/>
                  <a:pt x="3" y="133"/>
                  <a:pt x="2" y="132"/>
                </a:cubicBezTo>
                <a:cubicBezTo>
                  <a:pt x="2" y="132"/>
                  <a:pt x="2" y="132"/>
                  <a:pt x="2" y="131"/>
                </a:cubicBezTo>
                <a:cubicBezTo>
                  <a:pt x="2" y="129"/>
                  <a:pt x="3" y="127"/>
                  <a:pt x="3" y="127"/>
                </a:cubicBezTo>
                <a:cubicBezTo>
                  <a:pt x="4" y="126"/>
                  <a:pt x="8" y="126"/>
                  <a:pt x="15" y="125"/>
                </a:cubicBezTo>
                <a:cubicBezTo>
                  <a:pt x="17" y="125"/>
                  <a:pt x="19" y="125"/>
                  <a:pt x="21" y="125"/>
                </a:cubicBezTo>
                <a:cubicBezTo>
                  <a:pt x="26" y="125"/>
                  <a:pt x="27" y="125"/>
                  <a:pt x="28" y="124"/>
                </a:cubicBezTo>
                <a:cubicBezTo>
                  <a:pt x="28" y="124"/>
                  <a:pt x="29" y="123"/>
                  <a:pt x="30" y="120"/>
                </a:cubicBezTo>
                <a:cubicBezTo>
                  <a:pt x="30" y="119"/>
                  <a:pt x="30" y="119"/>
                  <a:pt x="30" y="119"/>
                </a:cubicBezTo>
                <a:cubicBezTo>
                  <a:pt x="30" y="119"/>
                  <a:pt x="30" y="119"/>
                  <a:pt x="30" y="119"/>
                </a:cubicBezTo>
                <a:cubicBezTo>
                  <a:pt x="31" y="117"/>
                  <a:pt x="31" y="116"/>
                  <a:pt x="31" y="115"/>
                </a:cubicBezTo>
                <a:cubicBezTo>
                  <a:pt x="31" y="114"/>
                  <a:pt x="31" y="113"/>
                  <a:pt x="31" y="113"/>
                </a:cubicBezTo>
                <a:cubicBezTo>
                  <a:pt x="31" y="112"/>
                  <a:pt x="30" y="112"/>
                  <a:pt x="26" y="109"/>
                </a:cubicBezTo>
                <a:cubicBezTo>
                  <a:pt x="24" y="108"/>
                  <a:pt x="22" y="106"/>
                  <a:pt x="21" y="105"/>
                </a:cubicBezTo>
                <a:cubicBezTo>
                  <a:pt x="16" y="101"/>
                  <a:pt x="13" y="98"/>
                  <a:pt x="12" y="97"/>
                </a:cubicBezTo>
                <a:cubicBezTo>
                  <a:pt x="12" y="96"/>
                  <a:pt x="13" y="93"/>
                  <a:pt x="14" y="92"/>
                </a:cubicBezTo>
                <a:cubicBezTo>
                  <a:pt x="15" y="92"/>
                  <a:pt x="19" y="92"/>
                  <a:pt x="26" y="93"/>
                </a:cubicBezTo>
                <a:cubicBezTo>
                  <a:pt x="28" y="94"/>
                  <a:pt x="30" y="94"/>
                  <a:pt x="32" y="95"/>
                </a:cubicBezTo>
                <a:cubicBezTo>
                  <a:pt x="37" y="96"/>
                  <a:pt x="38" y="96"/>
                  <a:pt x="39" y="95"/>
                </a:cubicBezTo>
                <a:cubicBezTo>
                  <a:pt x="39" y="95"/>
                  <a:pt x="40" y="95"/>
                  <a:pt x="42" y="91"/>
                </a:cubicBezTo>
                <a:cubicBezTo>
                  <a:pt x="42" y="91"/>
                  <a:pt x="42" y="91"/>
                  <a:pt x="42" y="91"/>
                </a:cubicBezTo>
                <a:cubicBezTo>
                  <a:pt x="42" y="90"/>
                  <a:pt x="42" y="90"/>
                  <a:pt x="42" y="90"/>
                </a:cubicBezTo>
                <a:cubicBezTo>
                  <a:pt x="45" y="88"/>
                  <a:pt x="45" y="86"/>
                  <a:pt x="45" y="86"/>
                </a:cubicBezTo>
                <a:cubicBezTo>
                  <a:pt x="45" y="86"/>
                  <a:pt x="45" y="85"/>
                  <a:pt x="44" y="85"/>
                </a:cubicBezTo>
                <a:cubicBezTo>
                  <a:pt x="44" y="84"/>
                  <a:pt x="44" y="84"/>
                  <a:pt x="41" y="80"/>
                </a:cubicBezTo>
                <a:cubicBezTo>
                  <a:pt x="39" y="78"/>
                  <a:pt x="38" y="77"/>
                  <a:pt x="36" y="75"/>
                </a:cubicBezTo>
                <a:cubicBezTo>
                  <a:pt x="32" y="70"/>
                  <a:pt x="30" y="66"/>
                  <a:pt x="30" y="65"/>
                </a:cubicBezTo>
                <a:cubicBezTo>
                  <a:pt x="30" y="64"/>
                  <a:pt x="32" y="61"/>
                  <a:pt x="33" y="61"/>
                </a:cubicBezTo>
                <a:cubicBezTo>
                  <a:pt x="34" y="61"/>
                  <a:pt x="38" y="62"/>
                  <a:pt x="44" y="65"/>
                </a:cubicBezTo>
                <a:cubicBezTo>
                  <a:pt x="46" y="66"/>
                  <a:pt x="48" y="67"/>
                  <a:pt x="49" y="67"/>
                </a:cubicBezTo>
                <a:cubicBezTo>
                  <a:pt x="54" y="70"/>
                  <a:pt x="55" y="70"/>
                  <a:pt x="56" y="70"/>
                </a:cubicBezTo>
                <a:cubicBezTo>
                  <a:pt x="57" y="70"/>
                  <a:pt x="58" y="69"/>
                  <a:pt x="60" y="67"/>
                </a:cubicBezTo>
                <a:cubicBezTo>
                  <a:pt x="61" y="66"/>
                  <a:pt x="61" y="66"/>
                  <a:pt x="61" y="66"/>
                </a:cubicBezTo>
                <a:cubicBezTo>
                  <a:pt x="61" y="66"/>
                  <a:pt x="61" y="66"/>
                  <a:pt x="61" y="66"/>
                </a:cubicBezTo>
                <a:cubicBezTo>
                  <a:pt x="63" y="64"/>
                  <a:pt x="64" y="62"/>
                  <a:pt x="64" y="61"/>
                </a:cubicBezTo>
                <a:cubicBezTo>
                  <a:pt x="64" y="60"/>
                  <a:pt x="64" y="60"/>
                  <a:pt x="62" y="55"/>
                </a:cubicBezTo>
                <a:cubicBezTo>
                  <a:pt x="61" y="54"/>
                  <a:pt x="60" y="51"/>
                  <a:pt x="59" y="49"/>
                </a:cubicBezTo>
                <a:cubicBezTo>
                  <a:pt x="56" y="43"/>
                  <a:pt x="54" y="40"/>
                  <a:pt x="54" y="39"/>
                </a:cubicBezTo>
                <a:cubicBezTo>
                  <a:pt x="55" y="37"/>
                  <a:pt x="57" y="35"/>
                  <a:pt x="59" y="35"/>
                </a:cubicBezTo>
                <a:cubicBezTo>
                  <a:pt x="59" y="35"/>
                  <a:pt x="63" y="37"/>
                  <a:pt x="68" y="41"/>
                </a:cubicBezTo>
                <a:cubicBezTo>
                  <a:pt x="70" y="43"/>
                  <a:pt x="71" y="44"/>
                  <a:pt x="73" y="45"/>
                </a:cubicBezTo>
                <a:cubicBezTo>
                  <a:pt x="77" y="48"/>
                  <a:pt x="78" y="49"/>
                  <a:pt x="79" y="49"/>
                </a:cubicBezTo>
                <a:cubicBezTo>
                  <a:pt x="80" y="49"/>
                  <a:pt x="81" y="49"/>
                  <a:pt x="84" y="47"/>
                </a:cubicBezTo>
                <a:cubicBezTo>
                  <a:pt x="85" y="47"/>
                  <a:pt x="85" y="47"/>
                  <a:pt x="85" y="47"/>
                </a:cubicBezTo>
                <a:cubicBezTo>
                  <a:pt x="85" y="46"/>
                  <a:pt x="85" y="46"/>
                  <a:pt x="85" y="46"/>
                </a:cubicBezTo>
                <a:cubicBezTo>
                  <a:pt x="88" y="44"/>
                  <a:pt x="88" y="43"/>
                  <a:pt x="89" y="42"/>
                </a:cubicBezTo>
                <a:cubicBezTo>
                  <a:pt x="89" y="42"/>
                  <a:pt x="89" y="42"/>
                  <a:pt x="89" y="42"/>
                </a:cubicBezTo>
                <a:cubicBezTo>
                  <a:pt x="89" y="42"/>
                  <a:pt x="89" y="42"/>
                  <a:pt x="89" y="42"/>
                </a:cubicBezTo>
                <a:cubicBezTo>
                  <a:pt x="89" y="41"/>
                  <a:pt x="88" y="39"/>
                  <a:pt x="88" y="36"/>
                </a:cubicBezTo>
                <a:cubicBezTo>
                  <a:pt x="87" y="34"/>
                  <a:pt x="87" y="32"/>
                  <a:pt x="86" y="29"/>
                </a:cubicBezTo>
                <a:cubicBezTo>
                  <a:pt x="85" y="24"/>
                  <a:pt x="84" y="20"/>
                  <a:pt x="84" y="18"/>
                </a:cubicBezTo>
                <a:cubicBezTo>
                  <a:pt x="84" y="18"/>
                  <a:pt x="84" y="18"/>
                  <a:pt x="84" y="18"/>
                </a:cubicBezTo>
                <a:cubicBezTo>
                  <a:pt x="85" y="17"/>
                  <a:pt x="88" y="15"/>
                  <a:pt x="89" y="15"/>
                </a:cubicBezTo>
                <a:cubicBezTo>
                  <a:pt x="90" y="16"/>
                  <a:pt x="93" y="19"/>
                  <a:pt x="97" y="24"/>
                </a:cubicBezTo>
                <a:cubicBezTo>
                  <a:pt x="99" y="26"/>
                  <a:pt x="100" y="27"/>
                  <a:pt x="101" y="29"/>
                </a:cubicBezTo>
                <a:cubicBezTo>
                  <a:pt x="104" y="33"/>
                  <a:pt x="105" y="34"/>
                  <a:pt x="106" y="34"/>
                </a:cubicBezTo>
                <a:cubicBezTo>
                  <a:pt x="107" y="34"/>
                  <a:pt x="108" y="34"/>
                  <a:pt x="111" y="33"/>
                </a:cubicBezTo>
                <a:cubicBezTo>
                  <a:pt x="113" y="33"/>
                  <a:pt x="113" y="33"/>
                  <a:pt x="113" y="33"/>
                </a:cubicBezTo>
                <a:cubicBezTo>
                  <a:pt x="113" y="32"/>
                  <a:pt x="113" y="32"/>
                  <a:pt x="113" y="32"/>
                </a:cubicBezTo>
                <a:cubicBezTo>
                  <a:pt x="115" y="32"/>
                  <a:pt x="116" y="31"/>
                  <a:pt x="117" y="30"/>
                </a:cubicBezTo>
                <a:cubicBezTo>
                  <a:pt x="117" y="29"/>
                  <a:pt x="117" y="28"/>
                  <a:pt x="117" y="25"/>
                </a:cubicBezTo>
                <a:cubicBezTo>
                  <a:pt x="117" y="22"/>
                  <a:pt x="117" y="22"/>
                  <a:pt x="117" y="22"/>
                </a:cubicBezTo>
                <a:cubicBezTo>
                  <a:pt x="117" y="20"/>
                  <a:pt x="117" y="18"/>
                  <a:pt x="117" y="16"/>
                </a:cubicBezTo>
                <a:cubicBezTo>
                  <a:pt x="117" y="10"/>
                  <a:pt x="118" y="6"/>
                  <a:pt x="118" y="5"/>
                </a:cubicBezTo>
                <a:cubicBezTo>
                  <a:pt x="119" y="4"/>
                  <a:pt x="123" y="3"/>
                  <a:pt x="124" y="4"/>
                </a:cubicBezTo>
                <a:cubicBezTo>
                  <a:pt x="125" y="4"/>
                  <a:pt x="127" y="8"/>
                  <a:pt x="129" y="14"/>
                </a:cubicBezTo>
                <a:cubicBezTo>
                  <a:pt x="130" y="16"/>
                  <a:pt x="131" y="18"/>
                  <a:pt x="132" y="19"/>
                </a:cubicBezTo>
                <a:cubicBezTo>
                  <a:pt x="134" y="24"/>
                  <a:pt x="135" y="25"/>
                  <a:pt x="136" y="25"/>
                </a:cubicBezTo>
                <a:cubicBezTo>
                  <a:pt x="136" y="26"/>
                  <a:pt x="138" y="26"/>
                  <a:pt x="141" y="26"/>
                </a:cubicBezTo>
                <a:cubicBezTo>
                  <a:pt x="141" y="26"/>
                  <a:pt x="141" y="26"/>
                  <a:pt x="141" y="26"/>
                </a:cubicBezTo>
                <a:cubicBezTo>
                  <a:pt x="142" y="25"/>
                  <a:pt x="142" y="25"/>
                  <a:pt x="142" y="25"/>
                </a:cubicBezTo>
                <a:cubicBezTo>
                  <a:pt x="146" y="25"/>
                  <a:pt x="147" y="24"/>
                  <a:pt x="147" y="24"/>
                </a:cubicBezTo>
                <a:cubicBezTo>
                  <a:pt x="148" y="23"/>
                  <a:pt x="148" y="22"/>
                  <a:pt x="149" y="18"/>
                </a:cubicBezTo>
                <a:cubicBezTo>
                  <a:pt x="150" y="16"/>
                  <a:pt x="150" y="14"/>
                  <a:pt x="151" y="11"/>
                </a:cubicBezTo>
                <a:cubicBezTo>
                  <a:pt x="152" y="5"/>
                  <a:pt x="154" y="1"/>
                  <a:pt x="154" y="0"/>
                </a:cubicBezTo>
                <a:cubicBezTo>
                  <a:pt x="155" y="0"/>
                  <a:pt x="159" y="0"/>
                  <a:pt x="160" y="0"/>
                </a:cubicBezTo>
                <a:cubicBezTo>
                  <a:pt x="161" y="1"/>
                  <a:pt x="162" y="5"/>
                  <a:pt x="163" y="11"/>
                </a:cubicBezTo>
                <a:cubicBezTo>
                  <a:pt x="164" y="13"/>
                  <a:pt x="164" y="15"/>
                  <a:pt x="165" y="17"/>
                </a:cubicBezTo>
                <a:cubicBezTo>
                  <a:pt x="166" y="23"/>
                  <a:pt x="166" y="23"/>
                  <a:pt x="167" y="24"/>
                </a:cubicBezTo>
                <a:cubicBezTo>
                  <a:pt x="167" y="25"/>
                  <a:pt x="168" y="25"/>
                  <a:pt x="172" y="25"/>
                </a:cubicBezTo>
                <a:cubicBezTo>
                  <a:pt x="172" y="26"/>
                  <a:pt x="172" y="26"/>
                  <a:pt x="172" y="26"/>
                </a:cubicBezTo>
                <a:cubicBezTo>
                  <a:pt x="173" y="26"/>
                  <a:pt x="173" y="26"/>
                  <a:pt x="173" y="26"/>
                </a:cubicBezTo>
                <a:cubicBezTo>
                  <a:pt x="176" y="26"/>
                  <a:pt x="178" y="26"/>
                  <a:pt x="178" y="25"/>
                </a:cubicBezTo>
                <a:cubicBezTo>
                  <a:pt x="179" y="25"/>
                  <a:pt x="179" y="24"/>
                  <a:pt x="182" y="20"/>
                </a:cubicBezTo>
                <a:cubicBezTo>
                  <a:pt x="182" y="18"/>
                  <a:pt x="183" y="16"/>
                  <a:pt x="185" y="14"/>
                </a:cubicBezTo>
                <a:cubicBezTo>
                  <a:pt x="188" y="8"/>
                  <a:pt x="190" y="5"/>
                  <a:pt x="190" y="4"/>
                </a:cubicBezTo>
                <a:cubicBezTo>
                  <a:pt x="192" y="4"/>
                  <a:pt x="195" y="4"/>
                  <a:pt x="196" y="5"/>
                </a:cubicBezTo>
                <a:cubicBezTo>
                  <a:pt x="196" y="6"/>
                  <a:pt x="197" y="9"/>
                  <a:pt x="197" y="15"/>
                </a:cubicBezTo>
                <a:cubicBezTo>
                  <a:pt x="197" y="15"/>
                  <a:pt x="197" y="16"/>
                  <a:pt x="197" y="17"/>
                </a:cubicBezTo>
                <a:cubicBezTo>
                  <a:pt x="197" y="19"/>
                  <a:pt x="197" y="21"/>
                  <a:pt x="197" y="23"/>
                </a:cubicBezTo>
                <a:cubicBezTo>
                  <a:pt x="197" y="24"/>
                  <a:pt x="196" y="26"/>
                  <a:pt x="196" y="27"/>
                </a:cubicBezTo>
                <a:cubicBezTo>
                  <a:pt x="196" y="29"/>
                  <a:pt x="197" y="29"/>
                  <a:pt x="197" y="30"/>
                </a:cubicBezTo>
                <a:cubicBezTo>
                  <a:pt x="197" y="31"/>
                  <a:pt x="198" y="31"/>
                  <a:pt x="202" y="32"/>
                </a:cubicBezTo>
                <a:cubicBezTo>
                  <a:pt x="203" y="34"/>
                  <a:pt x="203" y="34"/>
                  <a:pt x="203" y="34"/>
                </a:cubicBezTo>
                <a:cubicBezTo>
                  <a:pt x="203" y="33"/>
                  <a:pt x="203" y="33"/>
                  <a:pt x="203" y="33"/>
                </a:cubicBezTo>
                <a:cubicBezTo>
                  <a:pt x="206" y="34"/>
                  <a:pt x="207" y="34"/>
                  <a:pt x="208" y="34"/>
                </a:cubicBezTo>
                <a:cubicBezTo>
                  <a:pt x="209" y="33"/>
                  <a:pt x="209" y="33"/>
                  <a:pt x="212" y="29"/>
                </a:cubicBezTo>
                <a:cubicBezTo>
                  <a:pt x="214" y="28"/>
                  <a:pt x="215" y="26"/>
                  <a:pt x="217" y="24"/>
                </a:cubicBezTo>
                <a:cubicBezTo>
                  <a:pt x="221" y="19"/>
                  <a:pt x="224" y="16"/>
                  <a:pt x="225" y="16"/>
                </a:cubicBezTo>
                <a:cubicBezTo>
                  <a:pt x="226" y="16"/>
                  <a:pt x="229" y="17"/>
                  <a:pt x="230" y="18"/>
                </a:cubicBezTo>
                <a:cubicBezTo>
                  <a:pt x="230" y="20"/>
                  <a:pt x="229" y="24"/>
                  <a:pt x="228" y="30"/>
                </a:cubicBezTo>
                <a:cubicBezTo>
                  <a:pt x="227" y="32"/>
                  <a:pt x="227" y="34"/>
                  <a:pt x="226" y="36"/>
                </a:cubicBezTo>
                <a:cubicBezTo>
                  <a:pt x="225" y="39"/>
                  <a:pt x="225" y="41"/>
                  <a:pt x="225" y="42"/>
                </a:cubicBezTo>
                <a:cubicBezTo>
                  <a:pt x="225" y="42"/>
                  <a:pt x="225" y="42"/>
                  <a:pt x="225" y="42"/>
                </a:cubicBezTo>
                <a:cubicBezTo>
                  <a:pt x="225" y="43"/>
                  <a:pt x="225" y="43"/>
                  <a:pt x="225" y="43"/>
                </a:cubicBezTo>
                <a:cubicBezTo>
                  <a:pt x="225" y="43"/>
                  <a:pt x="226" y="44"/>
                  <a:pt x="229" y="46"/>
                </a:cubicBezTo>
                <a:cubicBezTo>
                  <a:pt x="230" y="47"/>
                  <a:pt x="230" y="47"/>
                  <a:pt x="230" y="47"/>
                </a:cubicBezTo>
                <a:cubicBezTo>
                  <a:pt x="230" y="47"/>
                  <a:pt x="230" y="47"/>
                  <a:pt x="230" y="47"/>
                </a:cubicBezTo>
                <a:cubicBezTo>
                  <a:pt x="233" y="49"/>
                  <a:pt x="234" y="49"/>
                  <a:pt x="235" y="49"/>
                </a:cubicBezTo>
                <a:cubicBezTo>
                  <a:pt x="236" y="49"/>
                  <a:pt x="237" y="48"/>
                  <a:pt x="240" y="45"/>
                </a:cubicBezTo>
                <a:cubicBezTo>
                  <a:pt x="242" y="44"/>
                  <a:pt x="244" y="43"/>
                  <a:pt x="246" y="41"/>
                </a:cubicBezTo>
                <a:cubicBezTo>
                  <a:pt x="251" y="38"/>
                  <a:pt x="255" y="36"/>
                  <a:pt x="256" y="35"/>
                </a:cubicBezTo>
                <a:cubicBezTo>
                  <a:pt x="257" y="36"/>
                  <a:pt x="260" y="38"/>
                  <a:pt x="260" y="39"/>
                </a:cubicBezTo>
                <a:cubicBezTo>
                  <a:pt x="260" y="40"/>
                  <a:pt x="258" y="44"/>
                  <a:pt x="255" y="49"/>
                </a:cubicBezTo>
                <a:cubicBezTo>
                  <a:pt x="254" y="51"/>
                  <a:pt x="253" y="53"/>
                  <a:pt x="253" y="55"/>
                </a:cubicBezTo>
                <a:cubicBezTo>
                  <a:pt x="250" y="59"/>
                  <a:pt x="250" y="60"/>
                  <a:pt x="250" y="61"/>
                </a:cubicBezTo>
                <a:cubicBezTo>
                  <a:pt x="250" y="61"/>
                  <a:pt x="250" y="61"/>
                  <a:pt x="250" y="61"/>
                </a:cubicBezTo>
                <a:cubicBezTo>
                  <a:pt x="250" y="61"/>
                  <a:pt x="250" y="61"/>
                  <a:pt x="250" y="61"/>
                </a:cubicBezTo>
                <a:cubicBezTo>
                  <a:pt x="250" y="62"/>
                  <a:pt x="251" y="64"/>
                  <a:pt x="253" y="66"/>
                </a:cubicBezTo>
                <a:cubicBezTo>
                  <a:pt x="253" y="68"/>
                  <a:pt x="253" y="68"/>
                  <a:pt x="253" y="68"/>
                </a:cubicBezTo>
                <a:cubicBezTo>
                  <a:pt x="254" y="67"/>
                  <a:pt x="254" y="67"/>
                  <a:pt x="254" y="67"/>
                </a:cubicBezTo>
                <a:cubicBezTo>
                  <a:pt x="256" y="69"/>
                  <a:pt x="257" y="70"/>
                  <a:pt x="258" y="70"/>
                </a:cubicBezTo>
                <a:cubicBezTo>
                  <a:pt x="259" y="70"/>
                  <a:pt x="259" y="70"/>
                  <a:pt x="264" y="68"/>
                </a:cubicBezTo>
                <a:cubicBezTo>
                  <a:pt x="266" y="67"/>
                  <a:pt x="268" y="66"/>
                  <a:pt x="270" y="65"/>
                </a:cubicBezTo>
                <a:cubicBezTo>
                  <a:pt x="276" y="63"/>
                  <a:pt x="280" y="61"/>
                  <a:pt x="281" y="61"/>
                </a:cubicBezTo>
                <a:cubicBezTo>
                  <a:pt x="282" y="62"/>
                  <a:pt x="284" y="65"/>
                  <a:pt x="285" y="66"/>
                </a:cubicBezTo>
                <a:cubicBezTo>
                  <a:pt x="284" y="67"/>
                  <a:pt x="282" y="70"/>
                  <a:pt x="278" y="75"/>
                </a:cubicBezTo>
                <a:cubicBezTo>
                  <a:pt x="276" y="77"/>
                  <a:pt x="275" y="78"/>
                  <a:pt x="274" y="80"/>
                </a:cubicBezTo>
                <a:cubicBezTo>
                  <a:pt x="270" y="84"/>
                  <a:pt x="269" y="84"/>
                  <a:pt x="269" y="85"/>
                </a:cubicBezTo>
                <a:cubicBezTo>
                  <a:pt x="269" y="86"/>
                  <a:pt x="269" y="86"/>
                  <a:pt x="269" y="86"/>
                </a:cubicBezTo>
                <a:cubicBezTo>
                  <a:pt x="269" y="87"/>
                  <a:pt x="270" y="88"/>
                  <a:pt x="271" y="90"/>
                </a:cubicBezTo>
                <a:cubicBezTo>
                  <a:pt x="271" y="92"/>
                  <a:pt x="271" y="92"/>
                  <a:pt x="271" y="92"/>
                </a:cubicBezTo>
                <a:cubicBezTo>
                  <a:pt x="272" y="92"/>
                  <a:pt x="272" y="92"/>
                  <a:pt x="272" y="92"/>
                </a:cubicBezTo>
                <a:cubicBezTo>
                  <a:pt x="274" y="95"/>
                  <a:pt x="275" y="95"/>
                  <a:pt x="275" y="96"/>
                </a:cubicBezTo>
                <a:cubicBezTo>
                  <a:pt x="276" y="96"/>
                  <a:pt x="277" y="96"/>
                  <a:pt x="282" y="95"/>
                </a:cubicBezTo>
                <a:cubicBezTo>
                  <a:pt x="284" y="94"/>
                  <a:pt x="286" y="94"/>
                  <a:pt x="288" y="94"/>
                </a:cubicBezTo>
                <a:cubicBezTo>
                  <a:pt x="295" y="93"/>
                  <a:pt x="299" y="92"/>
                  <a:pt x="300" y="92"/>
                </a:cubicBezTo>
                <a:cubicBezTo>
                  <a:pt x="301" y="93"/>
                  <a:pt x="302" y="96"/>
                  <a:pt x="302" y="98"/>
                </a:cubicBezTo>
                <a:cubicBezTo>
                  <a:pt x="302" y="98"/>
                  <a:pt x="302" y="98"/>
                  <a:pt x="302" y="98"/>
                </a:cubicBezTo>
                <a:cubicBezTo>
                  <a:pt x="301" y="99"/>
                  <a:pt x="298" y="101"/>
                  <a:pt x="293" y="105"/>
                </a:cubicBezTo>
                <a:cubicBezTo>
                  <a:pt x="292" y="106"/>
                  <a:pt x="290" y="108"/>
                  <a:pt x="288" y="109"/>
                </a:cubicBezTo>
                <a:cubicBezTo>
                  <a:pt x="284" y="112"/>
                  <a:pt x="283" y="112"/>
                  <a:pt x="283" y="113"/>
                </a:cubicBezTo>
                <a:cubicBezTo>
                  <a:pt x="283" y="113"/>
                  <a:pt x="283" y="114"/>
                  <a:pt x="283" y="114"/>
                </a:cubicBezTo>
                <a:cubicBezTo>
                  <a:pt x="283" y="115"/>
                  <a:pt x="283" y="117"/>
                  <a:pt x="284" y="118"/>
                </a:cubicBezTo>
                <a:cubicBezTo>
                  <a:pt x="283" y="120"/>
                  <a:pt x="283" y="120"/>
                  <a:pt x="283" y="120"/>
                </a:cubicBezTo>
                <a:cubicBezTo>
                  <a:pt x="284" y="120"/>
                  <a:pt x="284" y="120"/>
                  <a:pt x="284" y="120"/>
                </a:cubicBezTo>
                <a:cubicBezTo>
                  <a:pt x="285" y="123"/>
                  <a:pt x="286" y="124"/>
                  <a:pt x="286" y="124"/>
                </a:cubicBezTo>
                <a:cubicBezTo>
                  <a:pt x="287" y="125"/>
                  <a:pt x="288" y="125"/>
                  <a:pt x="293" y="125"/>
                </a:cubicBezTo>
                <a:cubicBezTo>
                  <a:pt x="295" y="125"/>
                  <a:pt x="297" y="125"/>
                  <a:pt x="299" y="126"/>
                </a:cubicBezTo>
                <a:cubicBezTo>
                  <a:pt x="306" y="126"/>
                  <a:pt x="310" y="127"/>
                  <a:pt x="311" y="127"/>
                </a:cubicBezTo>
                <a:cubicBezTo>
                  <a:pt x="311" y="128"/>
                  <a:pt x="312" y="130"/>
                  <a:pt x="312" y="132"/>
                </a:cubicBezTo>
                <a:cubicBezTo>
                  <a:pt x="312" y="132"/>
                  <a:pt x="312" y="133"/>
                  <a:pt x="312" y="133"/>
                </a:cubicBezTo>
                <a:cubicBezTo>
                  <a:pt x="311" y="134"/>
                  <a:pt x="307" y="135"/>
                  <a:pt x="301" y="138"/>
                </a:cubicBezTo>
                <a:cubicBezTo>
                  <a:pt x="300" y="139"/>
                  <a:pt x="298" y="139"/>
                  <a:pt x="296" y="140"/>
                </a:cubicBezTo>
                <a:cubicBezTo>
                  <a:pt x="291" y="142"/>
                  <a:pt x="290" y="143"/>
                  <a:pt x="289" y="143"/>
                </a:cubicBezTo>
                <a:cubicBezTo>
                  <a:pt x="289" y="144"/>
                  <a:pt x="289" y="145"/>
                  <a:pt x="289" y="146"/>
                </a:cubicBezTo>
                <a:cubicBezTo>
                  <a:pt x="289" y="147"/>
                  <a:pt x="289" y="148"/>
                  <a:pt x="289" y="149"/>
                </a:cubicBezTo>
                <a:cubicBezTo>
                  <a:pt x="288" y="150"/>
                  <a:pt x="288" y="150"/>
                  <a:pt x="288" y="150"/>
                </a:cubicBezTo>
                <a:cubicBezTo>
                  <a:pt x="289" y="151"/>
                  <a:pt x="289" y="151"/>
                  <a:pt x="289" y="151"/>
                </a:cubicBezTo>
                <a:cubicBezTo>
                  <a:pt x="289" y="153"/>
                  <a:pt x="289" y="154"/>
                  <a:pt x="290" y="155"/>
                </a:cubicBezTo>
                <a:cubicBezTo>
                  <a:pt x="291" y="156"/>
                  <a:pt x="292" y="156"/>
                  <a:pt x="296" y="157"/>
                </a:cubicBezTo>
                <a:cubicBezTo>
                  <a:pt x="298" y="158"/>
                  <a:pt x="301" y="159"/>
                  <a:pt x="303" y="159"/>
                </a:cubicBezTo>
                <a:cubicBezTo>
                  <a:pt x="309" y="161"/>
                  <a:pt x="313" y="163"/>
                  <a:pt x="314" y="163"/>
                </a:cubicBezTo>
                <a:cubicBezTo>
                  <a:pt x="314" y="164"/>
                  <a:pt x="314" y="165"/>
                  <a:pt x="314" y="166"/>
                </a:cubicBezTo>
                <a:cubicBezTo>
                  <a:pt x="314" y="168"/>
                  <a:pt x="314" y="169"/>
                  <a:pt x="313" y="169"/>
                </a:cubicBezTo>
                <a:cubicBezTo>
                  <a:pt x="312" y="170"/>
                  <a:pt x="308" y="171"/>
                  <a:pt x="302" y="172"/>
                </a:cubicBezTo>
                <a:cubicBezTo>
                  <a:pt x="300" y="172"/>
                  <a:pt x="298" y="172"/>
                  <a:pt x="296" y="173"/>
                </a:cubicBezTo>
                <a:cubicBezTo>
                  <a:pt x="290" y="174"/>
                  <a:pt x="290" y="174"/>
                  <a:pt x="289" y="174"/>
                </a:cubicBezTo>
                <a:cubicBezTo>
                  <a:pt x="288" y="175"/>
                  <a:pt x="288" y="176"/>
                  <a:pt x="287" y="179"/>
                </a:cubicBezTo>
                <a:cubicBezTo>
                  <a:pt x="287" y="179"/>
                  <a:pt x="287" y="179"/>
                  <a:pt x="287" y="179"/>
                </a:cubicBezTo>
                <a:cubicBezTo>
                  <a:pt x="287" y="180"/>
                  <a:pt x="287" y="180"/>
                  <a:pt x="287" y="180"/>
                </a:cubicBezTo>
                <a:cubicBezTo>
                  <a:pt x="287" y="182"/>
                  <a:pt x="287" y="183"/>
                  <a:pt x="287" y="184"/>
                </a:cubicBezTo>
                <a:cubicBezTo>
                  <a:pt x="287" y="185"/>
                  <a:pt x="287" y="185"/>
                  <a:pt x="287" y="186"/>
                </a:cubicBezTo>
                <a:cubicBezTo>
                  <a:pt x="288" y="187"/>
                  <a:pt x="288" y="187"/>
                  <a:pt x="292" y="189"/>
                </a:cubicBezTo>
                <a:cubicBezTo>
                  <a:pt x="294" y="190"/>
                  <a:pt x="296" y="192"/>
                  <a:pt x="298" y="193"/>
                </a:cubicBezTo>
                <a:cubicBezTo>
                  <a:pt x="304" y="196"/>
                  <a:pt x="307" y="199"/>
                  <a:pt x="308" y="199"/>
                </a:cubicBezTo>
                <a:cubicBezTo>
                  <a:pt x="308" y="199"/>
                  <a:pt x="308" y="200"/>
                  <a:pt x="308" y="200"/>
                </a:cubicBezTo>
                <a:cubicBezTo>
                  <a:pt x="308" y="202"/>
                  <a:pt x="307" y="204"/>
                  <a:pt x="306" y="205"/>
                </a:cubicBezTo>
                <a:cubicBezTo>
                  <a:pt x="305" y="205"/>
                  <a:pt x="301" y="205"/>
                  <a:pt x="295" y="205"/>
                </a:cubicBezTo>
                <a:cubicBezTo>
                  <a:pt x="293" y="205"/>
                  <a:pt x="290" y="204"/>
                  <a:pt x="289" y="204"/>
                </a:cubicBezTo>
                <a:cubicBezTo>
                  <a:pt x="283" y="204"/>
                  <a:pt x="282" y="204"/>
                  <a:pt x="281" y="204"/>
                </a:cubicBezTo>
                <a:cubicBezTo>
                  <a:pt x="281" y="205"/>
                  <a:pt x="280" y="206"/>
                  <a:pt x="279" y="209"/>
                </a:cubicBezTo>
                <a:cubicBezTo>
                  <a:pt x="278" y="209"/>
                  <a:pt x="278" y="209"/>
                  <a:pt x="278" y="209"/>
                </a:cubicBezTo>
                <a:cubicBezTo>
                  <a:pt x="278" y="210"/>
                  <a:pt x="278" y="210"/>
                  <a:pt x="278" y="210"/>
                </a:cubicBezTo>
                <a:cubicBezTo>
                  <a:pt x="277" y="212"/>
                  <a:pt x="277" y="213"/>
                  <a:pt x="277" y="214"/>
                </a:cubicBezTo>
                <a:cubicBezTo>
                  <a:pt x="277" y="215"/>
                  <a:pt x="277" y="215"/>
                  <a:pt x="277" y="215"/>
                </a:cubicBezTo>
                <a:cubicBezTo>
                  <a:pt x="277" y="216"/>
                  <a:pt x="278" y="217"/>
                  <a:pt x="281" y="220"/>
                </a:cubicBezTo>
                <a:cubicBezTo>
                  <a:pt x="283" y="221"/>
                  <a:pt x="285" y="223"/>
                  <a:pt x="286" y="225"/>
                </a:cubicBezTo>
                <a:cubicBezTo>
                  <a:pt x="291" y="229"/>
                  <a:pt x="293" y="232"/>
                  <a:pt x="294" y="233"/>
                </a:cubicBezTo>
                <a:cubicBezTo>
                  <a:pt x="294" y="234"/>
                  <a:pt x="292" y="238"/>
                  <a:pt x="291" y="238"/>
                </a:cubicBezTo>
                <a:cubicBezTo>
                  <a:pt x="290" y="238"/>
                  <a:pt x="286" y="237"/>
                  <a:pt x="280" y="235"/>
                </a:cubicBezTo>
                <a:cubicBezTo>
                  <a:pt x="278" y="235"/>
                  <a:pt x="276" y="234"/>
                  <a:pt x="274" y="233"/>
                </a:cubicBezTo>
                <a:cubicBezTo>
                  <a:pt x="269" y="232"/>
                  <a:pt x="268" y="231"/>
                  <a:pt x="267" y="232"/>
                </a:cubicBezTo>
                <a:cubicBezTo>
                  <a:pt x="266" y="232"/>
                  <a:pt x="265" y="233"/>
                  <a:pt x="263" y="236"/>
                </a:cubicBezTo>
                <a:cubicBezTo>
                  <a:pt x="263" y="236"/>
                  <a:pt x="263" y="236"/>
                  <a:pt x="263" y="236"/>
                </a:cubicBezTo>
                <a:cubicBezTo>
                  <a:pt x="263" y="236"/>
                  <a:pt x="263" y="236"/>
                  <a:pt x="263" y="236"/>
                </a:cubicBezTo>
                <a:cubicBezTo>
                  <a:pt x="260" y="239"/>
                  <a:pt x="260" y="241"/>
                  <a:pt x="260" y="241"/>
                </a:cubicBezTo>
                <a:cubicBezTo>
                  <a:pt x="260" y="241"/>
                  <a:pt x="260" y="241"/>
                  <a:pt x="260" y="241"/>
                </a:cubicBezTo>
                <a:cubicBezTo>
                  <a:pt x="260" y="242"/>
                  <a:pt x="261" y="243"/>
                  <a:pt x="263" y="247"/>
                </a:cubicBezTo>
                <a:cubicBezTo>
                  <a:pt x="265" y="249"/>
                  <a:pt x="266" y="251"/>
                  <a:pt x="267" y="253"/>
                </a:cubicBezTo>
                <a:cubicBezTo>
                  <a:pt x="270" y="258"/>
                  <a:pt x="272" y="262"/>
                  <a:pt x="273" y="263"/>
                </a:cubicBezTo>
                <a:cubicBezTo>
                  <a:pt x="272" y="264"/>
                  <a:pt x="270" y="267"/>
                  <a:pt x="269" y="267"/>
                </a:cubicBezTo>
                <a:cubicBezTo>
                  <a:pt x="268" y="267"/>
                  <a:pt x="264" y="265"/>
                  <a:pt x="259" y="262"/>
                </a:cubicBezTo>
                <a:cubicBezTo>
                  <a:pt x="257" y="260"/>
                  <a:pt x="255" y="259"/>
                  <a:pt x="253" y="258"/>
                </a:cubicBezTo>
                <a:cubicBezTo>
                  <a:pt x="249" y="255"/>
                  <a:pt x="248" y="255"/>
                  <a:pt x="247" y="255"/>
                </a:cubicBezTo>
                <a:cubicBezTo>
                  <a:pt x="246" y="255"/>
                  <a:pt x="245" y="256"/>
                  <a:pt x="242" y="258"/>
                </a:cubicBezTo>
                <a:cubicBezTo>
                  <a:pt x="241" y="258"/>
                  <a:pt x="241" y="258"/>
                  <a:pt x="241" y="258"/>
                </a:cubicBezTo>
                <a:cubicBezTo>
                  <a:pt x="241" y="259"/>
                  <a:pt x="241" y="259"/>
                  <a:pt x="241" y="259"/>
                </a:cubicBezTo>
                <a:cubicBezTo>
                  <a:pt x="239" y="261"/>
                  <a:pt x="238" y="262"/>
                  <a:pt x="238" y="263"/>
                </a:cubicBezTo>
                <a:cubicBezTo>
                  <a:pt x="238" y="263"/>
                  <a:pt x="238" y="263"/>
                  <a:pt x="238" y="263"/>
                </a:cubicBezTo>
                <a:cubicBezTo>
                  <a:pt x="238" y="263"/>
                  <a:pt x="238" y="263"/>
                  <a:pt x="238" y="263"/>
                </a:cubicBezTo>
                <a:cubicBezTo>
                  <a:pt x="238" y="264"/>
                  <a:pt x="238" y="265"/>
                  <a:pt x="240" y="269"/>
                </a:cubicBezTo>
                <a:cubicBezTo>
                  <a:pt x="241" y="271"/>
                  <a:pt x="241" y="273"/>
                  <a:pt x="242" y="275"/>
                </a:cubicBezTo>
                <a:cubicBezTo>
                  <a:pt x="244" y="281"/>
                  <a:pt x="245" y="285"/>
                  <a:pt x="245" y="287"/>
                </a:cubicBezTo>
                <a:cubicBezTo>
                  <a:pt x="245" y="288"/>
                  <a:pt x="242" y="290"/>
                  <a:pt x="240" y="290"/>
                </a:cubicBezTo>
                <a:cubicBezTo>
                  <a:pt x="239" y="289"/>
                  <a:pt x="236" y="287"/>
                  <a:pt x="232" y="282"/>
                </a:cubicBezTo>
                <a:cubicBezTo>
                  <a:pt x="230" y="281"/>
                  <a:pt x="229" y="279"/>
                  <a:pt x="227" y="278"/>
                </a:cubicBezTo>
                <a:cubicBezTo>
                  <a:pt x="223" y="274"/>
                  <a:pt x="223" y="273"/>
                  <a:pt x="222" y="273"/>
                </a:cubicBezTo>
                <a:cubicBezTo>
                  <a:pt x="221" y="273"/>
                  <a:pt x="220" y="273"/>
                  <a:pt x="217" y="275"/>
                </a:cubicBezTo>
                <a:cubicBezTo>
                  <a:pt x="215" y="275"/>
                  <a:pt x="215" y="275"/>
                  <a:pt x="215" y="275"/>
                </a:cubicBezTo>
                <a:cubicBezTo>
                  <a:pt x="215" y="276"/>
                  <a:pt x="215" y="276"/>
                  <a:pt x="215" y="276"/>
                </a:cubicBezTo>
                <a:cubicBezTo>
                  <a:pt x="213" y="277"/>
                  <a:pt x="212" y="278"/>
                  <a:pt x="211" y="279"/>
                </a:cubicBezTo>
                <a:cubicBezTo>
                  <a:pt x="211" y="279"/>
                  <a:pt x="211" y="279"/>
                  <a:pt x="211" y="280"/>
                </a:cubicBezTo>
                <a:cubicBezTo>
                  <a:pt x="211" y="281"/>
                  <a:pt x="211" y="283"/>
                  <a:pt x="212" y="285"/>
                </a:cubicBezTo>
                <a:cubicBezTo>
                  <a:pt x="212" y="287"/>
                  <a:pt x="212" y="289"/>
                  <a:pt x="212" y="292"/>
                </a:cubicBezTo>
                <a:cubicBezTo>
                  <a:pt x="213" y="296"/>
                  <a:pt x="213" y="299"/>
                  <a:pt x="213" y="302"/>
                </a:cubicBezTo>
                <a:cubicBezTo>
                  <a:pt x="213" y="303"/>
                  <a:pt x="213" y="303"/>
                  <a:pt x="213" y="303"/>
                </a:cubicBezTo>
                <a:cubicBezTo>
                  <a:pt x="212" y="304"/>
                  <a:pt x="209" y="306"/>
                  <a:pt x="208" y="305"/>
                </a:cubicBezTo>
                <a:cubicBezTo>
                  <a:pt x="207" y="305"/>
                  <a:pt x="204" y="302"/>
                  <a:pt x="201" y="296"/>
                </a:cubicBezTo>
                <a:cubicBezTo>
                  <a:pt x="200" y="294"/>
                  <a:pt x="199" y="292"/>
                  <a:pt x="198" y="291"/>
                </a:cubicBezTo>
                <a:cubicBezTo>
                  <a:pt x="195" y="286"/>
                  <a:pt x="194" y="285"/>
                  <a:pt x="193" y="285"/>
                </a:cubicBezTo>
                <a:cubicBezTo>
                  <a:pt x="193" y="285"/>
                  <a:pt x="191" y="285"/>
                  <a:pt x="188" y="286"/>
                </a:cubicBezTo>
                <a:cubicBezTo>
                  <a:pt x="186" y="285"/>
                  <a:pt x="186" y="285"/>
                  <a:pt x="186" y="285"/>
                </a:cubicBezTo>
                <a:cubicBezTo>
                  <a:pt x="186" y="286"/>
                  <a:pt x="186" y="286"/>
                  <a:pt x="186" y="286"/>
                </a:cubicBezTo>
                <a:cubicBezTo>
                  <a:pt x="184" y="286"/>
                  <a:pt x="182" y="287"/>
                  <a:pt x="182" y="288"/>
                </a:cubicBezTo>
                <a:cubicBezTo>
                  <a:pt x="181" y="289"/>
                  <a:pt x="181" y="289"/>
                  <a:pt x="181" y="294"/>
                </a:cubicBezTo>
                <a:cubicBezTo>
                  <a:pt x="180" y="296"/>
                  <a:pt x="180" y="299"/>
                  <a:pt x="180" y="301"/>
                </a:cubicBezTo>
                <a:cubicBezTo>
                  <a:pt x="179" y="307"/>
                  <a:pt x="178" y="311"/>
                  <a:pt x="178" y="312"/>
                </a:cubicBezTo>
                <a:cubicBezTo>
                  <a:pt x="177" y="313"/>
                  <a:pt x="173" y="314"/>
                  <a:pt x="172" y="313"/>
                </a:cubicBezTo>
                <a:cubicBezTo>
                  <a:pt x="171" y="312"/>
                  <a:pt x="170" y="309"/>
                  <a:pt x="168" y="302"/>
                </a:cubicBezTo>
                <a:cubicBezTo>
                  <a:pt x="167" y="300"/>
                  <a:pt x="166" y="298"/>
                  <a:pt x="166" y="297"/>
                </a:cubicBezTo>
                <a:cubicBezTo>
                  <a:pt x="164" y="291"/>
                  <a:pt x="164" y="291"/>
                  <a:pt x="163" y="290"/>
                </a:cubicBezTo>
                <a:cubicBezTo>
                  <a:pt x="162" y="290"/>
                  <a:pt x="161" y="289"/>
                  <a:pt x="158" y="289"/>
                </a:cubicBezTo>
                <a:cubicBezTo>
                  <a:pt x="157" y="289"/>
                  <a:pt x="157" y="289"/>
                  <a:pt x="157" y="289"/>
                </a:cubicBezTo>
                <a:cubicBezTo>
                  <a:pt x="156" y="289"/>
                  <a:pt x="156" y="289"/>
                  <a:pt x="156" y="289"/>
                </a:cubicBezTo>
                <a:cubicBezTo>
                  <a:pt x="153" y="289"/>
                  <a:pt x="152" y="290"/>
                  <a:pt x="151" y="290"/>
                </a:cubicBezTo>
                <a:cubicBezTo>
                  <a:pt x="150" y="291"/>
                  <a:pt x="150" y="292"/>
                  <a:pt x="148" y="296"/>
                </a:cubicBezTo>
                <a:cubicBezTo>
                  <a:pt x="148" y="298"/>
                  <a:pt x="147" y="300"/>
                  <a:pt x="146" y="302"/>
                </a:cubicBezTo>
                <a:cubicBezTo>
                  <a:pt x="144" y="308"/>
                  <a:pt x="142" y="312"/>
                  <a:pt x="141" y="313"/>
                </a:cubicBezTo>
                <a:cubicBezTo>
                  <a:pt x="140" y="313"/>
                  <a:pt x="136" y="313"/>
                  <a:pt x="136" y="312"/>
                </a:cubicBezTo>
                <a:cubicBezTo>
                  <a:pt x="135" y="311"/>
                  <a:pt x="134" y="307"/>
                  <a:pt x="134" y="301"/>
                </a:cubicBezTo>
                <a:cubicBezTo>
                  <a:pt x="133" y="299"/>
                  <a:pt x="133" y="297"/>
                  <a:pt x="133" y="295"/>
                </a:cubicBezTo>
                <a:cubicBezTo>
                  <a:pt x="133" y="289"/>
                  <a:pt x="132" y="289"/>
                  <a:pt x="132" y="288"/>
                </a:cubicBezTo>
                <a:cubicBezTo>
                  <a:pt x="131" y="287"/>
                  <a:pt x="130" y="286"/>
                  <a:pt x="127" y="286"/>
                </a:cubicBezTo>
                <a:cubicBezTo>
                  <a:pt x="126" y="285"/>
                  <a:pt x="126" y="285"/>
                  <a:pt x="126" y="285"/>
                </a:cubicBezTo>
                <a:cubicBezTo>
                  <a:pt x="126" y="286"/>
                  <a:pt x="126" y="286"/>
                  <a:pt x="126" y="286"/>
                </a:cubicBezTo>
                <a:cubicBezTo>
                  <a:pt x="122" y="284"/>
                  <a:pt x="121" y="285"/>
                  <a:pt x="120" y="285"/>
                </a:cubicBezTo>
                <a:cubicBezTo>
                  <a:pt x="120" y="286"/>
                  <a:pt x="119" y="286"/>
                  <a:pt x="117" y="290"/>
                </a:cubicBezTo>
                <a:cubicBezTo>
                  <a:pt x="115" y="292"/>
                  <a:pt x="114" y="294"/>
                  <a:pt x="113" y="296"/>
                </a:cubicBezTo>
                <a:cubicBezTo>
                  <a:pt x="109" y="301"/>
                  <a:pt x="107" y="304"/>
                  <a:pt x="106" y="305"/>
                </a:cubicBezTo>
                <a:cubicBezTo>
                  <a:pt x="104" y="305"/>
                  <a:pt x="101" y="304"/>
                  <a:pt x="100" y="303"/>
                </a:cubicBezTo>
                <a:cubicBezTo>
                  <a:pt x="100" y="303"/>
                  <a:pt x="100" y="303"/>
                  <a:pt x="100" y="302"/>
                </a:cubicBezTo>
                <a:cubicBezTo>
                  <a:pt x="100" y="302"/>
                  <a:pt x="100" y="302"/>
                  <a:pt x="100" y="302"/>
                </a:cubicBezTo>
                <a:cubicBezTo>
                  <a:pt x="100" y="300"/>
                  <a:pt x="101" y="296"/>
                  <a:pt x="101" y="292"/>
                </a:cubicBezTo>
                <a:cubicBezTo>
                  <a:pt x="101" y="290"/>
                  <a:pt x="102" y="288"/>
                  <a:pt x="102" y="286"/>
                </a:cubicBezTo>
                <a:cubicBezTo>
                  <a:pt x="102" y="283"/>
                  <a:pt x="103" y="281"/>
                  <a:pt x="103" y="280"/>
                </a:cubicBezTo>
                <a:cubicBezTo>
                  <a:pt x="103" y="279"/>
                  <a:pt x="103" y="279"/>
                  <a:pt x="102" y="279"/>
                </a:cubicBezTo>
                <a:cubicBezTo>
                  <a:pt x="102" y="278"/>
                  <a:pt x="101" y="277"/>
                  <a:pt x="98" y="276"/>
                </a:cubicBezTo>
                <a:cubicBezTo>
                  <a:pt x="97" y="274"/>
                  <a:pt x="97" y="274"/>
                  <a:pt x="97" y="274"/>
                </a:cubicBezTo>
                <a:cubicBezTo>
                  <a:pt x="96" y="275"/>
                  <a:pt x="96" y="275"/>
                  <a:pt x="96" y="275"/>
                </a:cubicBezTo>
                <a:cubicBezTo>
                  <a:pt x="94" y="273"/>
                  <a:pt x="93" y="273"/>
                  <a:pt x="92" y="273"/>
                </a:cubicBezTo>
                <a:cubicBezTo>
                  <a:pt x="91" y="274"/>
                  <a:pt x="90" y="274"/>
                  <a:pt x="87" y="277"/>
                </a:cubicBezTo>
                <a:cubicBezTo>
                  <a:pt x="85" y="279"/>
                  <a:pt x="84" y="280"/>
                  <a:pt x="82" y="282"/>
                </a:cubicBezTo>
                <a:cubicBezTo>
                  <a:pt x="77" y="286"/>
                  <a:pt x="74" y="289"/>
                  <a:pt x="73" y="289"/>
                </a:cubicBezTo>
                <a:cubicBezTo>
                  <a:pt x="72" y="289"/>
                  <a:pt x="69" y="287"/>
                  <a:pt x="68" y="286"/>
                </a:cubicBezTo>
                <a:cubicBezTo>
                  <a:pt x="68" y="285"/>
                  <a:pt x="69" y="281"/>
                  <a:pt x="72" y="275"/>
                </a:cubicBezTo>
                <a:cubicBezTo>
                  <a:pt x="72" y="273"/>
                  <a:pt x="73" y="271"/>
                  <a:pt x="74" y="270"/>
                </a:cubicBezTo>
                <a:cubicBezTo>
                  <a:pt x="75" y="265"/>
                  <a:pt x="76" y="264"/>
                  <a:pt x="76" y="263"/>
                </a:cubicBezTo>
                <a:cubicBezTo>
                  <a:pt x="76" y="263"/>
                  <a:pt x="76" y="263"/>
                  <a:pt x="76" y="263"/>
                </a:cubicBezTo>
                <a:cubicBezTo>
                  <a:pt x="76" y="263"/>
                  <a:pt x="76" y="263"/>
                  <a:pt x="76" y="263"/>
                </a:cubicBezTo>
                <a:cubicBezTo>
                  <a:pt x="76" y="262"/>
                  <a:pt x="75" y="261"/>
                  <a:pt x="72" y="259"/>
                </a:cubicBezTo>
                <a:cubicBezTo>
                  <a:pt x="72" y="258"/>
                  <a:pt x="72" y="258"/>
                  <a:pt x="72" y="258"/>
                </a:cubicBezTo>
                <a:cubicBezTo>
                  <a:pt x="71" y="258"/>
                  <a:pt x="71" y="258"/>
                  <a:pt x="71" y="258"/>
                </a:cubicBezTo>
                <a:cubicBezTo>
                  <a:pt x="69" y="255"/>
                  <a:pt x="68" y="255"/>
                  <a:pt x="67" y="255"/>
                </a:cubicBezTo>
                <a:cubicBezTo>
                  <a:pt x="66" y="255"/>
                  <a:pt x="65" y="256"/>
                  <a:pt x="61" y="258"/>
                </a:cubicBezTo>
                <a:cubicBezTo>
                  <a:pt x="59" y="259"/>
                  <a:pt x="57" y="260"/>
                  <a:pt x="55" y="261"/>
                </a:cubicBezTo>
                <a:cubicBezTo>
                  <a:pt x="50" y="264"/>
                  <a:pt x="46" y="266"/>
                  <a:pt x="45" y="266"/>
                </a:cubicBezTo>
                <a:cubicBezTo>
                  <a:pt x="43" y="266"/>
                  <a:pt x="41" y="263"/>
                  <a:pt x="41" y="262"/>
                </a:cubicBezTo>
                <a:cubicBezTo>
                  <a:pt x="41" y="261"/>
                  <a:pt x="43" y="258"/>
                  <a:pt x="47" y="252"/>
                </a:cubicBezTo>
                <a:cubicBezTo>
                  <a:pt x="48" y="251"/>
                  <a:pt x="49" y="249"/>
                  <a:pt x="50" y="247"/>
                </a:cubicBezTo>
                <a:cubicBezTo>
                  <a:pt x="53" y="243"/>
                  <a:pt x="54" y="242"/>
                  <a:pt x="54" y="241"/>
                </a:cubicBezTo>
                <a:cubicBezTo>
                  <a:pt x="54" y="240"/>
                  <a:pt x="53" y="239"/>
                  <a:pt x="51" y="236"/>
                </a:cubicBezTo>
                <a:cubicBezTo>
                  <a:pt x="51" y="235"/>
                  <a:pt x="51" y="235"/>
                  <a:pt x="51" y="235"/>
                </a:cubicBezTo>
                <a:cubicBezTo>
                  <a:pt x="50" y="235"/>
                  <a:pt x="50" y="235"/>
                  <a:pt x="50" y="235"/>
                </a:cubicBezTo>
                <a:cubicBezTo>
                  <a:pt x="48" y="232"/>
                  <a:pt x="47" y="232"/>
                  <a:pt x="46" y="232"/>
                </a:cubicBezTo>
                <a:cubicBezTo>
                  <a:pt x="46" y="232"/>
                  <a:pt x="45" y="232"/>
                  <a:pt x="40" y="233"/>
                </a:cubicBezTo>
                <a:cubicBezTo>
                  <a:pt x="38" y="234"/>
                  <a:pt x="36" y="234"/>
                  <a:pt x="34" y="235"/>
                </a:cubicBezTo>
                <a:cubicBezTo>
                  <a:pt x="28" y="237"/>
                  <a:pt x="24" y="238"/>
                  <a:pt x="22" y="238"/>
                </a:cubicBezTo>
                <a:cubicBezTo>
                  <a:pt x="21" y="237"/>
                  <a:pt x="20" y="234"/>
                  <a:pt x="19" y="233"/>
                </a:cubicBezTo>
                <a:cubicBezTo>
                  <a:pt x="20" y="232"/>
                  <a:pt x="23" y="229"/>
                  <a:pt x="28" y="224"/>
                </a:cubicBezTo>
                <a:cubicBezTo>
                  <a:pt x="29" y="223"/>
                  <a:pt x="31" y="221"/>
                  <a:pt x="32" y="220"/>
                </a:cubicBezTo>
                <a:cubicBezTo>
                  <a:pt x="36" y="216"/>
                  <a:pt x="37" y="216"/>
                  <a:pt x="37" y="215"/>
                </a:cubicBezTo>
                <a:cubicBezTo>
                  <a:pt x="37" y="215"/>
                  <a:pt x="37" y="215"/>
                  <a:pt x="37" y="214"/>
                </a:cubicBezTo>
                <a:cubicBezTo>
                  <a:pt x="37" y="213"/>
                  <a:pt x="37" y="212"/>
                  <a:pt x="36" y="210"/>
                </a:cubicBezTo>
                <a:cubicBezTo>
                  <a:pt x="36" y="208"/>
                  <a:pt x="36" y="208"/>
                  <a:pt x="36" y="208"/>
                </a:cubicBezTo>
                <a:cubicBezTo>
                  <a:pt x="35" y="208"/>
                  <a:pt x="35" y="208"/>
                  <a:pt x="35" y="208"/>
                </a:cubicBezTo>
                <a:cubicBezTo>
                  <a:pt x="34" y="205"/>
                  <a:pt x="33" y="205"/>
                  <a:pt x="32" y="204"/>
                </a:cubicBezTo>
                <a:cubicBezTo>
                  <a:pt x="31" y="204"/>
                  <a:pt x="31" y="204"/>
                  <a:pt x="26" y="204"/>
                </a:cubicBezTo>
                <a:cubicBezTo>
                  <a:pt x="24" y="204"/>
                  <a:pt x="21" y="205"/>
                  <a:pt x="19" y="205"/>
                </a:cubicBezTo>
                <a:cubicBezTo>
                  <a:pt x="13" y="205"/>
                  <a:pt x="9" y="205"/>
                  <a:pt x="7" y="204"/>
                </a:cubicBezTo>
                <a:cubicBezTo>
                  <a:pt x="7" y="204"/>
                  <a:pt x="6" y="201"/>
                  <a:pt x="6" y="199"/>
                </a:cubicBezTo>
                <a:cubicBezTo>
                  <a:pt x="6" y="199"/>
                  <a:pt x="6" y="199"/>
                  <a:pt x="6" y="199"/>
                </a:cubicBezTo>
                <a:cubicBezTo>
                  <a:pt x="6" y="198"/>
                  <a:pt x="10" y="196"/>
                  <a:pt x="15" y="193"/>
                </a:cubicBezTo>
                <a:cubicBezTo>
                  <a:pt x="17" y="192"/>
                  <a:pt x="19" y="191"/>
                  <a:pt x="21" y="190"/>
                </a:cubicBezTo>
                <a:cubicBezTo>
                  <a:pt x="26" y="187"/>
                  <a:pt x="26" y="187"/>
                  <a:pt x="27" y="186"/>
                </a:cubicBezTo>
                <a:cubicBezTo>
                  <a:pt x="27" y="185"/>
                  <a:pt x="27" y="185"/>
                  <a:pt x="27" y="184"/>
                </a:cubicBezTo>
                <a:cubicBezTo>
                  <a:pt x="27" y="183"/>
                  <a:pt x="27" y="181"/>
                  <a:pt x="27" y="181"/>
                </a:cubicBezTo>
                <a:cubicBezTo>
                  <a:pt x="27" y="179"/>
                  <a:pt x="27" y="179"/>
                  <a:pt x="27" y="179"/>
                </a:cubicBezTo>
                <a:cubicBezTo>
                  <a:pt x="26" y="179"/>
                  <a:pt x="26" y="179"/>
                  <a:pt x="26" y="179"/>
                </a:cubicBezTo>
                <a:cubicBezTo>
                  <a:pt x="26" y="176"/>
                  <a:pt x="25" y="175"/>
                  <a:pt x="25" y="174"/>
                </a:cubicBezTo>
                <a:cubicBezTo>
                  <a:pt x="24" y="174"/>
                  <a:pt x="23" y="174"/>
                  <a:pt x="18" y="173"/>
                </a:cubicBezTo>
                <a:cubicBezTo>
                  <a:pt x="16" y="172"/>
                  <a:pt x="14" y="172"/>
                  <a:pt x="12" y="172"/>
                </a:cubicBezTo>
                <a:cubicBezTo>
                  <a:pt x="6" y="170"/>
                  <a:pt x="2" y="169"/>
                  <a:pt x="1" y="169"/>
                </a:cubicBezTo>
                <a:cubicBezTo>
                  <a:pt x="0" y="168"/>
                  <a:pt x="0" y="167"/>
                  <a:pt x="0" y="165"/>
                </a:cubicBezTo>
                <a:close/>
                <a:moveTo>
                  <a:pt x="252" y="156"/>
                </a:moveTo>
                <a:cubicBezTo>
                  <a:pt x="252" y="104"/>
                  <a:pt x="209" y="62"/>
                  <a:pt x="157" y="62"/>
                </a:cubicBezTo>
                <a:cubicBezTo>
                  <a:pt x="105" y="62"/>
                  <a:pt x="62" y="104"/>
                  <a:pt x="62" y="156"/>
                </a:cubicBezTo>
                <a:cubicBezTo>
                  <a:pt x="62" y="209"/>
                  <a:pt x="105" y="251"/>
                  <a:pt x="157" y="251"/>
                </a:cubicBezTo>
                <a:cubicBezTo>
                  <a:pt x="209" y="251"/>
                  <a:pt x="252" y="209"/>
                  <a:pt x="252" y="156"/>
                </a:cubicBezTo>
                <a:close/>
              </a:path>
            </a:pathLst>
          </a:custGeom>
          <a:solidFill>
            <a:schemeClr val="accent2"/>
          </a:solidFill>
          <a:ln>
            <a:noFill/>
          </a:ln>
        </p:spPr>
        <p:txBody>
          <a:bodyPr/>
          <a:lstStyle/>
          <a:p>
            <a:endParaRPr lang="zh-CN" altLang="en-US" sz="3200"/>
          </a:p>
        </p:txBody>
      </p:sp>
      <p:sp>
        <p:nvSpPr>
          <p:cNvPr id="37" name="原创设计师【吴贤】_5"/>
          <p:cNvSpPr>
            <a:spLocks noEditPoints="1"/>
          </p:cNvSpPr>
          <p:nvPr/>
        </p:nvSpPr>
        <p:spPr bwMode="auto">
          <a:xfrm>
            <a:off x="5303912" y="4297361"/>
            <a:ext cx="1773237" cy="1771651"/>
          </a:xfrm>
          <a:custGeom>
            <a:avLst/>
            <a:gdLst>
              <a:gd name="T0" fmla="*/ 2147483647 w 360"/>
              <a:gd name="T1" fmla="*/ 2147483647 h 360"/>
              <a:gd name="T2" fmla="*/ 2147483647 w 360"/>
              <a:gd name="T3" fmla="*/ 2147483647 h 360"/>
              <a:gd name="T4" fmla="*/ 2147483647 w 360"/>
              <a:gd name="T5" fmla="*/ 2147483647 h 360"/>
              <a:gd name="T6" fmla="*/ 2147483647 w 360"/>
              <a:gd name="T7" fmla="*/ 2147483647 h 360"/>
              <a:gd name="T8" fmla="*/ 2147483647 w 360"/>
              <a:gd name="T9" fmla="*/ 2147483647 h 360"/>
              <a:gd name="T10" fmla="*/ 2147483647 w 360"/>
              <a:gd name="T11" fmla="*/ 2147483647 h 360"/>
              <a:gd name="T12" fmla="*/ 2147483647 w 360"/>
              <a:gd name="T13" fmla="*/ 2147483647 h 360"/>
              <a:gd name="T14" fmla="*/ 2147483647 w 360"/>
              <a:gd name="T15" fmla="*/ 2147483647 h 360"/>
              <a:gd name="T16" fmla="*/ 2147483647 w 360"/>
              <a:gd name="T17" fmla="*/ 2147483647 h 360"/>
              <a:gd name="T18" fmla="*/ 2147483647 w 360"/>
              <a:gd name="T19" fmla="*/ 2147483647 h 360"/>
              <a:gd name="T20" fmla="*/ 2147483647 w 360"/>
              <a:gd name="T21" fmla="*/ 2147483647 h 360"/>
              <a:gd name="T22" fmla="*/ 2147483647 w 360"/>
              <a:gd name="T23" fmla="*/ 2147483647 h 360"/>
              <a:gd name="T24" fmla="*/ 2147483647 w 360"/>
              <a:gd name="T25" fmla="*/ 2147483647 h 360"/>
              <a:gd name="T26" fmla="*/ 2147483647 w 360"/>
              <a:gd name="T27" fmla="*/ 2147483647 h 360"/>
              <a:gd name="T28" fmla="*/ 2147483647 w 360"/>
              <a:gd name="T29" fmla="*/ 2147483647 h 360"/>
              <a:gd name="T30" fmla="*/ 2147483647 w 360"/>
              <a:gd name="T31" fmla="*/ 2147483647 h 360"/>
              <a:gd name="T32" fmla="*/ 2147483647 w 360"/>
              <a:gd name="T33" fmla="*/ 2147483647 h 360"/>
              <a:gd name="T34" fmla="*/ 2147483647 w 360"/>
              <a:gd name="T35" fmla="*/ 2147483647 h 360"/>
              <a:gd name="T36" fmla="*/ 2147483647 w 360"/>
              <a:gd name="T37" fmla="*/ 2147483647 h 360"/>
              <a:gd name="T38" fmla="*/ 2147483647 w 360"/>
              <a:gd name="T39" fmla="*/ 2147483647 h 360"/>
              <a:gd name="T40" fmla="*/ 2147483647 w 360"/>
              <a:gd name="T41" fmla="*/ 2147483647 h 360"/>
              <a:gd name="T42" fmla="*/ 2147483647 w 360"/>
              <a:gd name="T43" fmla="*/ 2147483647 h 360"/>
              <a:gd name="T44" fmla="*/ 2147483647 w 360"/>
              <a:gd name="T45" fmla="*/ 2147483647 h 360"/>
              <a:gd name="T46" fmla="*/ 2147483647 w 360"/>
              <a:gd name="T47" fmla="*/ 2147483647 h 360"/>
              <a:gd name="T48" fmla="*/ 2147483647 w 360"/>
              <a:gd name="T49" fmla="*/ 2147483647 h 360"/>
              <a:gd name="T50" fmla="*/ 2147483647 w 360"/>
              <a:gd name="T51" fmla="*/ 2147483647 h 360"/>
              <a:gd name="T52" fmla="*/ 2147483647 w 360"/>
              <a:gd name="T53" fmla="*/ 2147483647 h 360"/>
              <a:gd name="T54" fmla="*/ 2147483647 w 360"/>
              <a:gd name="T55" fmla="*/ 2147483647 h 360"/>
              <a:gd name="T56" fmla="*/ 2147483647 w 360"/>
              <a:gd name="T57" fmla="*/ 2147483647 h 360"/>
              <a:gd name="T58" fmla="*/ 2147483647 w 360"/>
              <a:gd name="T59" fmla="*/ 2147483647 h 360"/>
              <a:gd name="T60" fmla="*/ 2147483647 w 360"/>
              <a:gd name="T61" fmla="*/ 2147483647 h 360"/>
              <a:gd name="T62" fmla="*/ 2147483647 w 360"/>
              <a:gd name="T63" fmla="*/ 2147483647 h 360"/>
              <a:gd name="T64" fmla="*/ 2147483647 w 360"/>
              <a:gd name="T65" fmla="*/ 2147483647 h 360"/>
              <a:gd name="T66" fmla="*/ 2147483647 w 360"/>
              <a:gd name="T67" fmla="*/ 2147483647 h 360"/>
              <a:gd name="T68" fmla="*/ 2147483647 w 360"/>
              <a:gd name="T69" fmla="*/ 2147483647 h 360"/>
              <a:gd name="T70" fmla="*/ 2147483647 w 360"/>
              <a:gd name="T71" fmla="*/ 2147483647 h 360"/>
              <a:gd name="T72" fmla="*/ 2147483647 w 360"/>
              <a:gd name="T73" fmla="*/ 2147483647 h 360"/>
              <a:gd name="T74" fmla="*/ 2147483647 w 360"/>
              <a:gd name="T75" fmla="*/ 2147483647 h 360"/>
              <a:gd name="T76" fmla="*/ 2147483647 w 360"/>
              <a:gd name="T77" fmla="*/ 2147483647 h 360"/>
              <a:gd name="T78" fmla="*/ 2147483647 w 360"/>
              <a:gd name="T79" fmla="*/ 2147483647 h 360"/>
              <a:gd name="T80" fmla="*/ 2147483647 w 360"/>
              <a:gd name="T81" fmla="*/ 2147483647 h 360"/>
              <a:gd name="T82" fmla="*/ 2147483647 w 360"/>
              <a:gd name="T83" fmla="*/ 2147483647 h 360"/>
              <a:gd name="T84" fmla="*/ 2147483647 w 360"/>
              <a:gd name="T85" fmla="*/ 2147483647 h 360"/>
              <a:gd name="T86" fmla="*/ 2147483647 w 360"/>
              <a:gd name="T87" fmla="*/ 2147483647 h 360"/>
              <a:gd name="T88" fmla="*/ 2147483647 w 360"/>
              <a:gd name="T89" fmla="*/ 2147483647 h 360"/>
              <a:gd name="T90" fmla="*/ 2147483647 w 360"/>
              <a:gd name="T91" fmla="*/ 2147483647 h 360"/>
              <a:gd name="T92" fmla="*/ 2147483647 w 360"/>
              <a:gd name="T93" fmla="*/ 2147483647 h 360"/>
              <a:gd name="T94" fmla="*/ 2147483647 w 360"/>
              <a:gd name="T95" fmla="*/ 2147483647 h 360"/>
              <a:gd name="T96" fmla="*/ 2147483647 w 360"/>
              <a:gd name="T97" fmla="*/ 2147483647 h 360"/>
              <a:gd name="T98" fmla="*/ 2147483647 w 360"/>
              <a:gd name="T99" fmla="*/ 2147483647 h 360"/>
              <a:gd name="T100" fmla="*/ 2147483647 w 360"/>
              <a:gd name="T101" fmla="*/ 2147483647 h 360"/>
              <a:gd name="T102" fmla="*/ 2147483647 w 360"/>
              <a:gd name="T103" fmla="*/ 2147483647 h 360"/>
              <a:gd name="T104" fmla="*/ 2147483647 w 360"/>
              <a:gd name="T105" fmla="*/ 2147483647 h 360"/>
              <a:gd name="T106" fmla="*/ 2147483647 w 360"/>
              <a:gd name="T107" fmla="*/ 2147483647 h 360"/>
              <a:gd name="T108" fmla="*/ 2147483647 w 360"/>
              <a:gd name="T109" fmla="*/ 2147483647 h 360"/>
              <a:gd name="T110" fmla="*/ 2147483647 w 360"/>
              <a:gd name="T111" fmla="*/ 2147483647 h 36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60" h="360">
                <a:moveTo>
                  <a:pt x="0" y="166"/>
                </a:moveTo>
                <a:cubicBezTo>
                  <a:pt x="0" y="165"/>
                  <a:pt x="0" y="164"/>
                  <a:pt x="0" y="164"/>
                </a:cubicBezTo>
                <a:cubicBezTo>
                  <a:pt x="1" y="163"/>
                  <a:pt x="6" y="162"/>
                  <a:pt x="13" y="161"/>
                </a:cubicBezTo>
                <a:cubicBezTo>
                  <a:pt x="16" y="161"/>
                  <a:pt x="18" y="160"/>
                  <a:pt x="20" y="160"/>
                </a:cubicBezTo>
                <a:cubicBezTo>
                  <a:pt x="27" y="159"/>
                  <a:pt x="28" y="159"/>
                  <a:pt x="28" y="158"/>
                </a:cubicBezTo>
                <a:cubicBezTo>
                  <a:pt x="29" y="157"/>
                  <a:pt x="30" y="156"/>
                  <a:pt x="30" y="152"/>
                </a:cubicBezTo>
                <a:cubicBezTo>
                  <a:pt x="30" y="152"/>
                  <a:pt x="30" y="152"/>
                  <a:pt x="30" y="152"/>
                </a:cubicBezTo>
                <a:cubicBezTo>
                  <a:pt x="30" y="152"/>
                  <a:pt x="30" y="152"/>
                  <a:pt x="30" y="152"/>
                </a:cubicBezTo>
                <a:cubicBezTo>
                  <a:pt x="31" y="151"/>
                  <a:pt x="31" y="150"/>
                  <a:pt x="31" y="148"/>
                </a:cubicBezTo>
                <a:cubicBezTo>
                  <a:pt x="31" y="147"/>
                  <a:pt x="31" y="146"/>
                  <a:pt x="31" y="145"/>
                </a:cubicBezTo>
                <a:cubicBezTo>
                  <a:pt x="30" y="144"/>
                  <a:pt x="29" y="143"/>
                  <a:pt x="24" y="141"/>
                </a:cubicBezTo>
                <a:cubicBezTo>
                  <a:pt x="22" y="139"/>
                  <a:pt x="20" y="138"/>
                  <a:pt x="18" y="137"/>
                </a:cubicBezTo>
                <a:cubicBezTo>
                  <a:pt x="12" y="133"/>
                  <a:pt x="8" y="130"/>
                  <a:pt x="7" y="129"/>
                </a:cubicBezTo>
                <a:cubicBezTo>
                  <a:pt x="7" y="129"/>
                  <a:pt x="7" y="129"/>
                  <a:pt x="7" y="128"/>
                </a:cubicBezTo>
                <a:cubicBezTo>
                  <a:pt x="7" y="126"/>
                  <a:pt x="8" y="123"/>
                  <a:pt x="9" y="123"/>
                </a:cubicBezTo>
                <a:cubicBezTo>
                  <a:pt x="10" y="123"/>
                  <a:pt x="15" y="122"/>
                  <a:pt x="22" y="123"/>
                </a:cubicBezTo>
                <a:cubicBezTo>
                  <a:pt x="25" y="123"/>
                  <a:pt x="27" y="124"/>
                  <a:pt x="29" y="124"/>
                </a:cubicBezTo>
                <a:cubicBezTo>
                  <a:pt x="36" y="124"/>
                  <a:pt x="36" y="124"/>
                  <a:pt x="37" y="124"/>
                </a:cubicBezTo>
                <a:cubicBezTo>
                  <a:pt x="38" y="123"/>
                  <a:pt x="39" y="122"/>
                  <a:pt x="41" y="119"/>
                </a:cubicBezTo>
                <a:cubicBezTo>
                  <a:pt x="41" y="119"/>
                  <a:pt x="41" y="119"/>
                  <a:pt x="41" y="119"/>
                </a:cubicBezTo>
                <a:cubicBezTo>
                  <a:pt x="41" y="118"/>
                  <a:pt x="41" y="118"/>
                  <a:pt x="41" y="118"/>
                </a:cubicBezTo>
                <a:cubicBezTo>
                  <a:pt x="42" y="116"/>
                  <a:pt x="43" y="114"/>
                  <a:pt x="43" y="113"/>
                </a:cubicBezTo>
                <a:cubicBezTo>
                  <a:pt x="43" y="113"/>
                  <a:pt x="43" y="112"/>
                  <a:pt x="43" y="111"/>
                </a:cubicBezTo>
                <a:cubicBezTo>
                  <a:pt x="42" y="111"/>
                  <a:pt x="42" y="110"/>
                  <a:pt x="38" y="106"/>
                </a:cubicBezTo>
                <a:cubicBezTo>
                  <a:pt x="36" y="104"/>
                  <a:pt x="34" y="103"/>
                  <a:pt x="32" y="101"/>
                </a:cubicBezTo>
                <a:cubicBezTo>
                  <a:pt x="27" y="95"/>
                  <a:pt x="24" y="92"/>
                  <a:pt x="23" y="91"/>
                </a:cubicBezTo>
                <a:cubicBezTo>
                  <a:pt x="24" y="89"/>
                  <a:pt x="26" y="86"/>
                  <a:pt x="27" y="85"/>
                </a:cubicBezTo>
                <a:cubicBezTo>
                  <a:pt x="28" y="85"/>
                  <a:pt x="32" y="86"/>
                  <a:pt x="40" y="88"/>
                </a:cubicBezTo>
                <a:cubicBezTo>
                  <a:pt x="42" y="89"/>
                  <a:pt x="44" y="90"/>
                  <a:pt x="46" y="91"/>
                </a:cubicBezTo>
                <a:cubicBezTo>
                  <a:pt x="52" y="93"/>
                  <a:pt x="53" y="93"/>
                  <a:pt x="54" y="93"/>
                </a:cubicBezTo>
                <a:cubicBezTo>
                  <a:pt x="55" y="92"/>
                  <a:pt x="56" y="92"/>
                  <a:pt x="58" y="88"/>
                </a:cubicBezTo>
                <a:cubicBezTo>
                  <a:pt x="59" y="88"/>
                  <a:pt x="59" y="88"/>
                  <a:pt x="59" y="88"/>
                </a:cubicBezTo>
                <a:cubicBezTo>
                  <a:pt x="59" y="88"/>
                  <a:pt x="59" y="88"/>
                  <a:pt x="59" y="88"/>
                </a:cubicBezTo>
                <a:cubicBezTo>
                  <a:pt x="62" y="84"/>
                  <a:pt x="62" y="83"/>
                  <a:pt x="62" y="83"/>
                </a:cubicBezTo>
                <a:cubicBezTo>
                  <a:pt x="62" y="82"/>
                  <a:pt x="62" y="82"/>
                  <a:pt x="62" y="82"/>
                </a:cubicBezTo>
                <a:cubicBezTo>
                  <a:pt x="62" y="81"/>
                  <a:pt x="62" y="80"/>
                  <a:pt x="59" y="75"/>
                </a:cubicBezTo>
                <a:cubicBezTo>
                  <a:pt x="57" y="73"/>
                  <a:pt x="56" y="71"/>
                  <a:pt x="54" y="69"/>
                </a:cubicBezTo>
                <a:cubicBezTo>
                  <a:pt x="51" y="63"/>
                  <a:pt x="49" y="58"/>
                  <a:pt x="48" y="57"/>
                </a:cubicBezTo>
                <a:cubicBezTo>
                  <a:pt x="49" y="56"/>
                  <a:pt x="52" y="53"/>
                  <a:pt x="53" y="52"/>
                </a:cubicBezTo>
                <a:cubicBezTo>
                  <a:pt x="54" y="53"/>
                  <a:pt x="58" y="55"/>
                  <a:pt x="64" y="59"/>
                </a:cubicBezTo>
                <a:cubicBezTo>
                  <a:pt x="67" y="60"/>
                  <a:pt x="69" y="61"/>
                  <a:pt x="70" y="62"/>
                </a:cubicBezTo>
                <a:cubicBezTo>
                  <a:pt x="76" y="66"/>
                  <a:pt x="77" y="66"/>
                  <a:pt x="78" y="66"/>
                </a:cubicBezTo>
                <a:cubicBezTo>
                  <a:pt x="79" y="66"/>
                  <a:pt x="80" y="65"/>
                  <a:pt x="83" y="63"/>
                </a:cubicBezTo>
                <a:cubicBezTo>
                  <a:pt x="84" y="63"/>
                  <a:pt x="84" y="63"/>
                  <a:pt x="84" y="63"/>
                </a:cubicBezTo>
                <a:cubicBezTo>
                  <a:pt x="84" y="62"/>
                  <a:pt x="84" y="62"/>
                  <a:pt x="84" y="62"/>
                </a:cubicBezTo>
                <a:cubicBezTo>
                  <a:pt x="87" y="60"/>
                  <a:pt x="88" y="59"/>
                  <a:pt x="88" y="57"/>
                </a:cubicBezTo>
                <a:cubicBezTo>
                  <a:pt x="88" y="56"/>
                  <a:pt x="88" y="56"/>
                  <a:pt x="86" y="50"/>
                </a:cubicBezTo>
                <a:cubicBezTo>
                  <a:pt x="85" y="48"/>
                  <a:pt x="84" y="46"/>
                  <a:pt x="84" y="43"/>
                </a:cubicBezTo>
                <a:cubicBezTo>
                  <a:pt x="81" y="36"/>
                  <a:pt x="80" y="31"/>
                  <a:pt x="80" y="30"/>
                </a:cubicBezTo>
                <a:cubicBezTo>
                  <a:pt x="81" y="29"/>
                  <a:pt x="84" y="27"/>
                  <a:pt x="86" y="27"/>
                </a:cubicBezTo>
                <a:cubicBezTo>
                  <a:pt x="87" y="27"/>
                  <a:pt x="90" y="30"/>
                  <a:pt x="96" y="35"/>
                </a:cubicBezTo>
                <a:cubicBezTo>
                  <a:pt x="97" y="37"/>
                  <a:pt x="99" y="39"/>
                  <a:pt x="100" y="40"/>
                </a:cubicBezTo>
                <a:cubicBezTo>
                  <a:pt x="105" y="45"/>
                  <a:pt x="106" y="45"/>
                  <a:pt x="107" y="46"/>
                </a:cubicBezTo>
                <a:cubicBezTo>
                  <a:pt x="108" y="46"/>
                  <a:pt x="109" y="46"/>
                  <a:pt x="112" y="44"/>
                </a:cubicBezTo>
                <a:cubicBezTo>
                  <a:pt x="114" y="44"/>
                  <a:pt x="114" y="44"/>
                  <a:pt x="114" y="44"/>
                </a:cubicBezTo>
                <a:cubicBezTo>
                  <a:pt x="114" y="43"/>
                  <a:pt x="114" y="43"/>
                  <a:pt x="114" y="43"/>
                </a:cubicBezTo>
                <a:cubicBezTo>
                  <a:pt x="118" y="42"/>
                  <a:pt x="118" y="40"/>
                  <a:pt x="119" y="40"/>
                </a:cubicBezTo>
                <a:cubicBezTo>
                  <a:pt x="119" y="39"/>
                  <a:pt x="119" y="39"/>
                  <a:pt x="119" y="39"/>
                </a:cubicBezTo>
                <a:cubicBezTo>
                  <a:pt x="119" y="39"/>
                  <a:pt x="119" y="39"/>
                  <a:pt x="119" y="39"/>
                </a:cubicBezTo>
                <a:cubicBezTo>
                  <a:pt x="119" y="38"/>
                  <a:pt x="119" y="36"/>
                  <a:pt x="118" y="32"/>
                </a:cubicBezTo>
                <a:cubicBezTo>
                  <a:pt x="118" y="30"/>
                  <a:pt x="118" y="27"/>
                  <a:pt x="118" y="24"/>
                </a:cubicBezTo>
                <a:cubicBezTo>
                  <a:pt x="117" y="19"/>
                  <a:pt x="117" y="13"/>
                  <a:pt x="117" y="11"/>
                </a:cubicBezTo>
                <a:cubicBezTo>
                  <a:pt x="117" y="11"/>
                  <a:pt x="117" y="11"/>
                  <a:pt x="117" y="11"/>
                </a:cubicBezTo>
                <a:cubicBezTo>
                  <a:pt x="118" y="10"/>
                  <a:pt x="122" y="9"/>
                  <a:pt x="124" y="9"/>
                </a:cubicBezTo>
                <a:cubicBezTo>
                  <a:pt x="124" y="10"/>
                  <a:pt x="127" y="14"/>
                  <a:pt x="131" y="20"/>
                </a:cubicBezTo>
                <a:cubicBezTo>
                  <a:pt x="132" y="22"/>
                  <a:pt x="134" y="24"/>
                  <a:pt x="135" y="26"/>
                </a:cubicBezTo>
                <a:cubicBezTo>
                  <a:pt x="138" y="31"/>
                  <a:pt x="139" y="32"/>
                  <a:pt x="140" y="32"/>
                </a:cubicBezTo>
                <a:cubicBezTo>
                  <a:pt x="140" y="33"/>
                  <a:pt x="142" y="33"/>
                  <a:pt x="146" y="32"/>
                </a:cubicBezTo>
                <a:cubicBezTo>
                  <a:pt x="148" y="33"/>
                  <a:pt x="148" y="33"/>
                  <a:pt x="148" y="33"/>
                </a:cubicBezTo>
                <a:cubicBezTo>
                  <a:pt x="148" y="32"/>
                  <a:pt x="148" y="32"/>
                  <a:pt x="148" y="32"/>
                </a:cubicBezTo>
                <a:cubicBezTo>
                  <a:pt x="150" y="31"/>
                  <a:pt x="152" y="30"/>
                  <a:pt x="153" y="29"/>
                </a:cubicBezTo>
                <a:cubicBezTo>
                  <a:pt x="153" y="29"/>
                  <a:pt x="153" y="28"/>
                  <a:pt x="154" y="24"/>
                </a:cubicBezTo>
                <a:cubicBezTo>
                  <a:pt x="154" y="20"/>
                  <a:pt x="154" y="20"/>
                  <a:pt x="154" y="20"/>
                </a:cubicBezTo>
                <a:cubicBezTo>
                  <a:pt x="155" y="18"/>
                  <a:pt x="155" y="16"/>
                  <a:pt x="155" y="14"/>
                </a:cubicBezTo>
                <a:cubicBezTo>
                  <a:pt x="156" y="7"/>
                  <a:pt x="157" y="3"/>
                  <a:pt x="158" y="1"/>
                </a:cubicBezTo>
                <a:cubicBezTo>
                  <a:pt x="159" y="1"/>
                  <a:pt x="163" y="0"/>
                  <a:pt x="164" y="1"/>
                </a:cubicBezTo>
                <a:cubicBezTo>
                  <a:pt x="165" y="2"/>
                  <a:pt x="167" y="6"/>
                  <a:pt x="169" y="13"/>
                </a:cubicBezTo>
                <a:cubicBezTo>
                  <a:pt x="170" y="15"/>
                  <a:pt x="171" y="18"/>
                  <a:pt x="172" y="20"/>
                </a:cubicBezTo>
                <a:cubicBezTo>
                  <a:pt x="173" y="26"/>
                  <a:pt x="174" y="27"/>
                  <a:pt x="175" y="27"/>
                </a:cubicBezTo>
                <a:cubicBezTo>
                  <a:pt x="175" y="28"/>
                  <a:pt x="177" y="28"/>
                  <a:pt x="181" y="28"/>
                </a:cubicBezTo>
                <a:cubicBezTo>
                  <a:pt x="181" y="29"/>
                  <a:pt x="181" y="29"/>
                  <a:pt x="181" y="29"/>
                </a:cubicBezTo>
                <a:cubicBezTo>
                  <a:pt x="182" y="28"/>
                  <a:pt x="182" y="28"/>
                  <a:pt x="182" y="28"/>
                </a:cubicBezTo>
                <a:cubicBezTo>
                  <a:pt x="187" y="29"/>
                  <a:pt x="188" y="28"/>
                  <a:pt x="188" y="27"/>
                </a:cubicBezTo>
                <a:cubicBezTo>
                  <a:pt x="189" y="27"/>
                  <a:pt x="189" y="26"/>
                  <a:pt x="191" y="21"/>
                </a:cubicBezTo>
                <a:cubicBezTo>
                  <a:pt x="192" y="18"/>
                  <a:pt x="193" y="16"/>
                  <a:pt x="194" y="13"/>
                </a:cubicBezTo>
                <a:cubicBezTo>
                  <a:pt x="197" y="7"/>
                  <a:pt x="199" y="2"/>
                  <a:pt x="200" y="1"/>
                </a:cubicBezTo>
                <a:cubicBezTo>
                  <a:pt x="201" y="1"/>
                  <a:pt x="205" y="1"/>
                  <a:pt x="206" y="2"/>
                </a:cubicBezTo>
                <a:cubicBezTo>
                  <a:pt x="207" y="3"/>
                  <a:pt x="207" y="8"/>
                  <a:pt x="208" y="15"/>
                </a:cubicBezTo>
                <a:cubicBezTo>
                  <a:pt x="208" y="18"/>
                  <a:pt x="209" y="20"/>
                  <a:pt x="209" y="22"/>
                </a:cubicBezTo>
                <a:cubicBezTo>
                  <a:pt x="209" y="29"/>
                  <a:pt x="209" y="30"/>
                  <a:pt x="210" y="30"/>
                </a:cubicBezTo>
                <a:cubicBezTo>
                  <a:pt x="211" y="31"/>
                  <a:pt x="212" y="32"/>
                  <a:pt x="216" y="33"/>
                </a:cubicBezTo>
                <a:cubicBezTo>
                  <a:pt x="216" y="33"/>
                  <a:pt x="216" y="33"/>
                  <a:pt x="216" y="33"/>
                </a:cubicBezTo>
                <a:cubicBezTo>
                  <a:pt x="217" y="33"/>
                  <a:pt x="217" y="33"/>
                  <a:pt x="217" y="33"/>
                </a:cubicBezTo>
                <a:cubicBezTo>
                  <a:pt x="221" y="34"/>
                  <a:pt x="222" y="34"/>
                  <a:pt x="223" y="33"/>
                </a:cubicBezTo>
                <a:cubicBezTo>
                  <a:pt x="224" y="33"/>
                  <a:pt x="225" y="32"/>
                  <a:pt x="228" y="28"/>
                </a:cubicBezTo>
                <a:cubicBezTo>
                  <a:pt x="229" y="26"/>
                  <a:pt x="230" y="23"/>
                  <a:pt x="232" y="21"/>
                </a:cubicBezTo>
                <a:cubicBezTo>
                  <a:pt x="236" y="15"/>
                  <a:pt x="239" y="12"/>
                  <a:pt x="240" y="11"/>
                </a:cubicBezTo>
                <a:cubicBezTo>
                  <a:pt x="242" y="11"/>
                  <a:pt x="246" y="12"/>
                  <a:pt x="247" y="13"/>
                </a:cubicBezTo>
                <a:cubicBezTo>
                  <a:pt x="247" y="14"/>
                  <a:pt x="247" y="18"/>
                  <a:pt x="246" y="24"/>
                </a:cubicBezTo>
                <a:cubicBezTo>
                  <a:pt x="246" y="25"/>
                  <a:pt x="245" y="26"/>
                  <a:pt x="245" y="26"/>
                </a:cubicBezTo>
                <a:cubicBezTo>
                  <a:pt x="245" y="29"/>
                  <a:pt x="245" y="31"/>
                  <a:pt x="244" y="33"/>
                </a:cubicBezTo>
                <a:cubicBezTo>
                  <a:pt x="244" y="35"/>
                  <a:pt x="244" y="37"/>
                  <a:pt x="244" y="38"/>
                </a:cubicBezTo>
                <a:cubicBezTo>
                  <a:pt x="243" y="40"/>
                  <a:pt x="243" y="41"/>
                  <a:pt x="244" y="41"/>
                </a:cubicBezTo>
                <a:cubicBezTo>
                  <a:pt x="244" y="42"/>
                  <a:pt x="245" y="43"/>
                  <a:pt x="249" y="45"/>
                </a:cubicBezTo>
                <a:cubicBezTo>
                  <a:pt x="249" y="47"/>
                  <a:pt x="249" y="47"/>
                  <a:pt x="249" y="47"/>
                </a:cubicBezTo>
                <a:cubicBezTo>
                  <a:pt x="250" y="46"/>
                  <a:pt x="250" y="46"/>
                  <a:pt x="250" y="46"/>
                </a:cubicBezTo>
                <a:cubicBezTo>
                  <a:pt x="253" y="48"/>
                  <a:pt x="255" y="48"/>
                  <a:pt x="256" y="47"/>
                </a:cubicBezTo>
                <a:cubicBezTo>
                  <a:pt x="257" y="47"/>
                  <a:pt x="257" y="47"/>
                  <a:pt x="261" y="43"/>
                </a:cubicBezTo>
                <a:cubicBezTo>
                  <a:pt x="263" y="41"/>
                  <a:pt x="265" y="39"/>
                  <a:pt x="267" y="38"/>
                </a:cubicBezTo>
                <a:cubicBezTo>
                  <a:pt x="273" y="33"/>
                  <a:pt x="276" y="30"/>
                  <a:pt x="278" y="29"/>
                </a:cubicBezTo>
                <a:cubicBezTo>
                  <a:pt x="279" y="30"/>
                  <a:pt x="283" y="32"/>
                  <a:pt x="283" y="33"/>
                </a:cubicBezTo>
                <a:cubicBezTo>
                  <a:pt x="283" y="35"/>
                  <a:pt x="281" y="40"/>
                  <a:pt x="279" y="46"/>
                </a:cubicBezTo>
                <a:cubicBezTo>
                  <a:pt x="278" y="48"/>
                  <a:pt x="277" y="50"/>
                  <a:pt x="276" y="52"/>
                </a:cubicBezTo>
                <a:cubicBezTo>
                  <a:pt x="275" y="56"/>
                  <a:pt x="274" y="58"/>
                  <a:pt x="274" y="59"/>
                </a:cubicBezTo>
                <a:cubicBezTo>
                  <a:pt x="274" y="59"/>
                  <a:pt x="274" y="59"/>
                  <a:pt x="274" y="59"/>
                </a:cubicBezTo>
                <a:cubicBezTo>
                  <a:pt x="274" y="60"/>
                  <a:pt x="274" y="60"/>
                  <a:pt x="274" y="60"/>
                </a:cubicBezTo>
                <a:cubicBezTo>
                  <a:pt x="274" y="61"/>
                  <a:pt x="275" y="62"/>
                  <a:pt x="278" y="64"/>
                </a:cubicBezTo>
                <a:cubicBezTo>
                  <a:pt x="278" y="66"/>
                  <a:pt x="278" y="66"/>
                  <a:pt x="278" y="66"/>
                </a:cubicBezTo>
                <a:cubicBezTo>
                  <a:pt x="279" y="66"/>
                  <a:pt x="279" y="66"/>
                  <a:pt x="279" y="66"/>
                </a:cubicBezTo>
                <a:cubicBezTo>
                  <a:pt x="282" y="68"/>
                  <a:pt x="283" y="69"/>
                  <a:pt x="284" y="69"/>
                </a:cubicBezTo>
                <a:cubicBezTo>
                  <a:pt x="285" y="69"/>
                  <a:pt x="286" y="68"/>
                  <a:pt x="291" y="65"/>
                </a:cubicBezTo>
                <a:cubicBezTo>
                  <a:pt x="293" y="64"/>
                  <a:pt x="295" y="63"/>
                  <a:pt x="298" y="62"/>
                </a:cubicBezTo>
                <a:cubicBezTo>
                  <a:pt x="304" y="58"/>
                  <a:pt x="308" y="56"/>
                  <a:pt x="310" y="56"/>
                </a:cubicBezTo>
                <a:cubicBezTo>
                  <a:pt x="311" y="57"/>
                  <a:pt x="314" y="60"/>
                  <a:pt x="314" y="61"/>
                </a:cubicBezTo>
                <a:cubicBezTo>
                  <a:pt x="314" y="62"/>
                  <a:pt x="312" y="66"/>
                  <a:pt x="307" y="72"/>
                </a:cubicBezTo>
                <a:cubicBezTo>
                  <a:pt x="306" y="74"/>
                  <a:pt x="305" y="76"/>
                  <a:pt x="303" y="78"/>
                </a:cubicBezTo>
                <a:cubicBezTo>
                  <a:pt x="300" y="83"/>
                  <a:pt x="299" y="84"/>
                  <a:pt x="299" y="85"/>
                </a:cubicBezTo>
                <a:cubicBezTo>
                  <a:pt x="299" y="85"/>
                  <a:pt x="299" y="85"/>
                  <a:pt x="299" y="85"/>
                </a:cubicBezTo>
                <a:cubicBezTo>
                  <a:pt x="299" y="85"/>
                  <a:pt x="299" y="85"/>
                  <a:pt x="299" y="85"/>
                </a:cubicBezTo>
                <a:cubicBezTo>
                  <a:pt x="299" y="86"/>
                  <a:pt x="300" y="88"/>
                  <a:pt x="302" y="90"/>
                </a:cubicBezTo>
                <a:cubicBezTo>
                  <a:pt x="302" y="93"/>
                  <a:pt x="302" y="93"/>
                  <a:pt x="302" y="93"/>
                </a:cubicBezTo>
                <a:cubicBezTo>
                  <a:pt x="303" y="92"/>
                  <a:pt x="303" y="92"/>
                  <a:pt x="303" y="92"/>
                </a:cubicBezTo>
                <a:cubicBezTo>
                  <a:pt x="305" y="95"/>
                  <a:pt x="306" y="96"/>
                  <a:pt x="307" y="96"/>
                </a:cubicBezTo>
                <a:cubicBezTo>
                  <a:pt x="308" y="96"/>
                  <a:pt x="309" y="96"/>
                  <a:pt x="314" y="94"/>
                </a:cubicBezTo>
                <a:cubicBezTo>
                  <a:pt x="317" y="94"/>
                  <a:pt x="319" y="93"/>
                  <a:pt x="322" y="92"/>
                </a:cubicBezTo>
                <a:cubicBezTo>
                  <a:pt x="329" y="90"/>
                  <a:pt x="334" y="89"/>
                  <a:pt x="335" y="89"/>
                </a:cubicBezTo>
                <a:cubicBezTo>
                  <a:pt x="336" y="90"/>
                  <a:pt x="338" y="94"/>
                  <a:pt x="338" y="95"/>
                </a:cubicBezTo>
                <a:cubicBezTo>
                  <a:pt x="337" y="96"/>
                  <a:pt x="335" y="99"/>
                  <a:pt x="329" y="105"/>
                </a:cubicBezTo>
                <a:cubicBezTo>
                  <a:pt x="327" y="106"/>
                  <a:pt x="325" y="108"/>
                  <a:pt x="324" y="109"/>
                </a:cubicBezTo>
                <a:cubicBezTo>
                  <a:pt x="319" y="113"/>
                  <a:pt x="318" y="114"/>
                  <a:pt x="318" y="115"/>
                </a:cubicBezTo>
                <a:cubicBezTo>
                  <a:pt x="318" y="115"/>
                  <a:pt x="318" y="115"/>
                  <a:pt x="318" y="115"/>
                </a:cubicBezTo>
                <a:cubicBezTo>
                  <a:pt x="318" y="117"/>
                  <a:pt x="318" y="118"/>
                  <a:pt x="319" y="121"/>
                </a:cubicBezTo>
                <a:cubicBezTo>
                  <a:pt x="319" y="123"/>
                  <a:pt x="319" y="123"/>
                  <a:pt x="319" y="123"/>
                </a:cubicBezTo>
                <a:cubicBezTo>
                  <a:pt x="320" y="123"/>
                  <a:pt x="320" y="123"/>
                  <a:pt x="320" y="123"/>
                </a:cubicBezTo>
                <a:cubicBezTo>
                  <a:pt x="321" y="126"/>
                  <a:pt x="322" y="127"/>
                  <a:pt x="323" y="128"/>
                </a:cubicBezTo>
                <a:cubicBezTo>
                  <a:pt x="324" y="128"/>
                  <a:pt x="325" y="128"/>
                  <a:pt x="331" y="128"/>
                </a:cubicBezTo>
                <a:cubicBezTo>
                  <a:pt x="333" y="128"/>
                  <a:pt x="336" y="127"/>
                  <a:pt x="338" y="127"/>
                </a:cubicBezTo>
                <a:cubicBezTo>
                  <a:pt x="346" y="127"/>
                  <a:pt x="350" y="127"/>
                  <a:pt x="352" y="128"/>
                </a:cubicBezTo>
                <a:cubicBezTo>
                  <a:pt x="352" y="129"/>
                  <a:pt x="354" y="132"/>
                  <a:pt x="353" y="134"/>
                </a:cubicBezTo>
                <a:cubicBezTo>
                  <a:pt x="353" y="134"/>
                  <a:pt x="353" y="134"/>
                  <a:pt x="353" y="134"/>
                </a:cubicBezTo>
                <a:cubicBezTo>
                  <a:pt x="352" y="135"/>
                  <a:pt x="349" y="138"/>
                  <a:pt x="342" y="141"/>
                </a:cubicBezTo>
                <a:cubicBezTo>
                  <a:pt x="340" y="142"/>
                  <a:pt x="338" y="143"/>
                  <a:pt x="336" y="144"/>
                </a:cubicBezTo>
                <a:cubicBezTo>
                  <a:pt x="330" y="147"/>
                  <a:pt x="329" y="148"/>
                  <a:pt x="329" y="149"/>
                </a:cubicBezTo>
                <a:cubicBezTo>
                  <a:pt x="329" y="149"/>
                  <a:pt x="329" y="149"/>
                  <a:pt x="329" y="150"/>
                </a:cubicBezTo>
                <a:cubicBezTo>
                  <a:pt x="329" y="151"/>
                  <a:pt x="329" y="153"/>
                  <a:pt x="329" y="155"/>
                </a:cubicBezTo>
                <a:cubicBezTo>
                  <a:pt x="328" y="157"/>
                  <a:pt x="328" y="157"/>
                  <a:pt x="328" y="157"/>
                </a:cubicBezTo>
                <a:cubicBezTo>
                  <a:pt x="329" y="157"/>
                  <a:pt x="329" y="157"/>
                  <a:pt x="329" y="157"/>
                </a:cubicBezTo>
                <a:cubicBezTo>
                  <a:pt x="330" y="160"/>
                  <a:pt x="331" y="162"/>
                  <a:pt x="331" y="162"/>
                </a:cubicBezTo>
                <a:cubicBezTo>
                  <a:pt x="332" y="163"/>
                  <a:pt x="333" y="163"/>
                  <a:pt x="339" y="164"/>
                </a:cubicBezTo>
                <a:cubicBezTo>
                  <a:pt x="341" y="164"/>
                  <a:pt x="343" y="165"/>
                  <a:pt x="346" y="165"/>
                </a:cubicBezTo>
                <a:cubicBezTo>
                  <a:pt x="353" y="167"/>
                  <a:pt x="358" y="168"/>
                  <a:pt x="359" y="169"/>
                </a:cubicBezTo>
                <a:cubicBezTo>
                  <a:pt x="359" y="170"/>
                  <a:pt x="360" y="172"/>
                  <a:pt x="360" y="174"/>
                </a:cubicBezTo>
                <a:cubicBezTo>
                  <a:pt x="359" y="175"/>
                  <a:pt x="359" y="175"/>
                  <a:pt x="359" y="175"/>
                </a:cubicBezTo>
                <a:cubicBezTo>
                  <a:pt x="358" y="176"/>
                  <a:pt x="354" y="178"/>
                  <a:pt x="347" y="180"/>
                </a:cubicBezTo>
                <a:cubicBezTo>
                  <a:pt x="344" y="180"/>
                  <a:pt x="342" y="181"/>
                  <a:pt x="340" y="181"/>
                </a:cubicBezTo>
                <a:cubicBezTo>
                  <a:pt x="334" y="183"/>
                  <a:pt x="333" y="183"/>
                  <a:pt x="332" y="184"/>
                </a:cubicBezTo>
                <a:cubicBezTo>
                  <a:pt x="332" y="185"/>
                  <a:pt x="331" y="186"/>
                  <a:pt x="331" y="187"/>
                </a:cubicBezTo>
                <a:cubicBezTo>
                  <a:pt x="331" y="188"/>
                  <a:pt x="331" y="189"/>
                  <a:pt x="331" y="190"/>
                </a:cubicBezTo>
                <a:cubicBezTo>
                  <a:pt x="329" y="192"/>
                  <a:pt x="329" y="192"/>
                  <a:pt x="329" y="192"/>
                </a:cubicBezTo>
                <a:cubicBezTo>
                  <a:pt x="331" y="192"/>
                  <a:pt x="331" y="192"/>
                  <a:pt x="331" y="192"/>
                </a:cubicBezTo>
                <a:cubicBezTo>
                  <a:pt x="330" y="195"/>
                  <a:pt x="331" y="197"/>
                  <a:pt x="331" y="198"/>
                </a:cubicBezTo>
                <a:cubicBezTo>
                  <a:pt x="332" y="198"/>
                  <a:pt x="333" y="199"/>
                  <a:pt x="338" y="201"/>
                </a:cubicBezTo>
                <a:cubicBezTo>
                  <a:pt x="340" y="202"/>
                  <a:pt x="343" y="203"/>
                  <a:pt x="345" y="204"/>
                </a:cubicBezTo>
                <a:cubicBezTo>
                  <a:pt x="352" y="207"/>
                  <a:pt x="356" y="210"/>
                  <a:pt x="357" y="210"/>
                </a:cubicBezTo>
                <a:cubicBezTo>
                  <a:pt x="357" y="211"/>
                  <a:pt x="357" y="212"/>
                  <a:pt x="357" y="213"/>
                </a:cubicBezTo>
                <a:cubicBezTo>
                  <a:pt x="356" y="215"/>
                  <a:pt x="356" y="217"/>
                  <a:pt x="355" y="217"/>
                </a:cubicBezTo>
                <a:cubicBezTo>
                  <a:pt x="354" y="217"/>
                  <a:pt x="350" y="218"/>
                  <a:pt x="342" y="218"/>
                </a:cubicBezTo>
                <a:cubicBezTo>
                  <a:pt x="340" y="218"/>
                  <a:pt x="337" y="218"/>
                  <a:pt x="335" y="218"/>
                </a:cubicBezTo>
                <a:cubicBezTo>
                  <a:pt x="329" y="218"/>
                  <a:pt x="328" y="219"/>
                  <a:pt x="327" y="219"/>
                </a:cubicBezTo>
                <a:cubicBezTo>
                  <a:pt x="326" y="220"/>
                  <a:pt x="325" y="221"/>
                  <a:pt x="325" y="225"/>
                </a:cubicBezTo>
                <a:cubicBezTo>
                  <a:pt x="324" y="225"/>
                  <a:pt x="324" y="225"/>
                  <a:pt x="324" y="225"/>
                </a:cubicBezTo>
                <a:cubicBezTo>
                  <a:pt x="324" y="225"/>
                  <a:pt x="324" y="225"/>
                  <a:pt x="324" y="225"/>
                </a:cubicBezTo>
                <a:cubicBezTo>
                  <a:pt x="324" y="227"/>
                  <a:pt x="323" y="229"/>
                  <a:pt x="323" y="230"/>
                </a:cubicBezTo>
                <a:cubicBezTo>
                  <a:pt x="323" y="231"/>
                  <a:pt x="323" y="232"/>
                  <a:pt x="323" y="232"/>
                </a:cubicBezTo>
                <a:cubicBezTo>
                  <a:pt x="324" y="233"/>
                  <a:pt x="324" y="234"/>
                  <a:pt x="329" y="237"/>
                </a:cubicBezTo>
                <a:cubicBezTo>
                  <a:pt x="331" y="238"/>
                  <a:pt x="333" y="240"/>
                  <a:pt x="335" y="242"/>
                </a:cubicBezTo>
                <a:cubicBezTo>
                  <a:pt x="341" y="246"/>
                  <a:pt x="344" y="249"/>
                  <a:pt x="345" y="250"/>
                </a:cubicBezTo>
                <a:cubicBezTo>
                  <a:pt x="345" y="251"/>
                  <a:pt x="345" y="251"/>
                  <a:pt x="345" y="251"/>
                </a:cubicBezTo>
                <a:cubicBezTo>
                  <a:pt x="345" y="253"/>
                  <a:pt x="343" y="256"/>
                  <a:pt x="342" y="257"/>
                </a:cubicBezTo>
                <a:cubicBezTo>
                  <a:pt x="341" y="257"/>
                  <a:pt x="336" y="256"/>
                  <a:pt x="329" y="255"/>
                </a:cubicBezTo>
                <a:cubicBezTo>
                  <a:pt x="327" y="254"/>
                  <a:pt x="324" y="254"/>
                  <a:pt x="322" y="253"/>
                </a:cubicBezTo>
                <a:cubicBezTo>
                  <a:pt x="316" y="252"/>
                  <a:pt x="315" y="252"/>
                  <a:pt x="314" y="252"/>
                </a:cubicBezTo>
                <a:cubicBezTo>
                  <a:pt x="313" y="253"/>
                  <a:pt x="312" y="254"/>
                  <a:pt x="310" y="257"/>
                </a:cubicBezTo>
                <a:cubicBezTo>
                  <a:pt x="310" y="257"/>
                  <a:pt x="310" y="257"/>
                  <a:pt x="310" y="257"/>
                </a:cubicBezTo>
                <a:cubicBezTo>
                  <a:pt x="310" y="258"/>
                  <a:pt x="310" y="258"/>
                  <a:pt x="310" y="258"/>
                </a:cubicBezTo>
                <a:cubicBezTo>
                  <a:pt x="308" y="260"/>
                  <a:pt x="307" y="261"/>
                  <a:pt x="307" y="263"/>
                </a:cubicBezTo>
                <a:cubicBezTo>
                  <a:pt x="307" y="263"/>
                  <a:pt x="307" y="264"/>
                  <a:pt x="307" y="264"/>
                </a:cubicBezTo>
                <a:cubicBezTo>
                  <a:pt x="308" y="265"/>
                  <a:pt x="308" y="266"/>
                  <a:pt x="312" y="270"/>
                </a:cubicBezTo>
                <a:cubicBezTo>
                  <a:pt x="313" y="272"/>
                  <a:pt x="315" y="274"/>
                  <a:pt x="317" y="276"/>
                </a:cubicBezTo>
                <a:cubicBezTo>
                  <a:pt x="321" y="282"/>
                  <a:pt x="324" y="286"/>
                  <a:pt x="324" y="287"/>
                </a:cubicBezTo>
                <a:cubicBezTo>
                  <a:pt x="324" y="288"/>
                  <a:pt x="321" y="292"/>
                  <a:pt x="320" y="292"/>
                </a:cubicBezTo>
                <a:cubicBezTo>
                  <a:pt x="319" y="292"/>
                  <a:pt x="315" y="290"/>
                  <a:pt x="308" y="287"/>
                </a:cubicBezTo>
                <a:cubicBezTo>
                  <a:pt x="306" y="286"/>
                  <a:pt x="303" y="285"/>
                  <a:pt x="302" y="284"/>
                </a:cubicBezTo>
                <a:cubicBezTo>
                  <a:pt x="296" y="281"/>
                  <a:pt x="295" y="281"/>
                  <a:pt x="294" y="281"/>
                </a:cubicBezTo>
                <a:cubicBezTo>
                  <a:pt x="293" y="281"/>
                  <a:pt x="292" y="282"/>
                  <a:pt x="289" y="285"/>
                </a:cubicBezTo>
                <a:cubicBezTo>
                  <a:pt x="288" y="285"/>
                  <a:pt x="288" y="285"/>
                  <a:pt x="288" y="285"/>
                </a:cubicBezTo>
                <a:cubicBezTo>
                  <a:pt x="288" y="286"/>
                  <a:pt x="288" y="286"/>
                  <a:pt x="288" y="286"/>
                </a:cubicBezTo>
                <a:cubicBezTo>
                  <a:pt x="285" y="289"/>
                  <a:pt x="285" y="290"/>
                  <a:pt x="285" y="291"/>
                </a:cubicBezTo>
                <a:cubicBezTo>
                  <a:pt x="284" y="291"/>
                  <a:pt x="284" y="291"/>
                  <a:pt x="284" y="291"/>
                </a:cubicBezTo>
                <a:cubicBezTo>
                  <a:pt x="285" y="292"/>
                  <a:pt x="285" y="293"/>
                  <a:pt x="287" y="298"/>
                </a:cubicBezTo>
                <a:cubicBezTo>
                  <a:pt x="288" y="300"/>
                  <a:pt x="290" y="302"/>
                  <a:pt x="291" y="305"/>
                </a:cubicBezTo>
                <a:cubicBezTo>
                  <a:pt x="294" y="311"/>
                  <a:pt x="295" y="316"/>
                  <a:pt x="296" y="317"/>
                </a:cubicBezTo>
                <a:cubicBezTo>
                  <a:pt x="295" y="319"/>
                  <a:pt x="292" y="321"/>
                  <a:pt x="290" y="321"/>
                </a:cubicBezTo>
                <a:cubicBezTo>
                  <a:pt x="289" y="321"/>
                  <a:pt x="285" y="318"/>
                  <a:pt x="280" y="314"/>
                </a:cubicBezTo>
                <a:cubicBezTo>
                  <a:pt x="278" y="312"/>
                  <a:pt x="276" y="311"/>
                  <a:pt x="274" y="310"/>
                </a:cubicBezTo>
                <a:cubicBezTo>
                  <a:pt x="269" y="305"/>
                  <a:pt x="268" y="305"/>
                  <a:pt x="267" y="305"/>
                </a:cubicBezTo>
                <a:cubicBezTo>
                  <a:pt x="266" y="305"/>
                  <a:pt x="265" y="305"/>
                  <a:pt x="262" y="307"/>
                </a:cubicBezTo>
                <a:cubicBezTo>
                  <a:pt x="261" y="307"/>
                  <a:pt x="261" y="307"/>
                  <a:pt x="261" y="307"/>
                </a:cubicBezTo>
                <a:cubicBezTo>
                  <a:pt x="260" y="308"/>
                  <a:pt x="260" y="308"/>
                  <a:pt x="260" y="308"/>
                </a:cubicBezTo>
                <a:cubicBezTo>
                  <a:pt x="257" y="310"/>
                  <a:pt x="256" y="311"/>
                  <a:pt x="256" y="312"/>
                </a:cubicBezTo>
                <a:cubicBezTo>
                  <a:pt x="256" y="312"/>
                  <a:pt x="256" y="312"/>
                  <a:pt x="256" y="312"/>
                </a:cubicBezTo>
                <a:cubicBezTo>
                  <a:pt x="256" y="313"/>
                  <a:pt x="256" y="313"/>
                  <a:pt x="256" y="313"/>
                </a:cubicBezTo>
                <a:cubicBezTo>
                  <a:pt x="256" y="313"/>
                  <a:pt x="256" y="315"/>
                  <a:pt x="257" y="320"/>
                </a:cubicBezTo>
                <a:cubicBezTo>
                  <a:pt x="258" y="322"/>
                  <a:pt x="258" y="325"/>
                  <a:pt x="259" y="327"/>
                </a:cubicBezTo>
                <a:cubicBezTo>
                  <a:pt x="260" y="334"/>
                  <a:pt x="261" y="339"/>
                  <a:pt x="261" y="340"/>
                </a:cubicBezTo>
                <a:cubicBezTo>
                  <a:pt x="260" y="341"/>
                  <a:pt x="256" y="343"/>
                  <a:pt x="255" y="343"/>
                </a:cubicBezTo>
                <a:cubicBezTo>
                  <a:pt x="254" y="343"/>
                  <a:pt x="251" y="339"/>
                  <a:pt x="246" y="333"/>
                </a:cubicBezTo>
                <a:cubicBezTo>
                  <a:pt x="244" y="331"/>
                  <a:pt x="243" y="330"/>
                  <a:pt x="242" y="328"/>
                </a:cubicBezTo>
                <a:cubicBezTo>
                  <a:pt x="238" y="323"/>
                  <a:pt x="237" y="322"/>
                  <a:pt x="236" y="322"/>
                </a:cubicBezTo>
                <a:cubicBezTo>
                  <a:pt x="235" y="322"/>
                  <a:pt x="234" y="322"/>
                  <a:pt x="230" y="323"/>
                </a:cubicBezTo>
                <a:cubicBezTo>
                  <a:pt x="229" y="323"/>
                  <a:pt x="229" y="323"/>
                  <a:pt x="229" y="323"/>
                </a:cubicBezTo>
                <a:cubicBezTo>
                  <a:pt x="228" y="324"/>
                  <a:pt x="228" y="324"/>
                  <a:pt x="228" y="324"/>
                </a:cubicBezTo>
                <a:cubicBezTo>
                  <a:pt x="226" y="324"/>
                  <a:pt x="224" y="325"/>
                  <a:pt x="223" y="326"/>
                </a:cubicBezTo>
                <a:cubicBezTo>
                  <a:pt x="223" y="327"/>
                  <a:pt x="223" y="327"/>
                  <a:pt x="223" y="328"/>
                </a:cubicBezTo>
                <a:cubicBezTo>
                  <a:pt x="223" y="329"/>
                  <a:pt x="223" y="331"/>
                  <a:pt x="223" y="334"/>
                </a:cubicBezTo>
                <a:cubicBezTo>
                  <a:pt x="223" y="336"/>
                  <a:pt x="223" y="339"/>
                  <a:pt x="223" y="342"/>
                </a:cubicBezTo>
                <a:cubicBezTo>
                  <a:pt x="223" y="346"/>
                  <a:pt x="222" y="350"/>
                  <a:pt x="222" y="353"/>
                </a:cubicBezTo>
                <a:cubicBezTo>
                  <a:pt x="222" y="354"/>
                  <a:pt x="222" y="355"/>
                  <a:pt x="222" y="355"/>
                </a:cubicBezTo>
                <a:cubicBezTo>
                  <a:pt x="220" y="356"/>
                  <a:pt x="216" y="357"/>
                  <a:pt x="215" y="356"/>
                </a:cubicBezTo>
                <a:cubicBezTo>
                  <a:pt x="214" y="355"/>
                  <a:pt x="212" y="351"/>
                  <a:pt x="209" y="345"/>
                </a:cubicBezTo>
                <a:cubicBezTo>
                  <a:pt x="208" y="342"/>
                  <a:pt x="207" y="340"/>
                  <a:pt x="206" y="338"/>
                </a:cubicBezTo>
                <a:cubicBezTo>
                  <a:pt x="203" y="332"/>
                  <a:pt x="203" y="332"/>
                  <a:pt x="202" y="331"/>
                </a:cubicBezTo>
                <a:cubicBezTo>
                  <a:pt x="201" y="331"/>
                  <a:pt x="200" y="330"/>
                  <a:pt x="196" y="331"/>
                </a:cubicBezTo>
                <a:cubicBezTo>
                  <a:pt x="194" y="329"/>
                  <a:pt x="194" y="329"/>
                  <a:pt x="194" y="329"/>
                </a:cubicBezTo>
                <a:cubicBezTo>
                  <a:pt x="194" y="331"/>
                  <a:pt x="194" y="331"/>
                  <a:pt x="194" y="331"/>
                </a:cubicBezTo>
                <a:cubicBezTo>
                  <a:pt x="191" y="331"/>
                  <a:pt x="189" y="332"/>
                  <a:pt x="188" y="333"/>
                </a:cubicBezTo>
                <a:cubicBezTo>
                  <a:pt x="188" y="333"/>
                  <a:pt x="188" y="334"/>
                  <a:pt x="186" y="340"/>
                </a:cubicBezTo>
                <a:cubicBezTo>
                  <a:pt x="186" y="342"/>
                  <a:pt x="185" y="345"/>
                  <a:pt x="184" y="347"/>
                </a:cubicBezTo>
                <a:cubicBezTo>
                  <a:pt x="182" y="354"/>
                  <a:pt x="181" y="359"/>
                  <a:pt x="180" y="360"/>
                </a:cubicBezTo>
                <a:cubicBezTo>
                  <a:pt x="179" y="360"/>
                  <a:pt x="175" y="360"/>
                  <a:pt x="174" y="360"/>
                </a:cubicBezTo>
                <a:cubicBezTo>
                  <a:pt x="173" y="359"/>
                  <a:pt x="172" y="354"/>
                  <a:pt x="170" y="347"/>
                </a:cubicBezTo>
                <a:cubicBezTo>
                  <a:pt x="170" y="345"/>
                  <a:pt x="169" y="342"/>
                  <a:pt x="169" y="340"/>
                </a:cubicBezTo>
                <a:cubicBezTo>
                  <a:pt x="167" y="334"/>
                  <a:pt x="167" y="333"/>
                  <a:pt x="167" y="332"/>
                </a:cubicBezTo>
                <a:cubicBezTo>
                  <a:pt x="166" y="332"/>
                  <a:pt x="165" y="331"/>
                  <a:pt x="161" y="331"/>
                </a:cubicBezTo>
                <a:cubicBezTo>
                  <a:pt x="160" y="330"/>
                  <a:pt x="160" y="330"/>
                  <a:pt x="160" y="330"/>
                </a:cubicBezTo>
                <a:cubicBezTo>
                  <a:pt x="159" y="330"/>
                  <a:pt x="159" y="330"/>
                  <a:pt x="159" y="330"/>
                </a:cubicBezTo>
                <a:cubicBezTo>
                  <a:pt x="155" y="329"/>
                  <a:pt x="154" y="330"/>
                  <a:pt x="153" y="331"/>
                </a:cubicBezTo>
                <a:cubicBezTo>
                  <a:pt x="152" y="331"/>
                  <a:pt x="152" y="332"/>
                  <a:pt x="149" y="337"/>
                </a:cubicBezTo>
                <a:cubicBezTo>
                  <a:pt x="148" y="339"/>
                  <a:pt x="147" y="341"/>
                  <a:pt x="146" y="344"/>
                </a:cubicBezTo>
                <a:cubicBezTo>
                  <a:pt x="142" y="350"/>
                  <a:pt x="140" y="354"/>
                  <a:pt x="139" y="355"/>
                </a:cubicBezTo>
                <a:cubicBezTo>
                  <a:pt x="137" y="355"/>
                  <a:pt x="133" y="354"/>
                  <a:pt x="132" y="354"/>
                </a:cubicBezTo>
                <a:cubicBezTo>
                  <a:pt x="132" y="352"/>
                  <a:pt x="132" y="348"/>
                  <a:pt x="132" y="340"/>
                </a:cubicBezTo>
                <a:cubicBezTo>
                  <a:pt x="132" y="338"/>
                  <a:pt x="132" y="335"/>
                  <a:pt x="132" y="333"/>
                </a:cubicBezTo>
                <a:cubicBezTo>
                  <a:pt x="132" y="327"/>
                  <a:pt x="132" y="326"/>
                  <a:pt x="132" y="325"/>
                </a:cubicBezTo>
                <a:cubicBezTo>
                  <a:pt x="131" y="324"/>
                  <a:pt x="129" y="323"/>
                  <a:pt x="126" y="322"/>
                </a:cubicBezTo>
                <a:cubicBezTo>
                  <a:pt x="126" y="321"/>
                  <a:pt x="126" y="321"/>
                  <a:pt x="126" y="321"/>
                </a:cubicBezTo>
                <a:cubicBezTo>
                  <a:pt x="125" y="322"/>
                  <a:pt x="125" y="322"/>
                  <a:pt x="125" y="322"/>
                </a:cubicBezTo>
                <a:cubicBezTo>
                  <a:pt x="121" y="320"/>
                  <a:pt x="120" y="320"/>
                  <a:pt x="119" y="320"/>
                </a:cubicBezTo>
                <a:cubicBezTo>
                  <a:pt x="118" y="321"/>
                  <a:pt x="117" y="322"/>
                  <a:pt x="114" y="326"/>
                </a:cubicBezTo>
                <a:cubicBezTo>
                  <a:pt x="112" y="328"/>
                  <a:pt x="111" y="330"/>
                  <a:pt x="109" y="332"/>
                </a:cubicBezTo>
                <a:cubicBezTo>
                  <a:pt x="104" y="337"/>
                  <a:pt x="100" y="340"/>
                  <a:pt x="99" y="341"/>
                </a:cubicBezTo>
                <a:cubicBezTo>
                  <a:pt x="98" y="341"/>
                  <a:pt x="94" y="339"/>
                  <a:pt x="93" y="338"/>
                </a:cubicBezTo>
                <a:cubicBezTo>
                  <a:pt x="93" y="338"/>
                  <a:pt x="94" y="337"/>
                  <a:pt x="94" y="337"/>
                </a:cubicBezTo>
                <a:cubicBezTo>
                  <a:pt x="94" y="337"/>
                  <a:pt x="94" y="337"/>
                  <a:pt x="94" y="337"/>
                </a:cubicBezTo>
                <a:cubicBezTo>
                  <a:pt x="94" y="334"/>
                  <a:pt x="95" y="330"/>
                  <a:pt x="96" y="325"/>
                </a:cubicBezTo>
                <a:cubicBezTo>
                  <a:pt x="97" y="323"/>
                  <a:pt x="97" y="320"/>
                  <a:pt x="98" y="318"/>
                </a:cubicBezTo>
                <a:cubicBezTo>
                  <a:pt x="99" y="315"/>
                  <a:pt x="100" y="313"/>
                  <a:pt x="100" y="312"/>
                </a:cubicBezTo>
                <a:cubicBezTo>
                  <a:pt x="100" y="311"/>
                  <a:pt x="100" y="311"/>
                  <a:pt x="100" y="310"/>
                </a:cubicBezTo>
                <a:cubicBezTo>
                  <a:pt x="99" y="309"/>
                  <a:pt x="98" y="308"/>
                  <a:pt x="95" y="306"/>
                </a:cubicBezTo>
                <a:cubicBezTo>
                  <a:pt x="94" y="304"/>
                  <a:pt x="94" y="304"/>
                  <a:pt x="94" y="304"/>
                </a:cubicBezTo>
                <a:cubicBezTo>
                  <a:pt x="93" y="305"/>
                  <a:pt x="93" y="305"/>
                  <a:pt x="93" y="305"/>
                </a:cubicBezTo>
                <a:cubicBezTo>
                  <a:pt x="91" y="303"/>
                  <a:pt x="90" y="303"/>
                  <a:pt x="88" y="303"/>
                </a:cubicBezTo>
                <a:cubicBezTo>
                  <a:pt x="87" y="303"/>
                  <a:pt x="87" y="303"/>
                  <a:pt x="82" y="307"/>
                </a:cubicBezTo>
                <a:cubicBezTo>
                  <a:pt x="80" y="308"/>
                  <a:pt x="78" y="310"/>
                  <a:pt x="76" y="311"/>
                </a:cubicBezTo>
                <a:cubicBezTo>
                  <a:pt x="70" y="315"/>
                  <a:pt x="66" y="318"/>
                  <a:pt x="64" y="318"/>
                </a:cubicBezTo>
                <a:cubicBezTo>
                  <a:pt x="63" y="318"/>
                  <a:pt x="60" y="315"/>
                  <a:pt x="59" y="314"/>
                </a:cubicBezTo>
                <a:cubicBezTo>
                  <a:pt x="60" y="313"/>
                  <a:pt x="62" y="308"/>
                  <a:pt x="65" y="302"/>
                </a:cubicBezTo>
                <a:cubicBezTo>
                  <a:pt x="66" y="300"/>
                  <a:pt x="67" y="298"/>
                  <a:pt x="68" y="296"/>
                </a:cubicBezTo>
                <a:cubicBezTo>
                  <a:pt x="71" y="291"/>
                  <a:pt x="72" y="290"/>
                  <a:pt x="72" y="289"/>
                </a:cubicBezTo>
                <a:cubicBezTo>
                  <a:pt x="72" y="289"/>
                  <a:pt x="72" y="289"/>
                  <a:pt x="72" y="289"/>
                </a:cubicBezTo>
                <a:cubicBezTo>
                  <a:pt x="72" y="288"/>
                  <a:pt x="72" y="288"/>
                  <a:pt x="72" y="288"/>
                </a:cubicBezTo>
                <a:cubicBezTo>
                  <a:pt x="72" y="287"/>
                  <a:pt x="71" y="286"/>
                  <a:pt x="68" y="283"/>
                </a:cubicBezTo>
                <a:cubicBezTo>
                  <a:pt x="68" y="282"/>
                  <a:pt x="68" y="282"/>
                  <a:pt x="68" y="282"/>
                </a:cubicBezTo>
                <a:cubicBezTo>
                  <a:pt x="67" y="282"/>
                  <a:pt x="67" y="282"/>
                  <a:pt x="67" y="282"/>
                </a:cubicBezTo>
                <a:cubicBezTo>
                  <a:pt x="65" y="279"/>
                  <a:pt x="63" y="278"/>
                  <a:pt x="62" y="278"/>
                </a:cubicBezTo>
                <a:cubicBezTo>
                  <a:pt x="61" y="278"/>
                  <a:pt x="61" y="279"/>
                  <a:pt x="55" y="281"/>
                </a:cubicBezTo>
                <a:cubicBezTo>
                  <a:pt x="53" y="282"/>
                  <a:pt x="51" y="283"/>
                  <a:pt x="48" y="284"/>
                </a:cubicBezTo>
                <a:cubicBezTo>
                  <a:pt x="42" y="286"/>
                  <a:pt x="37" y="288"/>
                  <a:pt x="36" y="288"/>
                </a:cubicBezTo>
                <a:cubicBezTo>
                  <a:pt x="34" y="287"/>
                  <a:pt x="32" y="284"/>
                  <a:pt x="32" y="283"/>
                </a:cubicBezTo>
                <a:cubicBezTo>
                  <a:pt x="32" y="281"/>
                  <a:pt x="35" y="278"/>
                  <a:pt x="40" y="272"/>
                </a:cubicBezTo>
                <a:cubicBezTo>
                  <a:pt x="42" y="270"/>
                  <a:pt x="43" y="269"/>
                  <a:pt x="45" y="267"/>
                </a:cubicBezTo>
                <a:cubicBezTo>
                  <a:pt x="49" y="262"/>
                  <a:pt x="49" y="262"/>
                  <a:pt x="50" y="260"/>
                </a:cubicBezTo>
                <a:cubicBezTo>
                  <a:pt x="50" y="260"/>
                  <a:pt x="50" y="258"/>
                  <a:pt x="47" y="255"/>
                </a:cubicBezTo>
                <a:cubicBezTo>
                  <a:pt x="48" y="253"/>
                  <a:pt x="48" y="253"/>
                  <a:pt x="48" y="253"/>
                </a:cubicBezTo>
                <a:cubicBezTo>
                  <a:pt x="46" y="253"/>
                  <a:pt x="46" y="253"/>
                  <a:pt x="46" y="253"/>
                </a:cubicBezTo>
                <a:cubicBezTo>
                  <a:pt x="45" y="250"/>
                  <a:pt x="44" y="249"/>
                  <a:pt x="43" y="249"/>
                </a:cubicBezTo>
                <a:cubicBezTo>
                  <a:pt x="42" y="248"/>
                  <a:pt x="41" y="249"/>
                  <a:pt x="36" y="249"/>
                </a:cubicBezTo>
                <a:cubicBezTo>
                  <a:pt x="33" y="250"/>
                  <a:pt x="31" y="250"/>
                  <a:pt x="28" y="251"/>
                </a:cubicBezTo>
                <a:cubicBezTo>
                  <a:pt x="21" y="252"/>
                  <a:pt x="16" y="252"/>
                  <a:pt x="15" y="252"/>
                </a:cubicBezTo>
                <a:cubicBezTo>
                  <a:pt x="14" y="251"/>
                  <a:pt x="12" y="247"/>
                  <a:pt x="12" y="246"/>
                </a:cubicBezTo>
                <a:cubicBezTo>
                  <a:pt x="13" y="245"/>
                  <a:pt x="16" y="242"/>
                  <a:pt x="22" y="237"/>
                </a:cubicBezTo>
                <a:cubicBezTo>
                  <a:pt x="24" y="236"/>
                  <a:pt x="26" y="235"/>
                  <a:pt x="28" y="234"/>
                </a:cubicBezTo>
                <a:cubicBezTo>
                  <a:pt x="33" y="230"/>
                  <a:pt x="34" y="229"/>
                  <a:pt x="35" y="228"/>
                </a:cubicBezTo>
                <a:cubicBezTo>
                  <a:pt x="35" y="228"/>
                  <a:pt x="35" y="228"/>
                  <a:pt x="35" y="228"/>
                </a:cubicBezTo>
                <a:cubicBezTo>
                  <a:pt x="35" y="226"/>
                  <a:pt x="35" y="225"/>
                  <a:pt x="34" y="222"/>
                </a:cubicBezTo>
                <a:cubicBezTo>
                  <a:pt x="34" y="221"/>
                  <a:pt x="34" y="221"/>
                  <a:pt x="34" y="221"/>
                </a:cubicBezTo>
                <a:cubicBezTo>
                  <a:pt x="33" y="220"/>
                  <a:pt x="33" y="220"/>
                  <a:pt x="33" y="220"/>
                </a:cubicBezTo>
                <a:cubicBezTo>
                  <a:pt x="32" y="217"/>
                  <a:pt x="31" y="216"/>
                  <a:pt x="31" y="215"/>
                </a:cubicBezTo>
                <a:cubicBezTo>
                  <a:pt x="30" y="215"/>
                  <a:pt x="29" y="215"/>
                  <a:pt x="23" y="214"/>
                </a:cubicBezTo>
                <a:cubicBezTo>
                  <a:pt x="21" y="214"/>
                  <a:pt x="18" y="214"/>
                  <a:pt x="16" y="214"/>
                </a:cubicBezTo>
                <a:cubicBezTo>
                  <a:pt x="8" y="213"/>
                  <a:pt x="4" y="212"/>
                  <a:pt x="3" y="212"/>
                </a:cubicBezTo>
                <a:cubicBezTo>
                  <a:pt x="2" y="211"/>
                  <a:pt x="1" y="208"/>
                  <a:pt x="1" y="206"/>
                </a:cubicBezTo>
                <a:cubicBezTo>
                  <a:pt x="1" y="206"/>
                  <a:pt x="1" y="205"/>
                  <a:pt x="1" y="205"/>
                </a:cubicBezTo>
                <a:cubicBezTo>
                  <a:pt x="2" y="205"/>
                  <a:pt x="7" y="202"/>
                  <a:pt x="13" y="200"/>
                </a:cubicBezTo>
                <a:cubicBezTo>
                  <a:pt x="16" y="199"/>
                  <a:pt x="18" y="198"/>
                  <a:pt x="20" y="197"/>
                </a:cubicBezTo>
                <a:cubicBezTo>
                  <a:pt x="26" y="195"/>
                  <a:pt x="27" y="195"/>
                  <a:pt x="27" y="194"/>
                </a:cubicBezTo>
                <a:cubicBezTo>
                  <a:pt x="28" y="193"/>
                  <a:pt x="28" y="193"/>
                  <a:pt x="28" y="192"/>
                </a:cubicBezTo>
                <a:cubicBezTo>
                  <a:pt x="28" y="190"/>
                  <a:pt x="28" y="189"/>
                  <a:pt x="28" y="188"/>
                </a:cubicBezTo>
                <a:cubicBezTo>
                  <a:pt x="29" y="186"/>
                  <a:pt x="29" y="186"/>
                  <a:pt x="29" y="186"/>
                </a:cubicBezTo>
                <a:cubicBezTo>
                  <a:pt x="28" y="185"/>
                  <a:pt x="28" y="185"/>
                  <a:pt x="28" y="185"/>
                </a:cubicBezTo>
                <a:cubicBezTo>
                  <a:pt x="28" y="182"/>
                  <a:pt x="27" y="181"/>
                  <a:pt x="26" y="180"/>
                </a:cubicBezTo>
                <a:cubicBezTo>
                  <a:pt x="26" y="179"/>
                  <a:pt x="25" y="179"/>
                  <a:pt x="20" y="177"/>
                </a:cubicBezTo>
                <a:cubicBezTo>
                  <a:pt x="17" y="177"/>
                  <a:pt x="15" y="176"/>
                  <a:pt x="12" y="175"/>
                </a:cubicBezTo>
                <a:cubicBezTo>
                  <a:pt x="5" y="173"/>
                  <a:pt x="1" y="171"/>
                  <a:pt x="0" y="170"/>
                </a:cubicBezTo>
                <a:cubicBezTo>
                  <a:pt x="0" y="170"/>
                  <a:pt x="0" y="168"/>
                  <a:pt x="0" y="166"/>
                </a:cubicBezTo>
                <a:close/>
                <a:moveTo>
                  <a:pt x="287" y="193"/>
                </a:moveTo>
                <a:cubicBezTo>
                  <a:pt x="295" y="134"/>
                  <a:pt x="253" y="79"/>
                  <a:pt x="193" y="72"/>
                </a:cubicBezTo>
                <a:cubicBezTo>
                  <a:pt x="134" y="64"/>
                  <a:pt x="80" y="106"/>
                  <a:pt x="72" y="165"/>
                </a:cubicBezTo>
                <a:cubicBezTo>
                  <a:pt x="64" y="225"/>
                  <a:pt x="106" y="279"/>
                  <a:pt x="166" y="287"/>
                </a:cubicBezTo>
                <a:cubicBezTo>
                  <a:pt x="225" y="295"/>
                  <a:pt x="280" y="253"/>
                  <a:pt x="287" y="193"/>
                </a:cubicBezTo>
                <a:close/>
              </a:path>
            </a:pathLst>
          </a:custGeom>
          <a:solidFill>
            <a:srgbClr val="3C4856"/>
          </a:solidFill>
          <a:ln>
            <a:noFill/>
          </a:ln>
        </p:spPr>
        <p:txBody>
          <a:bodyPr/>
          <a:lstStyle/>
          <a:p>
            <a:endParaRPr lang="zh-CN" altLang="en-US" sz="3200"/>
          </a:p>
        </p:txBody>
      </p:sp>
      <p:sp>
        <p:nvSpPr>
          <p:cNvPr id="38" name="原创设计师【吴贤】_6"/>
          <p:cNvSpPr>
            <a:spLocks noEditPoints="1"/>
          </p:cNvSpPr>
          <p:nvPr/>
        </p:nvSpPr>
        <p:spPr bwMode="auto">
          <a:xfrm>
            <a:off x="4722887" y="1162049"/>
            <a:ext cx="1887537" cy="1878013"/>
          </a:xfrm>
          <a:custGeom>
            <a:avLst/>
            <a:gdLst>
              <a:gd name="T0" fmla="*/ 2147483647 w 383"/>
              <a:gd name="T1" fmla="*/ 2147483647 h 382"/>
              <a:gd name="T2" fmla="*/ 2147483647 w 383"/>
              <a:gd name="T3" fmla="*/ 2147483647 h 382"/>
              <a:gd name="T4" fmla="*/ 2147483647 w 383"/>
              <a:gd name="T5" fmla="*/ 2147483647 h 382"/>
              <a:gd name="T6" fmla="*/ 2147483647 w 383"/>
              <a:gd name="T7" fmla="*/ 2147483647 h 382"/>
              <a:gd name="T8" fmla="*/ 2147483647 w 383"/>
              <a:gd name="T9" fmla="*/ 2147483647 h 382"/>
              <a:gd name="T10" fmla="*/ 2147483647 w 383"/>
              <a:gd name="T11" fmla="*/ 2147483647 h 382"/>
              <a:gd name="T12" fmla="*/ 2147483647 w 383"/>
              <a:gd name="T13" fmla="*/ 2147483647 h 382"/>
              <a:gd name="T14" fmla="*/ 2147483647 w 383"/>
              <a:gd name="T15" fmla="*/ 2147483647 h 382"/>
              <a:gd name="T16" fmla="*/ 2147483647 w 383"/>
              <a:gd name="T17" fmla="*/ 2147483647 h 382"/>
              <a:gd name="T18" fmla="*/ 2147483647 w 383"/>
              <a:gd name="T19" fmla="*/ 2147483647 h 382"/>
              <a:gd name="T20" fmla="*/ 2147483647 w 383"/>
              <a:gd name="T21" fmla="*/ 2147483647 h 382"/>
              <a:gd name="T22" fmla="*/ 2147483647 w 383"/>
              <a:gd name="T23" fmla="*/ 2147483647 h 382"/>
              <a:gd name="T24" fmla="*/ 2147483647 w 383"/>
              <a:gd name="T25" fmla="*/ 2147483647 h 382"/>
              <a:gd name="T26" fmla="*/ 2147483647 w 383"/>
              <a:gd name="T27" fmla="*/ 2147483647 h 382"/>
              <a:gd name="T28" fmla="*/ 2147483647 w 383"/>
              <a:gd name="T29" fmla="*/ 2147483647 h 382"/>
              <a:gd name="T30" fmla="*/ 2147483647 w 383"/>
              <a:gd name="T31" fmla="*/ 2147483647 h 382"/>
              <a:gd name="T32" fmla="*/ 2147483647 w 383"/>
              <a:gd name="T33" fmla="*/ 2147483647 h 382"/>
              <a:gd name="T34" fmla="*/ 2147483647 w 383"/>
              <a:gd name="T35" fmla="*/ 2147483647 h 382"/>
              <a:gd name="T36" fmla="*/ 2147483647 w 383"/>
              <a:gd name="T37" fmla="*/ 2147483647 h 382"/>
              <a:gd name="T38" fmla="*/ 2147483647 w 383"/>
              <a:gd name="T39" fmla="*/ 2147483647 h 382"/>
              <a:gd name="T40" fmla="*/ 2147483647 w 383"/>
              <a:gd name="T41" fmla="*/ 2147483647 h 382"/>
              <a:gd name="T42" fmla="*/ 2147483647 w 383"/>
              <a:gd name="T43" fmla="*/ 2147483647 h 382"/>
              <a:gd name="T44" fmla="*/ 2147483647 w 383"/>
              <a:gd name="T45" fmla="*/ 2147483647 h 382"/>
              <a:gd name="T46" fmla="*/ 2147483647 w 383"/>
              <a:gd name="T47" fmla="*/ 2147483647 h 382"/>
              <a:gd name="T48" fmla="*/ 2147483647 w 383"/>
              <a:gd name="T49" fmla="*/ 2147483647 h 382"/>
              <a:gd name="T50" fmla="*/ 2147483647 w 383"/>
              <a:gd name="T51" fmla="*/ 2147483647 h 382"/>
              <a:gd name="T52" fmla="*/ 2147483647 w 383"/>
              <a:gd name="T53" fmla="*/ 2147483647 h 382"/>
              <a:gd name="T54" fmla="*/ 2147483647 w 383"/>
              <a:gd name="T55" fmla="*/ 2147483647 h 382"/>
              <a:gd name="T56" fmla="*/ 2147483647 w 383"/>
              <a:gd name="T57" fmla="*/ 2147483647 h 382"/>
              <a:gd name="T58" fmla="*/ 2147483647 w 383"/>
              <a:gd name="T59" fmla="*/ 2147483647 h 382"/>
              <a:gd name="T60" fmla="*/ 2147483647 w 383"/>
              <a:gd name="T61" fmla="*/ 2147483647 h 382"/>
              <a:gd name="T62" fmla="*/ 2147483647 w 383"/>
              <a:gd name="T63" fmla="*/ 2147483647 h 382"/>
              <a:gd name="T64" fmla="*/ 2147483647 w 383"/>
              <a:gd name="T65" fmla="*/ 2147483647 h 382"/>
              <a:gd name="T66" fmla="*/ 2147483647 w 383"/>
              <a:gd name="T67" fmla="*/ 2147483647 h 382"/>
              <a:gd name="T68" fmla="*/ 2147483647 w 383"/>
              <a:gd name="T69" fmla="*/ 2147483647 h 382"/>
              <a:gd name="T70" fmla="*/ 2147483647 w 383"/>
              <a:gd name="T71" fmla="*/ 2147483647 h 382"/>
              <a:gd name="T72" fmla="*/ 2147483647 w 383"/>
              <a:gd name="T73" fmla="*/ 2147483647 h 382"/>
              <a:gd name="T74" fmla="*/ 2147483647 w 383"/>
              <a:gd name="T75" fmla="*/ 2147483647 h 382"/>
              <a:gd name="T76" fmla="*/ 2147483647 w 383"/>
              <a:gd name="T77" fmla="*/ 2147483647 h 382"/>
              <a:gd name="T78" fmla="*/ 2147483647 w 383"/>
              <a:gd name="T79" fmla="*/ 2147483647 h 382"/>
              <a:gd name="T80" fmla="*/ 2147483647 w 383"/>
              <a:gd name="T81" fmla="*/ 2147483647 h 382"/>
              <a:gd name="T82" fmla="*/ 2147483647 w 383"/>
              <a:gd name="T83" fmla="*/ 2147483647 h 382"/>
              <a:gd name="T84" fmla="*/ 2147483647 w 383"/>
              <a:gd name="T85" fmla="*/ 2147483647 h 382"/>
              <a:gd name="T86" fmla="*/ 2147483647 w 383"/>
              <a:gd name="T87" fmla="*/ 2147483647 h 382"/>
              <a:gd name="T88" fmla="*/ 2147483647 w 383"/>
              <a:gd name="T89" fmla="*/ 2147483647 h 382"/>
              <a:gd name="T90" fmla="*/ 2147483647 w 383"/>
              <a:gd name="T91" fmla="*/ 2147483647 h 382"/>
              <a:gd name="T92" fmla="*/ 2147483647 w 383"/>
              <a:gd name="T93" fmla="*/ 2147483647 h 382"/>
              <a:gd name="T94" fmla="*/ 2147483647 w 383"/>
              <a:gd name="T95" fmla="*/ 2147483647 h 382"/>
              <a:gd name="T96" fmla="*/ 2147483647 w 383"/>
              <a:gd name="T97" fmla="*/ 2147483647 h 382"/>
              <a:gd name="T98" fmla="*/ 2147483647 w 383"/>
              <a:gd name="T99" fmla="*/ 2147483647 h 382"/>
              <a:gd name="T100" fmla="*/ 2147483647 w 383"/>
              <a:gd name="T101" fmla="*/ 2147483647 h 382"/>
              <a:gd name="T102" fmla="*/ 2147483647 w 383"/>
              <a:gd name="T103" fmla="*/ 2147483647 h 382"/>
              <a:gd name="T104" fmla="*/ 2147483647 w 383"/>
              <a:gd name="T105" fmla="*/ 2147483647 h 382"/>
              <a:gd name="T106" fmla="*/ 2147483647 w 383"/>
              <a:gd name="T107" fmla="*/ 2147483647 h 382"/>
              <a:gd name="T108" fmla="*/ 2147483647 w 383"/>
              <a:gd name="T109" fmla="*/ 2147483647 h 382"/>
              <a:gd name="T110" fmla="*/ 2147483647 w 383"/>
              <a:gd name="T111" fmla="*/ 2147483647 h 38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3" h="382">
                <a:moveTo>
                  <a:pt x="0" y="201"/>
                </a:moveTo>
                <a:cubicBezTo>
                  <a:pt x="0" y="200"/>
                  <a:pt x="1" y="199"/>
                  <a:pt x="1" y="199"/>
                </a:cubicBezTo>
                <a:cubicBezTo>
                  <a:pt x="2" y="198"/>
                  <a:pt x="6" y="196"/>
                  <a:pt x="14" y="194"/>
                </a:cubicBezTo>
                <a:cubicBezTo>
                  <a:pt x="16" y="193"/>
                  <a:pt x="19" y="193"/>
                  <a:pt x="21" y="192"/>
                </a:cubicBezTo>
                <a:cubicBezTo>
                  <a:pt x="28" y="190"/>
                  <a:pt x="29" y="190"/>
                  <a:pt x="29" y="189"/>
                </a:cubicBezTo>
                <a:cubicBezTo>
                  <a:pt x="30" y="188"/>
                  <a:pt x="31" y="187"/>
                  <a:pt x="31" y="183"/>
                </a:cubicBezTo>
                <a:cubicBezTo>
                  <a:pt x="31" y="182"/>
                  <a:pt x="31" y="182"/>
                  <a:pt x="31" y="182"/>
                </a:cubicBezTo>
                <a:cubicBezTo>
                  <a:pt x="31" y="182"/>
                  <a:pt x="31" y="182"/>
                  <a:pt x="31" y="182"/>
                </a:cubicBezTo>
                <a:cubicBezTo>
                  <a:pt x="31" y="182"/>
                  <a:pt x="31" y="180"/>
                  <a:pt x="31" y="179"/>
                </a:cubicBezTo>
                <a:cubicBezTo>
                  <a:pt x="31" y="177"/>
                  <a:pt x="31" y="176"/>
                  <a:pt x="30" y="175"/>
                </a:cubicBezTo>
                <a:cubicBezTo>
                  <a:pt x="29" y="174"/>
                  <a:pt x="28" y="174"/>
                  <a:pt x="23" y="171"/>
                </a:cubicBezTo>
                <a:cubicBezTo>
                  <a:pt x="21" y="170"/>
                  <a:pt x="18" y="169"/>
                  <a:pt x="15" y="168"/>
                </a:cubicBezTo>
                <a:cubicBezTo>
                  <a:pt x="8" y="165"/>
                  <a:pt x="4" y="162"/>
                  <a:pt x="3" y="162"/>
                </a:cubicBezTo>
                <a:cubicBezTo>
                  <a:pt x="3" y="161"/>
                  <a:pt x="3" y="161"/>
                  <a:pt x="3" y="160"/>
                </a:cubicBezTo>
                <a:cubicBezTo>
                  <a:pt x="3" y="158"/>
                  <a:pt x="4" y="155"/>
                  <a:pt x="4" y="155"/>
                </a:cubicBezTo>
                <a:cubicBezTo>
                  <a:pt x="5" y="154"/>
                  <a:pt x="10" y="153"/>
                  <a:pt x="18" y="153"/>
                </a:cubicBezTo>
                <a:cubicBezTo>
                  <a:pt x="21" y="153"/>
                  <a:pt x="23" y="153"/>
                  <a:pt x="25" y="153"/>
                </a:cubicBezTo>
                <a:cubicBezTo>
                  <a:pt x="32" y="153"/>
                  <a:pt x="33" y="153"/>
                  <a:pt x="34" y="152"/>
                </a:cubicBezTo>
                <a:cubicBezTo>
                  <a:pt x="35" y="151"/>
                  <a:pt x="36" y="150"/>
                  <a:pt x="37" y="146"/>
                </a:cubicBezTo>
                <a:cubicBezTo>
                  <a:pt x="37" y="146"/>
                  <a:pt x="37" y="146"/>
                  <a:pt x="37" y="146"/>
                </a:cubicBezTo>
                <a:cubicBezTo>
                  <a:pt x="37" y="145"/>
                  <a:pt x="37" y="145"/>
                  <a:pt x="37" y="145"/>
                </a:cubicBezTo>
                <a:cubicBezTo>
                  <a:pt x="38" y="143"/>
                  <a:pt x="38" y="141"/>
                  <a:pt x="38" y="140"/>
                </a:cubicBezTo>
                <a:cubicBezTo>
                  <a:pt x="38" y="139"/>
                  <a:pt x="38" y="139"/>
                  <a:pt x="38" y="138"/>
                </a:cubicBezTo>
                <a:cubicBezTo>
                  <a:pt x="38" y="137"/>
                  <a:pt x="37" y="136"/>
                  <a:pt x="32" y="133"/>
                </a:cubicBezTo>
                <a:cubicBezTo>
                  <a:pt x="30" y="131"/>
                  <a:pt x="28" y="130"/>
                  <a:pt x="26" y="128"/>
                </a:cubicBezTo>
                <a:cubicBezTo>
                  <a:pt x="19" y="123"/>
                  <a:pt x="16" y="120"/>
                  <a:pt x="15" y="119"/>
                </a:cubicBezTo>
                <a:cubicBezTo>
                  <a:pt x="15" y="117"/>
                  <a:pt x="17" y="113"/>
                  <a:pt x="18" y="112"/>
                </a:cubicBezTo>
                <a:cubicBezTo>
                  <a:pt x="19" y="112"/>
                  <a:pt x="24" y="113"/>
                  <a:pt x="32" y="114"/>
                </a:cubicBezTo>
                <a:cubicBezTo>
                  <a:pt x="34" y="115"/>
                  <a:pt x="37" y="115"/>
                  <a:pt x="39" y="116"/>
                </a:cubicBezTo>
                <a:cubicBezTo>
                  <a:pt x="46" y="117"/>
                  <a:pt x="47" y="117"/>
                  <a:pt x="48" y="117"/>
                </a:cubicBezTo>
                <a:cubicBezTo>
                  <a:pt x="48" y="116"/>
                  <a:pt x="49" y="116"/>
                  <a:pt x="52" y="112"/>
                </a:cubicBezTo>
                <a:cubicBezTo>
                  <a:pt x="52" y="111"/>
                  <a:pt x="52" y="111"/>
                  <a:pt x="52" y="111"/>
                </a:cubicBezTo>
                <a:cubicBezTo>
                  <a:pt x="52" y="111"/>
                  <a:pt x="52" y="111"/>
                  <a:pt x="52" y="111"/>
                </a:cubicBezTo>
                <a:cubicBezTo>
                  <a:pt x="55" y="107"/>
                  <a:pt x="55" y="105"/>
                  <a:pt x="55" y="105"/>
                </a:cubicBezTo>
                <a:cubicBezTo>
                  <a:pt x="55" y="105"/>
                  <a:pt x="55" y="104"/>
                  <a:pt x="55" y="104"/>
                </a:cubicBezTo>
                <a:cubicBezTo>
                  <a:pt x="54" y="103"/>
                  <a:pt x="54" y="102"/>
                  <a:pt x="50" y="98"/>
                </a:cubicBezTo>
                <a:cubicBezTo>
                  <a:pt x="48" y="96"/>
                  <a:pt x="46" y="94"/>
                  <a:pt x="45" y="91"/>
                </a:cubicBezTo>
                <a:cubicBezTo>
                  <a:pt x="40" y="85"/>
                  <a:pt x="37" y="81"/>
                  <a:pt x="36" y="80"/>
                </a:cubicBezTo>
                <a:cubicBezTo>
                  <a:pt x="37" y="79"/>
                  <a:pt x="39" y="75"/>
                  <a:pt x="41" y="74"/>
                </a:cubicBezTo>
                <a:cubicBezTo>
                  <a:pt x="42" y="75"/>
                  <a:pt x="47" y="76"/>
                  <a:pt x="54" y="79"/>
                </a:cubicBezTo>
                <a:cubicBezTo>
                  <a:pt x="56" y="80"/>
                  <a:pt x="58" y="81"/>
                  <a:pt x="61" y="82"/>
                </a:cubicBezTo>
                <a:cubicBezTo>
                  <a:pt x="67" y="85"/>
                  <a:pt x="68" y="86"/>
                  <a:pt x="69" y="85"/>
                </a:cubicBezTo>
                <a:cubicBezTo>
                  <a:pt x="70" y="85"/>
                  <a:pt x="72" y="84"/>
                  <a:pt x="74" y="81"/>
                </a:cubicBezTo>
                <a:cubicBezTo>
                  <a:pt x="75" y="81"/>
                  <a:pt x="75" y="81"/>
                  <a:pt x="75" y="81"/>
                </a:cubicBezTo>
                <a:cubicBezTo>
                  <a:pt x="75" y="80"/>
                  <a:pt x="75" y="80"/>
                  <a:pt x="75" y="80"/>
                </a:cubicBezTo>
                <a:cubicBezTo>
                  <a:pt x="77" y="78"/>
                  <a:pt x="78" y="76"/>
                  <a:pt x="78" y="75"/>
                </a:cubicBezTo>
                <a:cubicBezTo>
                  <a:pt x="78" y="74"/>
                  <a:pt x="78" y="73"/>
                  <a:pt x="75" y="68"/>
                </a:cubicBezTo>
                <a:cubicBezTo>
                  <a:pt x="74" y="66"/>
                  <a:pt x="73" y="63"/>
                  <a:pt x="72" y="60"/>
                </a:cubicBezTo>
                <a:cubicBezTo>
                  <a:pt x="68" y="53"/>
                  <a:pt x="67" y="49"/>
                  <a:pt x="66" y="47"/>
                </a:cubicBezTo>
                <a:cubicBezTo>
                  <a:pt x="67" y="46"/>
                  <a:pt x="70" y="43"/>
                  <a:pt x="72" y="43"/>
                </a:cubicBezTo>
                <a:cubicBezTo>
                  <a:pt x="73" y="43"/>
                  <a:pt x="77" y="46"/>
                  <a:pt x="83" y="51"/>
                </a:cubicBezTo>
                <a:cubicBezTo>
                  <a:pt x="85" y="52"/>
                  <a:pt x="87" y="54"/>
                  <a:pt x="89" y="55"/>
                </a:cubicBezTo>
                <a:cubicBezTo>
                  <a:pt x="95" y="59"/>
                  <a:pt x="95" y="60"/>
                  <a:pt x="97" y="60"/>
                </a:cubicBezTo>
                <a:cubicBezTo>
                  <a:pt x="97" y="60"/>
                  <a:pt x="99" y="60"/>
                  <a:pt x="102" y="57"/>
                </a:cubicBezTo>
                <a:cubicBezTo>
                  <a:pt x="104" y="57"/>
                  <a:pt x="104" y="57"/>
                  <a:pt x="104" y="57"/>
                </a:cubicBezTo>
                <a:cubicBezTo>
                  <a:pt x="104" y="56"/>
                  <a:pt x="104" y="56"/>
                  <a:pt x="104" y="56"/>
                </a:cubicBezTo>
                <a:cubicBezTo>
                  <a:pt x="107" y="54"/>
                  <a:pt x="108" y="53"/>
                  <a:pt x="108" y="52"/>
                </a:cubicBezTo>
                <a:cubicBezTo>
                  <a:pt x="108" y="52"/>
                  <a:pt x="108" y="52"/>
                  <a:pt x="108" y="52"/>
                </a:cubicBezTo>
                <a:cubicBezTo>
                  <a:pt x="109" y="51"/>
                  <a:pt x="109" y="51"/>
                  <a:pt x="109" y="51"/>
                </a:cubicBezTo>
                <a:cubicBezTo>
                  <a:pt x="109" y="50"/>
                  <a:pt x="108" y="48"/>
                  <a:pt x="107" y="44"/>
                </a:cubicBezTo>
                <a:cubicBezTo>
                  <a:pt x="106" y="42"/>
                  <a:pt x="106" y="39"/>
                  <a:pt x="105" y="36"/>
                </a:cubicBezTo>
                <a:cubicBezTo>
                  <a:pt x="104" y="30"/>
                  <a:pt x="103" y="24"/>
                  <a:pt x="103" y="22"/>
                </a:cubicBezTo>
                <a:cubicBezTo>
                  <a:pt x="103" y="22"/>
                  <a:pt x="103" y="22"/>
                  <a:pt x="103" y="22"/>
                </a:cubicBezTo>
                <a:cubicBezTo>
                  <a:pt x="104" y="21"/>
                  <a:pt x="108" y="19"/>
                  <a:pt x="109" y="19"/>
                </a:cubicBezTo>
                <a:cubicBezTo>
                  <a:pt x="110" y="20"/>
                  <a:pt x="114" y="23"/>
                  <a:pt x="119" y="29"/>
                </a:cubicBezTo>
                <a:cubicBezTo>
                  <a:pt x="120" y="31"/>
                  <a:pt x="122" y="33"/>
                  <a:pt x="123" y="35"/>
                </a:cubicBezTo>
                <a:cubicBezTo>
                  <a:pt x="128" y="41"/>
                  <a:pt x="128" y="41"/>
                  <a:pt x="129" y="42"/>
                </a:cubicBezTo>
                <a:cubicBezTo>
                  <a:pt x="130" y="42"/>
                  <a:pt x="132" y="42"/>
                  <a:pt x="136" y="40"/>
                </a:cubicBezTo>
                <a:cubicBezTo>
                  <a:pt x="138" y="41"/>
                  <a:pt x="138" y="41"/>
                  <a:pt x="138" y="41"/>
                </a:cubicBezTo>
                <a:cubicBezTo>
                  <a:pt x="138" y="40"/>
                  <a:pt x="138" y="40"/>
                  <a:pt x="138" y="40"/>
                </a:cubicBezTo>
                <a:cubicBezTo>
                  <a:pt x="141" y="39"/>
                  <a:pt x="142" y="38"/>
                  <a:pt x="143" y="36"/>
                </a:cubicBezTo>
                <a:cubicBezTo>
                  <a:pt x="143" y="36"/>
                  <a:pt x="143" y="35"/>
                  <a:pt x="143" y="30"/>
                </a:cubicBezTo>
                <a:cubicBezTo>
                  <a:pt x="143" y="27"/>
                  <a:pt x="143" y="27"/>
                  <a:pt x="143" y="27"/>
                </a:cubicBezTo>
                <a:cubicBezTo>
                  <a:pt x="143" y="25"/>
                  <a:pt x="143" y="23"/>
                  <a:pt x="143" y="20"/>
                </a:cubicBezTo>
                <a:cubicBezTo>
                  <a:pt x="143" y="13"/>
                  <a:pt x="144" y="8"/>
                  <a:pt x="144" y="6"/>
                </a:cubicBezTo>
                <a:cubicBezTo>
                  <a:pt x="146" y="5"/>
                  <a:pt x="150" y="4"/>
                  <a:pt x="151" y="5"/>
                </a:cubicBezTo>
                <a:cubicBezTo>
                  <a:pt x="152" y="6"/>
                  <a:pt x="155" y="10"/>
                  <a:pt x="158" y="17"/>
                </a:cubicBezTo>
                <a:cubicBezTo>
                  <a:pt x="159" y="19"/>
                  <a:pt x="160" y="22"/>
                  <a:pt x="161" y="24"/>
                </a:cubicBezTo>
                <a:cubicBezTo>
                  <a:pt x="164" y="30"/>
                  <a:pt x="165" y="31"/>
                  <a:pt x="166" y="31"/>
                </a:cubicBezTo>
                <a:cubicBezTo>
                  <a:pt x="166" y="32"/>
                  <a:pt x="168" y="32"/>
                  <a:pt x="172" y="31"/>
                </a:cubicBezTo>
                <a:cubicBezTo>
                  <a:pt x="173" y="32"/>
                  <a:pt x="173" y="32"/>
                  <a:pt x="173" y="32"/>
                </a:cubicBezTo>
                <a:cubicBezTo>
                  <a:pt x="173" y="31"/>
                  <a:pt x="173" y="31"/>
                  <a:pt x="173" y="31"/>
                </a:cubicBezTo>
                <a:cubicBezTo>
                  <a:pt x="178" y="31"/>
                  <a:pt x="179" y="30"/>
                  <a:pt x="180" y="30"/>
                </a:cubicBezTo>
                <a:cubicBezTo>
                  <a:pt x="181" y="29"/>
                  <a:pt x="181" y="28"/>
                  <a:pt x="182" y="22"/>
                </a:cubicBezTo>
                <a:cubicBezTo>
                  <a:pt x="183" y="20"/>
                  <a:pt x="183" y="17"/>
                  <a:pt x="184" y="14"/>
                </a:cubicBezTo>
                <a:cubicBezTo>
                  <a:pt x="186" y="7"/>
                  <a:pt x="188" y="2"/>
                  <a:pt x="188" y="1"/>
                </a:cubicBezTo>
                <a:cubicBezTo>
                  <a:pt x="190" y="0"/>
                  <a:pt x="194" y="0"/>
                  <a:pt x="195" y="1"/>
                </a:cubicBezTo>
                <a:cubicBezTo>
                  <a:pt x="196" y="2"/>
                  <a:pt x="198" y="6"/>
                  <a:pt x="199" y="14"/>
                </a:cubicBezTo>
                <a:cubicBezTo>
                  <a:pt x="200" y="17"/>
                  <a:pt x="200" y="19"/>
                  <a:pt x="201" y="21"/>
                </a:cubicBezTo>
                <a:cubicBezTo>
                  <a:pt x="202" y="28"/>
                  <a:pt x="202" y="29"/>
                  <a:pt x="203" y="30"/>
                </a:cubicBezTo>
                <a:cubicBezTo>
                  <a:pt x="204" y="30"/>
                  <a:pt x="205" y="31"/>
                  <a:pt x="209" y="31"/>
                </a:cubicBezTo>
                <a:cubicBezTo>
                  <a:pt x="210" y="32"/>
                  <a:pt x="210" y="32"/>
                  <a:pt x="210" y="32"/>
                </a:cubicBezTo>
                <a:cubicBezTo>
                  <a:pt x="211" y="32"/>
                  <a:pt x="211" y="32"/>
                  <a:pt x="211" y="32"/>
                </a:cubicBezTo>
                <a:cubicBezTo>
                  <a:pt x="215" y="32"/>
                  <a:pt x="217" y="32"/>
                  <a:pt x="218" y="31"/>
                </a:cubicBezTo>
                <a:cubicBezTo>
                  <a:pt x="218" y="31"/>
                  <a:pt x="219" y="30"/>
                  <a:pt x="221" y="24"/>
                </a:cubicBezTo>
                <a:cubicBezTo>
                  <a:pt x="223" y="22"/>
                  <a:pt x="224" y="20"/>
                  <a:pt x="225" y="17"/>
                </a:cubicBezTo>
                <a:cubicBezTo>
                  <a:pt x="229" y="10"/>
                  <a:pt x="232" y="6"/>
                  <a:pt x="232" y="5"/>
                </a:cubicBezTo>
                <a:cubicBezTo>
                  <a:pt x="234" y="5"/>
                  <a:pt x="238" y="6"/>
                  <a:pt x="239" y="7"/>
                </a:cubicBezTo>
                <a:cubicBezTo>
                  <a:pt x="240" y="8"/>
                  <a:pt x="240" y="11"/>
                  <a:pt x="240" y="18"/>
                </a:cubicBezTo>
                <a:cubicBezTo>
                  <a:pt x="240" y="19"/>
                  <a:pt x="240" y="20"/>
                  <a:pt x="240" y="21"/>
                </a:cubicBezTo>
                <a:cubicBezTo>
                  <a:pt x="240" y="23"/>
                  <a:pt x="240" y="26"/>
                  <a:pt x="240" y="28"/>
                </a:cubicBezTo>
                <a:cubicBezTo>
                  <a:pt x="240" y="30"/>
                  <a:pt x="240" y="32"/>
                  <a:pt x="240" y="33"/>
                </a:cubicBezTo>
                <a:cubicBezTo>
                  <a:pt x="240" y="35"/>
                  <a:pt x="240" y="36"/>
                  <a:pt x="240" y="37"/>
                </a:cubicBezTo>
                <a:cubicBezTo>
                  <a:pt x="241" y="38"/>
                  <a:pt x="242" y="39"/>
                  <a:pt x="246" y="40"/>
                </a:cubicBezTo>
                <a:cubicBezTo>
                  <a:pt x="247" y="41"/>
                  <a:pt x="247" y="41"/>
                  <a:pt x="247" y="41"/>
                </a:cubicBezTo>
                <a:cubicBezTo>
                  <a:pt x="248" y="41"/>
                  <a:pt x="248" y="41"/>
                  <a:pt x="248" y="41"/>
                </a:cubicBezTo>
                <a:cubicBezTo>
                  <a:pt x="251" y="42"/>
                  <a:pt x="253" y="42"/>
                  <a:pt x="254" y="41"/>
                </a:cubicBezTo>
                <a:cubicBezTo>
                  <a:pt x="255" y="41"/>
                  <a:pt x="255" y="40"/>
                  <a:pt x="259" y="36"/>
                </a:cubicBezTo>
                <a:cubicBezTo>
                  <a:pt x="261" y="34"/>
                  <a:pt x="263" y="32"/>
                  <a:pt x="265" y="30"/>
                </a:cubicBezTo>
                <a:cubicBezTo>
                  <a:pt x="270" y="24"/>
                  <a:pt x="273" y="20"/>
                  <a:pt x="274" y="19"/>
                </a:cubicBezTo>
                <a:cubicBezTo>
                  <a:pt x="276" y="19"/>
                  <a:pt x="280" y="21"/>
                  <a:pt x="281" y="23"/>
                </a:cubicBezTo>
                <a:cubicBezTo>
                  <a:pt x="281" y="25"/>
                  <a:pt x="280" y="30"/>
                  <a:pt x="278" y="36"/>
                </a:cubicBezTo>
                <a:cubicBezTo>
                  <a:pt x="277" y="39"/>
                  <a:pt x="277" y="41"/>
                  <a:pt x="276" y="44"/>
                </a:cubicBezTo>
                <a:cubicBezTo>
                  <a:pt x="275" y="48"/>
                  <a:pt x="274" y="50"/>
                  <a:pt x="274" y="51"/>
                </a:cubicBezTo>
                <a:cubicBezTo>
                  <a:pt x="274" y="52"/>
                  <a:pt x="274" y="52"/>
                  <a:pt x="274" y="52"/>
                </a:cubicBezTo>
                <a:cubicBezTo>
                  <a:pt x="275" y="52"/>
                  <a:pt x="275" y="52"/>
                  <a:pt x="275" y="52"/>
                </a:cubicBezTo>
                <a:cubicBezTo>
                  <a:pt x="275" y="53"/>
                  <a:pt x="276" y="54"/>
                  <a:pt x="279" y="56"/>
                </a:cubicBezTo>
                <a:cubicBezTo>
                  <a:pt x="280" y="58"/>
                  <a:pt x="280" y="58"/>
                  <a:pt x="280" y="58"/>
                </a:cubicBezTo>
                <a:cubicBezTo>
                  <a:pt x="281" y="58"/>
                  <a:pt x="281" y="58"/>
                  <a:pt x="281" y="58"/>
                </a:cubicBezTo>
                <a:cubicBezTo>
                  <a:pt x="284" y="60"/>
                  <a:pt x="286" y="60"/>
                  <a:pt x="287" y="60"/>
                </a:cubicBezTo>
                <a:cubicBezTo>
                  <a:pt x="288" y="60"/>
                  <a:pt x="289" y="59"/>
                  <a:pt x="293" y="56"/>
                </a:cubicBezTo>
                <a:cubicBezTo>
                  <a:pt x="295" y="54"/>
                  <a:pt x="298" y="52"/>
                  <a:pt x="300" y="51"/>
                </a:cubicBezTo>
                <a:cubicBezTo>
                  <a:pt x="306" y="46"/>
                  <a:pt x="311" y="44"/>
                  <a:pt x="312" y="43"/>
                </a:cubicBezTo>
                <a:cubicBezTo>
                  <a:pt x="313" y="44"/>
                  <a:pt x="317" y="46"/>
                  <a:pt x="317" y="48"/>
                </a:cubicBezTo>
                <a:cubicBezTo>
                  <a:pt x="317" y="49"/>
                  <a:pt x="315" y="53"/>
                  <a:pt x="311" y="61"/>
                </a:cubicBezTo>
                <a:cubicBezTo>
                  <a:pt x="310" y="63"/>
                  <a:pt x="309" y="65"/>
                  <a:pt x="308" y="67"/>
                </a:cubicBezTo>
                <a:cubicBezTo>
                  <a:pt x="305" y="73"/>
                  <a:pt x="304" y="74"/>
                  <a:pt x="304" y="75"/>
                </a:cubicBezTo>
                <a:cubicBezTo>
                  <a:pt x="304" y="75"/>
                  <a:pt x="304" y="75"/>
                  <a:pt x="304" y="75"/>
                </a:cubicBezTo>
                <a:cubicBezTo>
                  <a:pt x="304" y="75"/>
                  <a:pt x="304" y="75"/>
                  <a:pt x="304" y="75"/>
                </a:cubicBezTo>
                <a:cubicBezTo>
                  <a:pt x="305" y="76"/>
                  <a:pt x="306" y="78"/>
                  <a:pt x="308" y="80"/>
                </a:cubicBezTo>
                <a:cubicBezTo>
                  <a:pt x="309" y="83"/>
                  <a:pt x="309" y="83"/>
                  <a:pt x="309" y="83"/>
                </a:cubicBezTo>
                <a:cubicBezTo>
                  <a:pt x="310" y="82"/>
                  <a:pt x="310" y="82"/>
                  <a:pt x="310" y="82"/>
                </a:cubicBezTo>
                <a:cubicBezTo>
                  <a:pt x="312" y="84"/>
                  <a:pt x="313" y="85"/>
                  <a:pt x="315" y="85"/>
                </a:cubicBezTo>
                <a:cubicBezTo>
                  <a:pt x="316" y="86"/>
                  <a:pt x="316" y="85"/>
                  <a:pt x="322" y="83"/>
                </a:cubicBezTo>
                <a:cubicBezTo>
                  <a:pt x="324" y="82"/>
                  <a:pt x="327" y="81"/>
                  <a:pt x="329" y="80"/>
                </a:cubicBezTo>
                <a:cubicBezTo>
                  <a:pt x="337" y="77"/>
                  <a:pt x="341" y="75"/>
                  <a:pt x="343" y="75"/>
                </a:cubicBezTo>
                <a:cubicBezTo>
                  <a:pt x="344" y="76"/>
                  <a:pt x="347" y="79"/>
                  <a:pt x="347" y="81"/>
                </a:cubicBezTo>
                <a:cubicBezTo>
                  <a:pt x="346" y="82"/>
                  <a:pt x="344" y="85"/>
                  <a:pt x="338" y="92"/>
                </a:cubicBezTo>
                <a:cubicBezTo>
                  <a:pt x="337" y="94"/>
                  <a:pt x="335" y="96"/>
                  <a:pt x="334" y="97"/>
                </a:cubicBezTo>
                <a:cubicBezTo>
                  <a:pt x="329" y="102"/>
                  <a:pt x="328" y="103"/>
                  <a:pt x="328" y="104"/>
                </a:cubicBezTo>
                <a:cubicBezTo>
                  <a:pt x="328" y="105"/>
                  <a:pt x="328" y="105"/>
                  <a:pt x="328" y="105"/>
                </a:cubicBezTo>
                <a:cubicBezTo>
                  <a:pt x="328" y="106"/>
                  <a:pt x="329" y="108"/>
                  <a:pt x="331" y="110"/>
                </a:cubicBezTo>
                <a:cubicBezTo>
                  <a:pt x="331" y="113"/>
                  <a:pt x="331" y="113"/>
                  <a:pt x="331" y="113"/>
                </a:cubicBezTo>
                <a:cubicBezTo>
                  <a:pt x="332" y="112"/>
                  <a:pt x="332" y="112"/>
                  <a:pt x="332" y="112"/>
                </a:cubicBezTo>
                <a:cubicBezTo>
                  <a:pt x="333" y="116"/>
                  <a:pt x="335" y="116"/>
                  <a:pt x="336" y="117"/>
                </a:cubicBezTo>
                <a:cubicBezTo>
                  <a:pt x="337" y="117"/>
                  <a:pt x="338" y="117"/>
                  <a:pt x="344" y="116"/>
                </a:cubicBezTo>
                <a:cubicBezTo>
                  <a:pt x="346" y="115"/>
                  <a:pt x="349" y="115"/>
                  <a:pt x="352" y="114"/>
                </a:cubicBezTo>
                <a:cubicBezTo>
                  <a:pt x="359" y="113"/>
                  <a:pt x="364" y="113"/>
                  <a:pt x="366" y="113"/>
                </a:cubicBezTo>
                <a:cubicBezTo>
                  <a:pt x="367" y="114"/>
                  <a:pt x="368" y="118"/>
                  <a:pt x="368" y="119"/>
                </a:cubicBezTo>
                <a:cubicBezTo>
                  <a:pt x="368" y="119"/>
                  <a:pt x="368" y="119"/>
                  <a:pt x="368" y="119"/>
                </a:cubicBezTo>
                <a:cubicBezTo>
                  <a:pt x="368" y="120"/>
                  <a:pt x="364" y="124"/>
                  <a:pt x="357" y="128"/>
                </a:cubicBezTo>
                <a:cubicBezTo>
                  <a:pt x="355" y="130"/>
                  <a:pt x="353" y="131"/>
                  <a:pt x="352" y="133"/>
                </a:cubicBezTo>
                <a:cubicBezTo>
                  <a:pt x="346" y="137"/>
                  <a:pt x="345" y="137"/>
                  <a:pt x="345" y="138"/>
                </a:cubicBezTo>
                <a:cubicBezTo>
                  <a:pt x="345" y="139"/>
                  <a:pt x="345" y="139"/>
                  <a:pt x="345" y="139"/>
                </a:cubicBezTo>
                <a:cubicBezTo>
                  <a:pt x="345" y="141"/>
                  <a:pt x="345" y="142"/>
                  <a:pt x="346" y="144"/>
                </a:cubicBezTo>
                <a:cubicBezTo>
                  <a:pt x="345" y="147"/>
                  <a:pt x="345" y="147"/>
                  <a:pt x="345" y="147"/>
                </a:cubicBezTo>
                <a:cubicBezTo>
                  <a:pt x="346" y="147"/>
                  <a:pt x="346" y="147"/>
                  <a:pt x="346" y="147"/>
                </a:cubicBezTo>
                <a:cubicBezTo>
                  <a:pt x="347" y="150"/>
                  <a:pt x="348" y="151"/>
                  <a:pt x="349" y="152"/>
                </a:cubicBezTo>
                <a:cubicBezTo>
                  <a:pt x="350" y="152"/>
                  <a:pt x="351" y="153"/>
                  <a:pt x="357" y="153"/>
                </a:cubicBezTo>
                <a:cubicBezTo>
                  <a:pt x="359" y="153"/>
                  <a:pt x="362" y="153"/>
                  <a:pt x="365" y="153"/>
                </a:cubicBezTo>
                <a:cubicBezTo>
                  <a:pt x="373" y="154"/>
                  <a:pt x="378" y="155"/>
                  <a:pt x="379" y="155"/>
                </a:cubicBezTo>
                <a:cubicBezTo>
                  <a:pt x="380" y="156"/>
                  <a:pt x="380" y="159"/>
                  <a:pt x="380" y="161"/>
                </a:cubicBezTo>
                <a:cubicBezTo>
                  <a:pt x="380" y="162"/>
                  <a:pt x="380" y="162"/>
                  <a:pt x="380" y="162"/>
                </a:cubicBezTo>
                <a:cubicBezTo>
                  <a:pt x="379" y="163"/>
                  <a:pt x="375" y="165"/>
                  <a:pt x="368" y="168"/>
                </a:cubicBezTo>
                <a:cubicBezTo>
                  <a:pt x="365" y="169"/>
                  <a:pt x="363" y="170"/>
                  <a:pt x="361" y="171"/>
                </a:cubicBezTo>
                <a:cubicBezTo>
                  <a:pt x="354" y="174"/>
                  <a:pt x="354" y="174"/>
                  <a:pt x="353" y="175"/>
                </a:cubicBezTo>
                <a:cubicBezTo>
                  <a:pt x="352" y="176"/>
                  <a:pt x="352" y="177"/>
                  <a:pt x="352" y="178"/>
                </a:cubicBezTo>
                <a:cubicBezTo>
                  <a:pt x="352" y="179"/>
                  <a:pt x="352" y="181"/>
                  <a:pt x="352" y="181"/>
                </a:cubicBezTo>
                <a:cubicBezTo>
                  <a:pt x="351" y="184"/>
                  <a:pt x="351" y="184"/>
                  <a:pt x="351" y="184"/>
                </a:cubicBezTo>
                <a:cubicBezTo>
                  <a:pt x="352" y="184"/>
                  <a:pt x="352" y="184"/>
                  <a:pt x="352" y="184"/>
                </a:cubicBezTo>
                <a:cubicBezTo>
                  <a:pt x="352" y="187"/>
                  <a:pt x="353" y="188"/>
                  <a:pt x="354" y="189"/>
                </a:cubicBezTo>
                <a:cubicBezTo>
                  <a:pt x="355" y="190"/>
                  <a:pt x="356" y="190"/>
                  <a:pt x="361" y="192"/>
                </a:cubicBezTo>
                <a:cubicBezTo>
                  <a:pt x="364" y="193"/>
                  <a:pt x="366" y="194"/>
                  <a:pt x="369" y="194"/>
                </a:cubicBezTo>
                <a:cubicBezTo>
                  <a:pt x="376" y="197"/>
                  <a:pt x="381" y="199"/>
                  <a:pt x="382" y="199"/>
                </a:cubicBezTo>
                <a:cubicBezTo>
                  <a:pt x="382" y="200"/>
                  <a:pt x="383" y="201"/>
                  <a:pt x="383" y="202"/>
                </a:cubicBezTo>
                <a:cubicBezTo>
                  <a:pt x="383" y="204"/>
                  <a:pt x="382" y="206"/>
                  <a:pt x="382" y="207"/>
                </a:cubicBezTo>
                <a:cubicBezTo>
                  <a:pt x="381" y="207"/>
                  <a:pt x="376" y="208"/>
                  <a:pt x="368" y="210"/>
                </a:cubicBezTo>
                <a:cubicBezTo>
                  <a:pt x="366" y="210"/>
                  <a:pt x="363" y="210"/>
                  <a:pt x="361" y="211"/>
                </a:cubicBezTo>
                <a:cubicBezTo>
                  <a:pt x="354" y="212"/>
                  <a:pt x="353" y="212"/>
                  <a:pt x="352" y="213"/>
                </a:cubicBezTo>
                <a:cubicBezTo>
                  <a:pt x="352" y="213"/>
                  <a:pt x="351" y="215"/>
                  <a:pt x="350" y="219"/>
                </a:cubicBezTo>
                <a:cubicBezTo>
                  <a:pt x="350" y="219"/>
                  <a:pt x="350" y="219"/>
                  <a:pt x="350" y="219"/>
                </a:cubicBezTo>
                <a:cubicBezTo>
                  <a:pt x="350" y="220"/>
                  <a:pt x="350" y="220"/>
                  <a:pt x="350" y="220"/>
                </a:cubicBezTo>
                <a:cubicBezTo>
                  <a:pt x="350" y="222"/>
                  <a:pt x="349" y="223"/>
                  <a:pt x="349" y="224"/>
                </a:cubicBezTo>
                <a:cubicBezTo>
                  <a:pt x="349" y="225"/>
                  <a:pt x="350" y="226"/>
                  <a:pt x="350" y="227"/>
                </a:cubicBezTo>
                <a:cubicBezTo>
                  <a:pt x="351" y="228"/>
                  <a:pt x="351" y="228"/>
                  <a:pt x="357" y="231"/>
                </a:cubicBezTo>
                <a:cubicBezTo>
                  <a:pt x="359" y="232"/>
                  <a:pt x="361" y="234"/>
                  <a:pt x="364" y="235"/>
                </a:cubicBezTo>
                <a:cubicBezTo>
                  <a:pt x="370" y="239"/>
                  <a:pt x="374" y="242"/>
                  <a:pt x="375" y="243"/>
                </a:cubicBezTo>
                <a:cubicBezTo>
                  <a:pt x="375" y="243"/>
                  <a:pt x="375" y="243"/>
                  <a:pt x="375" y="244"/>
                </a:cubicBezTo>
                <a:cubicBezTo>
                  <a:pt x="375" y="246"/>
                  <a:pt x="374" y="249"/>
                  <a:pt x="373" y="250"/>
                </a:cubicBezTo>
                <a:cubicBezTo>
                  <a:pt x="372" y="250"/>
                  <a:pt x="367" y="250"/>
                  <a:pt x="359" y="250"/>
                </a:cubicBezTo>
                <a:cubicBezTo>
                  <a:pt x="357" y="250"/>
                  <a:pt x="354" y="249"/>
                  <a:pt x="352" y="249"/>
                </a:cubicBezTo>
                <a:cubicBezTo>
                  <a:pt x="345" y="249"/>
                  <a:pt x="344" y="249"/>
                  <a:pt x="343" y="249"/>
                </a:cubicBezTo>
                <a:cubicBezTo>
                  <a:pt x="342" y="250"/>
                  <a:pt x="341" y="252"/>
                  <a:pt x="340" y="255"/>
                </a:cubicBezTo>
                <a:cubicBezTo>
                  <a:pt x="339" y="255"/>
                  <a:pt x="339" y="255"/>
                  <a:pt x="339" y="255"/>
                </a:cubicBezTo>
                <a:cubicBezTo>
                  <a:pt x="339" y="256"/>
                  <a:pt x="339" y="256"/>
                  <a:pt x="339" y="256"/>
                </a:cubicBezTo>
                <a:cubicBezTo>
                  <a:pt x="338" y="258"/>
                  <a:pt x="337" y="260"/>
                  <a:pt x="337" y="261"/>
                </a:cubicBezTo>
                <a:cubicBezTo>
                  <a:pt x="337" y="262"/>
                  <a:pt x="338" y="262"/>
                  <a:pt x="338" y="262"/>
                </a:cubicBezTo>
                <a:cubicBezTo>
                  <a:pt x="338" y="263"/>
                  <a:pt x="339" y="264"/>
                  <a:pt x="343" y="268"/>
                </a:cubicBezTo>
                <a:cubicBezTo>
                  <a:pt x="345" y="270"/>
                  <a:pt x="347" y="272"/>
                  <a:pt x="349" y="274"/>
                </a:cubicBezTo>
                <a:cubicBezTo>
                  <a:pt x="354" y="279"/>
                  <a:pt x="358" y="283"/>
                  <a:pt x="358" y="284"/>
                </a:cubicBezTo>
                <a:cubicBezTo>
                  <a:pt x="358" y="286"/>
                  <a:pt x="356" y="290"/>
                  <a:pt x="355" y="290"/>
                </a:cubicBezTo>
                <a:cubicBezTo>
                  <a:pt x="354" y="290"/>
                  <a:pt x="349" y="289"/>
                  <a:pt x="341" y="287"/>
                </a:cubicBezTo>
                <a:cubicBezTo>
                  <a:pt x="339" y="286"/>
                  <a:pt x="336" y="285"/>
                  <a:pt x="334" y="285"/>
                </a:cubicBezTo>
                <a:cubicBezTo>
                  <a:pt x="328" y="282"/>
                  <a:pt x="327" y="282"/>
                  <a:pt x="326" y="283"/>
                </a:cubicBezTo>
                <a:cubicBezTo>
                  <a:pt x="325" y="283"/>
                  <a:pt x="324" y="284"/>
                  <a:pt x="321" y="287"/>
                </a:cubicBezTo>
                <a:cubicBezTo>
                  <a:pt x="320" y="287"/>
                  <a:pt x="320" y="287"/>
                  <a:pt x="320" y="287"/>
                </a:cubicBezTo>
                <a:cubicBezTo>
                  <a:pt x="320" y="288"/>
                  <a:pt x="320" y="288"/>
                  <a:pt x="320" y="288"/>
                </a:cubicBezTo>
                <a:cubicBezTo>
                  <a:pt x="317" y="292"/>
                  <a:pt x="317" y="293"/>
                  <a:pt x="317" y="294"/>
                </a:cubicBezTo>
                <a:cubicBezTo>
                  <a:pt x="317" y="294"/>
                  <a:pt x="317" y="294"/>
                  <a:pt x="317" y="294"/>
                </a:cubicBezTo>
                <a:cubicBezTo>
                  <a:pt x="317" y="295"/>
                  <a:pt x="318" y="296"/>
                  <a:pt x="321" y="301"/>
                </a:cubicBezTo>
                <a:cubicBezTo>
                  <a:pt x="323" y="303"/>
                  <a:pt x="324" y="305"/>
                  <a:pt x="326" y="308"/>
                </a:cubicBezTo>
                <a:cubicBezTo>
                  <a:pt x="330" y="314"/>
                  <a:pt x="332" y="319"/>
                  <a:pt x="333" y="320"/>
                </a:cubicBezTo>
                <a:cubicBezTo>
                  <a:pt x="332" y="322"/>
                  <a:pt x="329" y="325"/>
                  <a:pt x="328" y="325"/>
                </a:cubicBezTo>
                <a:cubicBezTo>
                  <a:pt x="326" y="325"/>
                  <a:pt x="322" y="323"/>
                  <a:pt x="315" y="319"/>
                </a:cubicBezTo>
                <a:cubicBezTo>
                  <a:pt x="313" y="318"/>
                  <a:pt x="311" y="316"/>
                  <a:pt x="309" y="315"/>
                </a:cubicBezTo>
                <a:cubicBezTo>
                  <a:pt x="303" y="311"/>
                  <a:pt x="302" y="311"/>
                  <a:pt x="301" y="311"/>
                </a:cubicBezTo>
                <a:cubicBezTo>
                  <a:pt x="300" y="311"/>
                  <a:pt x="299" y="312"/>
                  <a:pt x="296" y="315"/>
                </a:cubicBezTo>
                <a:cubicBezTo>
                  <a:pt x="294" y="315"/>
                  <a:pt x="294" y="315"/>
                  <a:pt x="294" y="315"/>
                </a:cubicBezTo>
                <a:cubicBezTo>
                  <a:pt x="294" y="316"/>
                  <a:pt x="294" y="316"/>
                  <a:pt x="294" y="316"/>
                </a:cubicBezTo>
                <a:cubicBezTo>
                  <a:pt x="291" y="318"/>
                  <a:pt x="290" y="319"/>
                  <a:pt x="290" y="321"/>
                </a:cubicBezTo>
                <a:cubicBezTo>
                  <a:pt x="290" y="321"/>
                  <a:pt x="290" y="321"/>
                  <a:pt x="290" y="321"/>
                </a:cubicBezTo>
                <a:cubicBezTo>
                  <a:pt x="290" y="321"/>
                  <a:pt x="290" y="321"/>
                  <a:pt x="290" y="321"/>
                </a:cubicBezTo>
                <a:cubicBezTo>
                  <a:pt x="290" y="322"/>
                  <a:pt x="291" y="323"/>
                  <a:pt x="292" y="328"/>
                </a:cubicBezTo>
                <a:cubicBezTo>
                  <a:pt x="293" y="330"/>
                  <a:pt x="294" y="333"/>
                  <a:pt x="295" y="336"/>
                </a:cubicBezTo>
                <a:cubicBezTo>
                  <a:pt x="298" y="342"/>
                  <a:pt x="299" y="348"/>
                  <a:pt x="299" y="349"/>
                </a:cubicBezTo>
                <a:cubicBezTo>
                  <a:pt x="298" y="351"/>
                  <a:pt x="295" y="353"/>
                  <a:pt x="293" y="353"/>
                </a:cubicBezTo>
                <a:cubicBezTo>
                  <a:pt x="292" y="353"/>
                  <a:pt x="288" y="350"/>
                  <a:pt x="283" y="344"/>
                </a:cubicBezTo>
                <a:cubicBezTo>
                  <a:pt x="281" y="342"/>
                  <a:pt x="279" y="340"/>
                  <a:pt x="277" y="339"/>
                </a:cubicBezTo>
                <a:cubicBezTo>
                  <a:pt x="272" y="334"/>
                  <a:pt x="272" y="333"/>
                  <a:pt x="271" y="333"/>
                </a:cubicBezTo>
                <a:cubicBezTo>
                  <a:pt x="270" y="333"/>
                  <a:pt x="268" y="333"/>
                  <a:pt x="265" y="335"/>
                </a:cubicBezTo>
                <a:cubicBezTo>
                  <a:pt x="263" y="335"/>
                  <a:pt x="263" y="335"/>
                  <a:pt x="263" y="335"/>
                </a:cubicBezTo>
                <a:cubicBezTo>
                  <a:pt x="263" y="336"/>
                  <a:pt x="263" y="336"/>
                  <a:pt x="263" y="336"/>
                </a:cubicBezTo>
                <a:cubicBezTo>
                  <a:pt x="260" y="337"/>
                  <a:pt x="258" y="338"/>
                  <a:pt x="258" y="340"/>
                </a:cubicBezTo>
                <a:cubicBezTo>
                  <a:pt x="258" y="340"/>
                  <a:pt x="258" y="341"/>
                  <a:pt x="258" y="341"/>
                </a:cubicBezTo>
                <a:cubicBezTo>
                  <a:pt x="258" y="342"/>
                  <a:pt x="258" y="344"/>
                  <a:pt x="258" y="348"/>
                </a:cubicBezTo>
                <a:cubicBezTo>
                  <a:pt x="259" y="350"/>
                  <a:pt x="259" y="353"/>
                  <a:pt x="259" y="356"/>
                </a:cubicBezTo>
                <a:cubicBezTo>
                  <a:pt x="260" y="360"/>
                  <a:pt x="260" y="365"/>
                  <a:pt x="260" y="368"/>
                </a:cubicBezTo>
                <a:cubicBezTo>
                  <a:pt x="260" y="369"/>
                  <a:pt x="260" y="370"/>
                  <a:pt x="260" y="370"/>
                </a:cubicBezTo>
                <a:cubicBezTo>
                  <a:pt x="259" y="371"/>
                  <a:pt x="255" y="373"/>
                  <a:pt x="253" y="372"/>
                </a:cubicBezTo>
                <a:cubicBezTo>
                  <a:pt x="252" y="371"/>
                  <a:pt x="249" y="368"/>
                  <a:pt x="245" y="361"/>
                </a:cubicBezTo>
                <a:cubicBezTo>
                  <a:pt x="244" y="359"/>
                  <a:pt x="242" y="357"/>
                  <a:pt x="241" y="355"/>
                </a:cubicBezTo>
                <a:cubicBezTo>
                  <a:pt x="237" y="349"/>
                  <a:pt x="237" y="348"/>
                  <a:pt x="236" y="348"/>
                </a:cubicBezTo>
                <a:cubicBezTo>
                  <a:pt x="235" y="347"/>
                  <a:pt x="233" y="347"/>
                  <a:pt x="229" y="348"/>
                </a:cubicBezTo>
                <a:cubicBezTo>
                  <a:pt x="227" y="347"/>
                  <a:pt x="227" y="347"/>
                  <a:pt x="227" y="347"/>
                </a:cubicBezTo>
                <a:cubicBezTo>
                  <a:pt x="227" y="349"/>
                  <a:pt x="227" y="349"/>
                  <a:pt x="227" y="349"/>
                </a:cubicBezTo>
                <a:cubicBezTo>
                  <a:pt x="224" y="349"/>
                  <a:pt x="223" y="350"/>
                  <a:pt x="222" y="351"/>
                </a:cubicBezTo>
                <a:cubicBezTo>
                  <a:pt x="221" y="352"/>
                  <a:pt x="221" y="353"/>
                  <a:pt x="221" y="359"/>
                </a:cubicBezTo>
                <a:cubicBezTo>
                  <a:pt x="220" y="361"/>
                  <a:pt x="220" y="364"/>
                  <a:pt x="220" y="367"/>
                </a:cubicBezTo>
                <a:cubicBezTo>
                  <a:pt x="218" y="375"/>
                  <a:pt x="217" y="380"/>
                  <a:pt x="217" y="381"/>
                </a:cubicBezTo>
                <a:cubicBezTo>
                  <a:pt x="215" y="382"/>
                  <a:pt x="211" y="382"/>
                  <a:pt x="210" y="382"/>
                </a:cubicBezTo>
                <a:cubicBezTo>
                  <a:pt x="209" y="381"/>
                  <a:pt x="207" y="376"/>
                  <a:pt x="204" y="369"/>
                </a:cubicBezTo>
                <a:cubicBezTo>
                  <a:pt x="204" y="366"/>
                  <a:pt x="203" y="364"/>
                  <a:pt x="202" y="362"/>
                </a:cubicBezTo>
                <a:cubicBezTo>
                  <a:pt x="200" y="355"/>
                  <a:pt x="200" y="354"/>
                  <a:pt x="199" y="354"/>
                </a:cubicBezTo>
                <a:cubicBezTo>
                  <a:pt x="198" y="353"/>
                  <a:pt x="197" y="352"/>
                  <a:pt x="192" y="353"/>
                </a:cubicBezTo>
                <a:cubicBezTo>
                  <a:pt x="191" y="352"/>
                  <a:pt x="191" y="352"/>
                  <a:pt x="191" y="352"/>
                </a:cubicBezTo>
                <a:cubicBezTo>
                  <a:pt x="190" y="353"/>
                  <a:pt x="190" y="353"/>
                  <a:pt x="190" y="353"/>
                </a:cubicBezTo>
                <a:cubicBezTo>
                  <a:pt x="186" y="352"/>
                  <a:pt x="185" y="353"/>
                  <a:pt x="184" y="354"/>
                </a:cubicBezTo>
                <a:cubicBezTo>
                  <a:pt x="183" y="354"/>
                  <a:pt x="183" y="355"/>
                  <a:pt x="181" y="361"/>
                </a:cubicBezTo>
                <a:cubicBezTo>
                  <a:pt x="180" y="363"/>
                  <a:pt x="179" y="366"/>
                  <a:pt x="178" y="369"/>
                </a:cubicBezTo>
                <a:cubicBezTo>
                  <a:pt x="175" y="376"/>
                  <a:pt x="173" y="380"/>
                  <a:pt x="173" y="382"/>
                </a:cubicBezTo>
                <a:cubicBezTo>
                  <a:pt x="171" y="382"/>
                  <a:pt x="167" y="382"/>
                  <a:pt x="165" y="381"/>
                </a:cubicBezTo>
                <a:cubicBezTo>
                  <a:pt x="165" y="380"/>
                  <a:pt x="164" y="375"/>
                  <a:pt x="163" y="367"/>
                </a:cubicBezTo>
                <a:cubicBezTo>
                  <a:pt x="163" y="364"/>
                  <a:pt x="163" y="362"/>
                  <a:pt x="163" y="360"/>
                </a:cubicBezTo>
                <a:cubicBezTo>
                  <a:pt x="162" y="353"/>
                  <a:pt x="162" y="352"/>
                  <a:pt x="161" y="351"/>
                </a:cubicBezTo>
                <a:cubicBezTo>
                  <a:pt x="160" y="350"/>
                  <a:pt x="158" y="349"/>
                  <a:pt x="155" y="349"/>
                </a:cubicBezTo>
                <a:cubicBezTo>
                  <a:pt x="154" y="347"/>
                  <a:pt x="154" y="347"/>
                  <a:pt x="154" y="347"/>
                </a:cubicBezTo>
                <a:cubicBezTo>
                  <a:pt x="153" y="348"/>
                  <a:pt x="153" y="348"/>
                  <a:pt x="153" y="348"/>
                </a:cubicBezTo>
                <a:cubicBezTo>
                  <a:pt x="149" y="347"/>
                  <a:pt x="148" y="347"/>
                  <a:pt x="147" y="348"/>
                </a:cubicBezTo>
                <a:cubicBezTo>
                  <a:pt x="146" y="348"/>
                  <a:pt x="146" y="349"/>
                  <a:pt x="142" y="354"/>
                </a:cubicBezTo>
                <a:cubicBezTo>
                  <a:pt x="141" y="356"/>
                  <a:pt x="139" y="359"/>
                  <a:pt x="138" y="361"/>
                </a:cubicBezTo>
                <a:cubicBezTo>
                  <a:pt x="133" y="367"/>
                  <a:pt x="130" y="371"/>
                  <a:pt x="129" y="372"/>
                </a:cubicBezTo>
                <a:cubicBezTo>
                  <a:pt x="128" y="372"/>
                  <a:pt x="123" y="371"/>
                  <a:pt x="122" y="370"/>
                </a:cubicBezTo>
                <a:cubicBezTo>
                  <a:pt x="122" y="369"/>
                  <a:pt x="122" y="369"/>
                  <a:pt x="122" y="368"/>
                </a:cubicBezTo>
                <a:cubicBezTo>
                  <a:pt x="122" y="368"/>
                  <a:pt x="122" y="368"/>
                  <a:pt x="122" y="368"/>
                </a:cubicBezTo>
                <a:cubicBezTo>
                  <a:pt x="122" y="366"/>
                  <a:pt x="123" y="361"/>
                  <a:pt x="124" y="356"/>
                </a:cubicBezTo>
                <a:cubicBezTo>
                  <a:pt x="124" y="353"/>
                  <a:pt x="124" y="351"/>
                  <a:pt x="125" y="348"/>
                </a:cubicBezTo>
                <a:cubicBezTo>
                  <a:pt x="125" y="344"/>
                  <a:pt x="125" y="342"/>
                  <a:pt x="125" y="341"/>
                </a:cubicBezTo>
                <a:cubicBezTo>
                  <a:pt x="125" y="341"/>
                  <a:pt x="125" y="340"/>
                  <a:pt x="125" y="340"/>
                </a:cubicBezTo>
                <a:cubicBezTo>
                  <a:pt x="124" y="338"/>
                  <a:pt x="123" y="337"/>
                  <a:pt x="120" y="336"/>
                </a:cubicBezTo>
                <a:cubicBezTo>
                  <a:pt x="119" y="334"/>
                  <a:pt x="119" y="334"/>
                  <a:pt x="119" y="334"/>
                </a:cubicBezTo>
                <a:cubicBezTo>
                  <a:pt x="118" y="335"/>
                  <a:pt x="118" y="335"/>
                  <a:pt x="118" y="335"/>
                </a:cubicBezTo>
                <a:cubicBezTo>
                  <a:pt x="115" y="333"/>
                  <a:pt x="114" y="333"/>
                  <a:pt x="112" y="333"/>
                </a:cubicBezTo>
                <a:cubicBezTo>
                  <a:pt x="111" y="334"/>
                  <a:pt x="110" y="334"/>
                  <a:pt x="106" y="338"/>
                </a:cubicBezTo>
                <a:cubicBezTo>
                  <a:pt x="104" y="340"/>
                  <a:pt x="102" y="342"/>
                  <a:pt x="100" y="344"/>
                </a:cubicBezTo>
                <a:cubicBezTo>
                  <a:pt x="94" y="349"/>
                  <a:pt x="90" y="352"/>
                  <a:pt x="89" y="353"/>
                </a:cubicBezTo>
                <a:cubicBezTo>
                  <a:pt x="88" y="353"/>
                  <a:pt x="84" y="350"/>
                  <a:pt x="83" y="349"/>
                </a:cubicBezTo>
                <a:cubicBezTo>
                  <a:pt x="83" y="347"/>
                  <a:pt x="85" y="342"/>
                  <a:pt x="88" y="335"/>
                </a:cubicBezTo>
                <a:cubicBezTo>
                  <a:pt x="88" y="333"/>
                  <a:pt x="89" y="331"/>
                  <a:pt x="90" y="329"/>
                </a:cubicBezTo>
                <a:cubicBezTo>
                  <a:pt x="92" y="323"/>
                  <a:pt x="93" y="322"/>
                  <a:pt x="93" y="321"/>
                </a:cubicBezTo>
                <a:cubicBezTo>
                  <a:pt x="93" y="321"/>
                  <a:pt x="93" y="321"/>
                  <a:pt x="93" y="321"/>
                </a:cubicBezTo>
                <a:cubicBezTo>
                  <a:pt x="93" y="320"/>
                  <a:pt x="93" y="320"/>
                  <a:pt x="93" y="320"/>
                </a:cubicBezTo>
                <a:cubicBezTo>
                  <a:pt x="93" y="319"/>
                  <a:pt x="92" y="318"/>
                  <a:pt x="88" y="315"/>
                </a:cubicBezTo>
                <a:cubicBezTo>
                  <a:pt x="88" y="314"/>
                  <a:pt x="88" y="314"/>
                  <a:pt x="88" y="314"/>
                </a:cubicBezTo>
                <a:cubicBezTo>
                  <a:pt x="87" y="314"/>
                  <a:pt x="87" y="314"/>
                  <a:pt x="87" y="314"/>
                </a:cubicBezTo>
                <a:cubicBezTo>
                  <a:pt x="84" y="311"/>
                  <a:pt x="83" y="311"/>
                  <a:pt x="82" y="311"/>
                </a:cubicBezTo>
                <a:cubicBezTo>
                  <a:pt x="81" y="311"/>
                  <a:pt x="80" y="312"/>
                  <a:pt x="75" y="315"/>
                </a:cubicBezTo>
                <a:cubicBezTo>
                  <a:pt x="73" y="316"/>
                  <a:pt x="70" y="317"/>
                  <a:pt x="67" y="319"/>
                </a:cubicBezTo>
                <a:cubicBezTo>
                  <a:pt x="61" y="322"/>
                  <a:pt x="56" y="325"/>
                  <a:pt x="55" y="325"/>
                </a:cubicBezTo>
                <a:cubicBezTo>
                  <a:pt x="53" y="324"/>
                  <a:pt x="50" y="321"/>
                  <a:pt x="50" y="320"/>
                </a:cubicBezTo>
                <a:cubicBezTo>
                  <a:pt x="50" y="319"/>
                  <a:pt x="53" y="314"/>
                  <a:pt x="57" y="308"/>
                </a:cubicBezTo>
                <a:cubicBezTo>
                  <a:pt x="59" y="305"/>
                  <a:pt x="60" y="303"/>
                  <a:pt x="61" y="302"/>
                </a:cubicBezTo>
                <a:cubicBezTo>
                  <a:pt x="65" y="296"/>
                  <a:pt x="66" y="295"/>
                  <a:pt x="66" y="294"/>
                </a:cubicBezTo>
                <a:cubicBezTo>
                  <a:pt x="66" y="293"/>
                  <a:pt x="65" y="292"/>
                  <a:pt x="63" y="288"/>
                </a:cubicBezTo>
                <a:cubicBezTo>
                  <a:pt x="63" y="286"/>
                  <a:pt x="63" y="286"/>
                  <a:pt x="63" y="286"/>
                </a:cubicBezTo>
                <a:cubicBezTo>
                  <a:pt x="61" y="286"/>
                  <a:pt x="61" y="286"/>
                  <a:pt x="61" y="286"/>
                </a:cubicBezTo>
                <a:cubicBezTo>
                  <a:pt x="59" y="283"/>
                  <a:pt x="58" y="283"/>
                  <a:pt x="57" y="283"/>
                </a:cubicBezTo>
                <a:cubicBezTo>
                  <a:pt x="56" y="282"/>
                  <a:pt x="55" y="283"/>
                  <a:pt x="49" y="284"/>
                </a:cubicBezTo>
                <a:cubicBezTo>
                  <a:pt x="47" y="285"/>
                  <a:pt x="44" y="286"/>
                  <a:pt x="41" y="287"/>
                </a:cubicBezTo>
                <a:cubicBezTo>
                  <a:pt x="34" y="289"/>
                  <a:pt x="29" y="290"/>
                  <a:pt x="28" y="290"/>
                </a:cubicBezTo>
                <a:cubicBezTo>
                  <a:pt x="27" y="289"/>
                  <a:pt x="24" y="285"/>
                  <a:pt x="24" y="284"/>
                </a:cubicBezTo>
                <a:cubicBezTo>
                  <a:pt x="25" y="283"/>
                  <a:pt x="28" y="279"/>
                  <a:pt x="34" y="274"/>
                </a:cubicBezTo>
                <a:cubicBezTo>
                  <a:pt x="36" y="272"/>
                  <a:pt x="38" y="270"/>
                  <a:pt x="39" y="269"/>
                </a:cubicBezTo>
                <a:cubicBezTo>
                  <a:pt x="45" y="264"/>
                  <a:pt x="45" y="263"/>
                  <a:pt x="45" y="262"/>
                </a:cubicBezTo>
                <a:cubicBezTo>
                  <a:pt x="46" y="262"/>
                  <a:pt x="46" y="262"/>
                  <a:pt x="46" y="261"/>
                </a:cubicBezTo>
                <a:cubicBezTo>
                  <a:pt x="46" y="260"/>
                  <a:pt x="45" y="259"/>
                  <a:pt x="44" y="256"/>
                </a:cubicBezTo>
                <a:cubicBezTo>
                  <a:pt x="44" y="254"/>
                  <a:pt x="44" y="254"/>
                  <a:pt x="44" y="254"/>
                </a:cubicBezTo>
                <a:cubicBezTo>
                  <a:pt x="43" y="254"/>
                  <a:pt x="43" y="254"/>
                  <a:pt x="43" y="254"/>
                </a:cubicBezTo>
                <a:cubicBezTo>
                  <a:pt x="42" y="250"/>
                  <a:pt x="41" y="250"/>
                  <a:pt x="40" y="249"/>
                </a:cubicBezTo>
                <a:cubicBezTo>
                  <a:pt x="39" y="249"/>
                  <a:pt x="38" y="249"/>
                  <a:pt x="32" y="249"/>
                </a:cubicBezTo>
                <a:cubicBezTo>
                  <a:pt x="29" y="249"/>
                  <a:pt x="26" y="249"/>
                  <a:pt x="24" y="250"/>
                </a:cubicBezTo>
                <a:cubicBezTo>
                  <a:pt x="16" y="250"/>
                  <a:pt x="11" y="250"/>
                  <a:pt x="9" y="249"/>
                </a:cubicBezTo>
                <a:cubicBezTo>
                  <a:pt x="9" y="248"/>
                  <a:pt x="7" y="245"/>
                  <a:pt x="7" y="243"/>
                </a:cubicBezTo>
                <a:cubicBezTo>
                  <a:pt x="7" y="243"/>
                  <a:pt x="7" y="243"/>
                  <a:pt x="7" y="243"/>
                </a:cubicBezTo>
                <a:cubicBezTo>
                  <a:pt x="8" y="242"/>
                  <a:pt x="12" y="239"/>
                  <a:pt x="19" y="235"/>
                </a:cubicBezTo>
                <a:cubicBezTo>
                  <a:pt x="22" y="234"/>
                  <a:pt x="24" y="233"/>
                  <a:pt x="26" y="231"/>
                </a:cubicBezTo>
                <a:cubicBezTo>
                  <a:pt x="32" y="228"/>
                  <a:pt x="33" y="228"/>
                  <a:pt x="33" y="227"/>
                </a:cubicBezTo>
                <a:cubicBezTo>
                  <a:pt x="33" y="226"/>
                  <a:pt x="33" y="225"/>
                  <a:pt x="33" y="225"/>
                </a:cubicBezTo>
                <a:cubicBezTo>
                  <a:pt x="33" y="223"/>
                  <a:pt x="33" y="221"/>
                  <a:pt x="33" y="220"/>
                </a:cubicBezTo>
                <a:cubicBezTo>
                  <a:pt x="34" y="218"/>
                  <a:pt x="34" y="218"/>
                  <a:pt x="34" y="218"/>
                </a:cubicBezTo>
                <a:cubicBezTo>
                  <a:pt x="33" y="218"/>
                  <a:pt x="33" y="218"/>
                  <a:pt x="33" y="218"/>
                </a:cubicBezTo>
                <a:cubicBezTo>
                  <a:pt x="32" y="214"/>
                  <a:pt x="31" y="213"/>
                  <a:pt x="30" y="213"/>
                </a:cubicBezTo>
                <a:cubicBezTo>
                  <a:pt x="30" y="212"/>
                  <a:pt x="29" y="212"/>
                  <a:pt x="23" y="211"/>
                </a:cubicBezTo>
                <a:cubicBezTo>
                  <a:pt x="20" y="210"/>
                  <a:pt x="18" y="210"/>
                  <a:pt x="15" y="209"/>
                </a:cubicBezTo>
                <a:cubicBezTo>
                  <a:pt x="7" y="208"/>
                  <a:pt x="2" y="206"/>
                  <a:pt x="1" y="206"/>
                </a:cubicBezTo>
                <a:cubicBezTo>
                  <a:pt x="1" y="205"/>
                  <a:pt x="0" y="203"/>
                  <a:pt x="0" y="201"/>
                </a:cubicBezTo>
                <a:close/>
                <a:moveTo>
                  <a:pt x="307" y="191"/>
                </a:moveTo>
                <a:cubicBezTo>
                  <a:pt x="307" y="127"/>
                  <a:pt x="255" y="76"/>
                  <a:pt x="191" y="76"/>
                </a:cubicBezTo>
                <a:cubicBezTo>
                  <a:pt x="128" y="76"/>
                  <a:pt x="76" y="127"/>
                  <a:pt x="76" y="191"/>
                </a:cubicBezTo>
                <a:cubicBezTo>
                  <a:pt x="76" y="255"/>
                  <a:pt x="128" y="306"/>
                  <a:pt x="191" y="306"/>
                </a:cubicBezTo>
                <a:cubicBezTo>
                  <a:pt x="255" y="306"/>
                  <a:pt x="307" y="255"/>
                  <a:pt x="307" y="191"/>
                </a:cubicBezTo>
                <a:close/>
              </a:path>
            </a:pathLst>
          </a:custGeom>
          <a:solidFill>
            <a:schemeClr val="accent2"/>
          </a:solidFill>
          <a:ln>
            <a:noFill/>
          </a:ln>
        </p:spPr>
        <p:txBody>
          <a:bodyPr/>
          <a:lstStyle/>
          <a:p>
            <a:endParaRPr lang="zh-CN" altLang="en-US" sz="3200"/>
          </a:p>
        </p:txBody>
      </p:sp>
      <p:sp>
        <p:nvSpPr>
          <p:cNvPr id="39" name="原创设计师【吴贤】_7"/>
          <p:cNvSpPr/>
          <p:nvPr/>
        </p:nvSpPr>
        <p:spPr>
          <a:xfrm>
            <a:off x="5346695" y="1793279"/>
            <a:ext cx="639919" cy="584775"/>
          </a:xfrm>
          <a:prstGeom prst="rect">
            <a:avLst/>
          </a:prstGeom>
        </p:spPr>
        <p:txBody>
          <a:bodyPr wrap="none">
            <a:spAutoFit/>
          </a:bodyPr>
          <a:lstStyle/>
          <a:p>
            <a:pPr algn="ctr"/>
            <a:r>
              <a:rPr lang="en-US" altLang="zh-CN" sz="3200">
                <a:solidFill>
                  <a:schemeClr val="accent2"/>
                </a:solidFill>
                <a:latin typeface="Arial" panose="020B0604020202020204" pitchFamily="34" charset="0"/>
                <a:ea typeface="微软雅黑" panose="020B0503020204020204" pitchFamily="34" charset="-122"/>
                <a:sym typeface="Arial" panose="020B0604020202020204" pitchFamily="34" charset="0"/>
              </a:rPr>
              <a:t>01</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原创设计师【吴贤】_8"/>
          <p:cNvSpPr/>
          <p:nvPr/>
        </p:nvSpPr>
        <p:spPr>
          <a:xfrm>
            <a:off x="6447627" y="3104091"/>
            <a:ext cx="639919" cy="584775"/>
          </a:xfrm>
          <a:prstGeom prst="rect">
            <a:avLst/>
          </a:prstGeom>
        </p:spPr>
        <p:txBody>
          <a:bodyPr wrap="none">
            <a:spAutoFit/>
          </a:bodyPr>
          <a:lstStyle/>
          <a:p>
            <a:pPr algn="ctr"/>
            <a:r>
              <a:rPr lang="en-US" altLang="zh-CN" sz="3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02</a:t>
            </a:r>
            <a:endParaRPr lang="en-US" altLang="zh-CN" sz="3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原创设计师【吴贤】_9"/>
          <p:cNvSpPr/>
          <p:nvPr/>
        </p:nvSpPr>
        <p:spPr>
          <a:xfrm>
            <a:off x="4910926" y="3572865"/>
            <a:ext cx="639919" cy="584775"/>
          </a:xfrm>
          <a:prstGeom prst="rect">
            <a:avLst/>
          </a:prstGeom>
        </p:spPr>
        <p:txBody>
          <a:bodyPr wrap="none">
            <a:spAutoFit/>
          </a:bodyPr>
          <a:lstStyle/>
          <a:p>
            <a:pPr algn="ctr"/>
            <a:r>
              <a:rPr lang="en-US" altLang="zh-CN" sz="3200">
                <a:solidFill>
                  <a:schemeClr val="accent2"/>
                </a:solidFill>
                <a:latin typeface="Arial" panose="020B0604020202020204" pitchFamily="34" charset="0"/>
                <a:ea typeface="微软雅黑" panose="020B0503020204020204" pitchFamily="34" charset="-122"/>
                <a:sym typeface="Arial" panose="020B0604020202020204" pitchFamily="34" charset="0"/>
              </a:rPr>
              <a:t>03</a:t>
            </a:r>
            <a:endParaRPr lang="en-US" altLang="zh-CN" sz="320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原创设计师【吴贤】_10"/>
          <p:cNvSpPr/>
          <p:nvPr/>
        </p:nvSpPr>
        <p:spPr>
          <a:xfrm>
            <a:off x="5870571" y="4809247"/>
            <a:ext cx="639919" cy="584775"/>
          </a:xfrm>
          <a:prstGeom prst="rect">
            <a:avLst/>
          </a:prstGeom>
        </p:spPr>
        <p:txBody>
          <a:bodyPr wrap="none">
            <a:spAutoFit/>
          </a:bodyPr>
          <a:lstStyle/>
          <a:p>
            <a:pPr algn="ctr"/>
            <a:r>
              <a:rPr lang="en-US" altLang="zh-CN" sz="32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rPr>
              <a:t>04</a:t>
            </a:r>
            <a:endParaRPr lang="en-US" altLang="zh-CN" sz="3200" dirty="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3" name="原创设计师【吴贤】_11"/>
          <p:cNvGrpSpPr/>
          <p:nvPr/>
        </p:nvGrpSpPr>
        <p:grpSpPr>
          <a:xfrm>
            <a:off x="1271464" y="1624962"/>
            <a:ext cx="3111933" cy="1197455"/>
            <a:chOff x="6143636" y="1292581"/>
            <a:chExt cx="2643206" cy="1017092"/>
          </a:xfrm>
        </p:grpSpPr>
        <p:sp>
          <p:nvSpPr>
            <p:cNvPr id="44"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45"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46" name="原创设计师【吴贤】_12"/>
          <p:cNvGrpSpPr/>
          <p:nvPr/>
        </p:nvGrpSpPr>
        <p:grpSpPr>
          <a:xfrm>
            <a:off x="8012977" y="2830271"/>
            <a:ext cx="3111933" cy="1197455"/>
            <a:chOff x="6143636" y="1292581"/>
            <a:chExt cx="2643206" cy="1017092"/>
          </a:xfrm>
        </p:grpSpPr>
        <p:sp>
          <p:nvSpPr>
            <p:cNvPr id="47"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48"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49" name="原创设计师【吴贤】_13"/>
          <p:cNvGrpSpPr/>
          <p:nvPr/>
        </p:nvGrpSpPr>
        <p:grpSpPr>
          <a:xfrm>
            <a:off x="7464152" y="4652963"/>
            <a:ext cx="3111933" cy="1197455"/>
            <a:chOff x="6143636" y="1292581"/>
            <a:chExt cx="2643206" cy="1017092"/>
          </a:xfrm>
        </p:grpSpPr>
        <p:sp>
          <p:nvSpPr>
            <p:cNvPr id="50"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51"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grpSp>
        <p:nvGrpSpPr>
          <p:cNvPr id="52" name="原创设计师【吴贤】_14"/>
          <p:cNvGrpSpPr/>
          <p:nvPr/>
        </p:nvGrpSpPr>
        <p:grpSpPr>
          <a:xfrm>
            <a:off x="1390150" y="3929331"/>
            <a:ext cx="3111933" cy="1197455"/>
            <a:chOff x="6143636" y="1292581"/>
            <a:chExt cx="2643206" cy="1017092"/>
          </a:xfrm>
        </p:grpSpPr>
        <p:sp>
          <p:nvSpPr>
            <p:cNvPr id="53" name="Rectangle 35"/>
            <p:cNvSpPr/>
            <p:nvPr/>
          </p:nvSpPr>
          <p:spPr>
            <a:xfrm>
              <a:off x="6143636" y="1643056"/>
              <a:ext cx="2643206" cy="666617"/>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54" name="Rectangle 36"/>
            <p:cNvSpPr/>
            <p:nvPr/>
          </p:nvSpPr>
          <p:spPr>
            <a:xfrm>
              <a:off x="6151726" y="1292581"/>
              <a:ext cx="941107" cy="389786"/>
            </a:xfrm>
            <a:prstGeom prst="rect">
              <a:avLst/>
            </a:prstGeom>
          </p:spPr>
          <p:txBody>
            <a:bodyPr wrap="none">
              <a:spAutoFit/>
            </a:bodyPr>
            <a:lstStyle/>
            <a:p>
              <a:pPr>
                <a:lnSpc>
                  <a:spcPct val="150000"/>
                </a:lnSpc>
              </a:pPr>
              <a:r>
                <a:rPr lang="zh-CN" altLang="en-US" sz="1800">
                  <a:solidFill>
                    <a:schemeClr val="tx1">
                      <a:lumMod val="95000"/>
                      <a:lumOff val="5000"/>
                    </a:schemeClr>
                  </a:solidFill>
                  <a:latin typeface="微软雅黑" panose="020B0503020204020204" pitchFamily="34" charset="-122"/>
                  <a:ea typeface="微软雅黑" panose="020B0503020204020204" pitchFamily="34" charset="-122"/>
                </a:rPr>
                <a:t>添加标题</a:t>
              </a:r>
              <a:endParaRPr lang="en-US" altLang="zh-CN" sz="1800" dirty="0">
                <a:solidFill>
                  <a:schemeClr val="tx1">
                    <a:lumMod val="95000"/>
                    <a:lumOff val="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9888C"/>
        </a:solidFill>
        <a:effectLst/>
      </p:bgPr>
    </p:bg>
    <p:spTree>
      <p:nvGrpSpPr>
        <p:cNvPr id="1" name=""/>
        <p:cNvGrpSpPr/>
        <p:nvPr/>
      </p:nvGrpSpPr>
      <p:grpSpPr>
        <a:xfrm>
          <a:off x="0" y="0"/>
          <a:ext cx="0" cy="0"/>
          <a:chOff x="0" y="0"/>
          <a:chExt cx="0" cy="0"/>
        </a:xfrm>
      </p:grpSpPr>
      <p:sp>
        <p:nvSpPr>
          <p:cNvPr id="26" name="原创设计师【吴贤】_1"/>
          <p:cNvSpPr txBox="1"/>
          <p:nvPr/>
        </p:nvSpPr>
        <p:spPr>
          <a:xfrm>
            <a:off x="4349179" y="2473320"/>
            <a:ext cx="3416320" cy="646331"/>
          </a:xfrm>
          <a:prstGeom prst="rect">
            <a:avLst/>
          </a:prstGeom>
          <a:noFill/>
        </p:spPr>
        <p:txBody>
          <a:bodyPr wrap="none" rtlCol="0">
            <a:spAutoFit/>
            <a:scene3d>
              <a:camera prst="orthographicFront"/>
              <a:lightRig rig="threePt" dir="t"/>
            </a:scene3d>
            <a:sp3d contourW="12700"/>
          </a:bodyPr>
          <a:lstStyle/>
          <a:p>
            <a:r>
              <a:rPr lang="zh-CN" altLang="en-US" sz="3600">
                <a:solidFill>
                  <a:srgbClr val="2D3A4B"/>
                </a:solidFill>
                <a:latin typeface="微软雅黑" panose="020B0503020204020204" pitchFamily="34" charset="-122"/>
                <a:ea typeface="微软雅黑" panose="020B0503020204020204" pitchFamily="34" charset="-122"/>
              </a:rPr>
              <a:t>研究方法与思路</a:t>
            </a:r>
            <a:endParaRPr lang="zh-CN" altLang="zh-CN" sz="3600" dirty="0">
              <a:solidFill>
                <a:srgbClr val="2D3A4B"/>
              </a:solidFill>
              <a:latin typeface="微软雅黑" panose="020B0503020204020204" pitchFamily="34" charset="-122"/>
              <a:ea typeface="微软雅黑" panose="020B0503020204020204" pitchFamily="34" charset="-122"/>
            </a:endParaRPr>
          </a:p>
        </p:txBody>
      </p:sp>
      <p:sp>
        <p:nvSpPr>
          <p:cNvPr id="27" name="原创设计师【吴贤】_2"/>
          <p:cNvSpPr/>
          <p:nvPr/>
        </p:nvSpPr>
        <p:spPr>
          <a:xfrm>
            <a:off x="4349179" y="3119651"/>
            <a:ext cx="5347842" cy="1061829"/>
          </a:xfrm>
          <a:prstGeom prst="rect">
            <a:avLst/>
          </a:prstGeom>
        </p:spPr>
        <p:txBody>
          <a:bodyPr wrap="square">
            <a:spAutoFit/>
          </a:bodyPr>
          <a:lstStyle/>
          <a:p>
            <a:pPr>
              <a:lnSpc>
                <a:spcPct val="150000"/>
              </a:lnSpc>
            </a:pP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r>
              <a:rPr lang="zh-CN" altLang="en-US" sz="1400">
                <a:solidFill>
                  <a:schemeClr val="tx1">
                    <a:lumMod val="65000"/>
                    <a:lumOff val="35000"/>
                  </a:schemeClr>
                </a:solidFill>
                <a:latin typeface="华文细黑" panose="02010600040101010101" pitchFamily="2" charset="-122"/>
                <a:ea typeface="华文细黑" panose="02010600040101010101" pitchFamily="2" charset="-122"/>
              </a:rPr>
              <a:t>，</a:t>
            </a:r>
            <a:r>
              <a:rPr lang="en-US" altLang="zh-CN" sz="1400">
                <a:solidFill>
                  <a:schemeClr val="tx1">
                    <a:lumMod val="65000"/>
                    <a:lumOff val="35000"/>
                  </a:schemeClr>
                </a:solidFill>
                <a:latin typeface="华文细黑" panose="02010600040101010101" pitchFamily="2" charset="-122"/>
                <a:ea typeface="华文细黑" panose="02010600040101010101" pitchFamily="2" charset="-122"/>
              </a:rPr>
              <a:t>Lorem ipsum dolor sit amet, consectetur adipiscing elit. Donec luctus nibh sit amet sem</a:t>
            </a:r>
            <a:endParaRPr lang="zh-CN" altLang="en-US" sz="1400" dirty="0">
              <a:solidFill>
                <a:schemeClr val="tx1">
                  <a:lumMod val="65000"/>
                  <a:lumOff val="35000"/>
                </a:schemeClr>
              </a:solidFill>
              <a:latin typeface="华文细黑" panose="02010600040101010101" pitchFamily="2" charset="-122"/>
              <a:ea typeface="华文细黑" panose="02010600040101010101" pitchFamily="2" charset="-122"/>
            </a:endParaRPr>
          </a:p>
        </p:txBody>
      </p:sp>
      <p:sp>
        <p:nvSpPr>
          <p:cNvPr id="30" name="原创设计师【吴贤】_3"/>
          <p:cNvSpPr/>
          <p:nvPr/>
        </p:nvSpPr>
        <p:spPr>
          <a:xfrm>
            <a:off x="10537652" y="1512011"/>
            <a:ext cx="558800" cy="617327"/>
          </a:xfrm>
          <a:prstGeom prst="roundRect">
            <a:avLst/>
          </a:prstGeom>
          <a:noFill/>
          <a:ln>
            <a:solidFill>
              <a:srgbClr val="2D3A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rgbClr val="2D3A4B"/>
                </a:solidFill>
                <a:latin typeface="Impact" panose="020B0806030902050204" pitchFamily="34" charset="0"/>
                <a:ea typeface="华文细黑" panose="02010600040101010101" pitchFamily="2" charset="-122"/>
              </a:rPr>
              <a:t>3</a:t>
            </a:r>
            <a:endParaRPr lang="zh-CN" altLang="en-US" sz="2800" dirty="0">
              <a:solidFill>
                <a:srgbClr val="2D3A4B"/>
              </a:solidFill>
              <a:latin typeface="Impact" panose="020B0806030902050204" pitchFamily="34" charset="0"/>
              <a:ea typeface="华文细黑" panose="02010600040101010101" pitchFamily="2" charset="-122"/>
            </a:endParaRPr>
          </a:p>
        </p:txBody>
      </p:sp>
      <p:pic>
        <p:nvPicPr>
          <p:cNvPr id="7" name="原创设计师【吴贤】_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3720" y="622300"/>
            <a:ext cx="4620117" cy="482802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研究方法与思路</a:t>
            </a:r>
            <a:endParaRPr lang="zh-CN" altLang="zh-CN" dirty="0"/>
          </a:p>
        </p:txBody>
      </p:sp>
      <p:sp>
        <p:nvSpPr>
          <p:cNvPr id="5" name="原创设计师【吴贤】_3"/>
          <p:cNvSpPr txBox="1"/>
          <p:nvPr/>
        </p:nvSpPr>
        <p:spPr>
          <a:xfrm>
            <a:off x="3968108" y="1330411"/>
            <a:ext cx="1282403" cy="400110"/>
          </a:xfrm>
          <a:prstGeom prst="rect">
            <a:avLst/>
          </a:prstGeom>
          <a:noFill/>
        </p:spPr>
        <p:txBody>
          <a:bodyPr wrap="none" lIns="0" rIns="0" rtlCol="0">
            <a:spAutoFit/>
          </a:bodyPr>
          <a:lstStyle/>
          <a:p>
            <a:pPr algn="r"/>
            <a:r>
              <a:rPr lang="zh-CN" altLang="en-US" sz="2000" b="1">
                <a:solidFill>
                  <a:srgbClr val="36343F"/>
                </a:solidFill>
                <a:latin typeface="微软雅黑" panose="020B0503020204020204" pitchFamily="34" charset="-122"/>
                <a:ea typeface="微软雅黑" panose="020B0503020204020204" pitchFamily="34" charset="-122"/>
              </a:rPr>
              <a:t>实验步骤一</a:t>
            </a:r>
            <a:endParaRPr lang="zh-CN" altLang="en-US" sz="2000" b="1" dirty="0">
              <a:solidFill>
                <a:srgbClr val="36343F"/>
              </a:solidFill>
              <a:latin typeface="微软雅黑" panose="020B0503020204020204" pitchFamily="34" charset="-122"/>
              <a:ea typeface="微软雅黑" panose="020B0503020204020204" pitchFamily="34" charset="-122"/>
            </a:endParaRPr>
          </a:p>
        </p:txBody>
      </p:sp>
      <p:grpSp>
        <p:nvGrpSpPr>
          <p:cNvPr id="6" name="原创设计师【吴贤】_4"/>
          <p:cNvGrpSpPr/>
          <p:nvPr/>
        </p:nvGrpSpPr>
        <p:grpSpPr>
          <a:xfrm>
            <a:off x="5569974" y="1433700"/>
            <a:ext cx="1080000" cy="1080000"/>
            <a:chOff x="5495925" y="1774827"/>
            <a:chExt cx="1200150" cy="1200150"/>
          </a:xfrm>
        </p:grpSpPr>
        <p:sp>
          <p:nvSpPr>
            <p:cNvPr id="7" name="椭圆 6"/>
            <p:cNvSpPr/>
            <p:nvPr/>
          </p:nvSpPr>
          <p:spPr>
            <a:xfrm>
              <a:off x="5495925" y="1774827"/>
              <a:ext cx="1200150" cy="12001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p>
          </p:txBody>
        </p:sp>
        <p:sp>
          <p:nvSpPr>
            <p:cNvPr id="8" name="椭圆 7"/>
            <p:cNvSpPr/>
            <p:nvPr/>
          </p:nvSpPr>
          <p:spPr>
            <a:xfrm>
              <a:off x="5581151" y="1860053"/>
              <a:ext cx="1029698" cy="1029698"/>
            </a:xfrm>
            <a:prstGeom prst="ellips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a:t>No.01</a:t>
              </a:r>
              <a:endParaRPr lang="zh-CN" altLang="en-US" sz="2000" dirty="0"/>
            </a:p>
          </p:txBody>
        </p:sp>
      </p:grpSp>
      <p:grpSp>
        <p:nvGrpSpPr>
          <p:cNvPr id="11" name="原创设计师【吴贤】_5"/>
          <p:cNvGrpSpPr/>
          <p:nvPr/>
        </p:nvGrpSpPr>
        <p:grpSpPr>
          <a:xfrm>
            <a:off x="5569974" y="3133934"/>
            <a:ext cx="1080000" cy="1080000"/>
            <a:chOff x="5495925" y="3517674"/>
            <a:chExt cx="1200150" cy="1200150"/>
          </a:xfrm>
        </p:grpSpPr>
        <p:sp>
          <p:nvSpPr>
            <p:cNvPr id="12" name="椭圆 11"/>
            <p:cNvSpPr/>
            <p:nvPr/>
          </p:nvSpPr>
          <p:spPr>
            <a:xfrm>
              <a:off x="5495925" y="3517674"/>
              <a:ext cx="1200150" cy="12001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p>
          </p:txBody>
        </p:sp>
        <p:sp>
          <p:nvSpPr>
            <p:cNvPr id="13" name="椭圆 12"/>
            <p:cNvSpPr/>
            <p:nvPr/>
          </p:nvSpPr>
          <p:spPr>
            <a:xfrm>
              <a:off x="5581151" y="3602900"/>
              <a:ext cx="1029698" cy="1029698"/>
            </a:xfrm>
            <a:prstGeom prst="ellips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a:t>No.02</a:t>
              </a:r>
              <a:endParaRPr lang="zh-CN" altLang="en-US" sz="2000" dirty="0"/>
            </a:p>
          </p:txBody>
        </p:sp>
      </p:grpSp>
      <p:cxnSp>
        <p:nvCxnSpPr>
          <p:cNvPr id="14" name="原创设计师【吴贤】_6"/>
          <p:cNvCxnSpPr>
            <a:endCxn id="12" idx="0"/>
          </p:cNvCxnSpPr>
          <p:nvPr/>
        </p:nvCxnSpPr>
        <p:spPr>
          <a:xfrm>
            <a:off x="6109974" y="2513700"/>
            <a:ext cx="0" cy="6202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原创设计师【吴贤】_7"/>
          <p:cNvCxnSpPr>
            <a:stCxn id="12" idx="4"/>
            <a:endCxn id="18" idx="0"/>
          </p:cNvCxnSpPr>
          <p:nvPr/>
        </p:nvCxnSpPr>
        <p:spPr>
          <a:xfrm>
            <a:off x="6109974" y="4213934"/>
            <a:ext cx="0" cy="62023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6" name="原创设计师【吴贤】_8"/>
          <p:cNvSpPr txBox="1"/>
          <p:nvPr/>
        </p:nvSpPr>
        <p:spPr>
          <a:xfrm>
            <a:off x="6874496" y="2948000"/>
            <a:ext cx="1282403" cy="400110"/>
          </a:xfrm>
          <a:prstGeom prst="rect">
            <a:avLst/>
          </a:prstGeom>
          <a:noFill/>
        </p:spPr>
        <p:txBody>
          <a:bodyPr wrap="none" lIns="0" rIns="0" rtlCol="0">
            <a:spAutoFit/>
          </a:bodyPr>
          <a:lstStyle/>
          <a:p>
            <a:r>
              <a:rPr lang="zh-CN" altLang="en-US" sz="2000" b="1">
                <a:solidFill>
                  <a:srgbClr val="3C4856"/>
                </a:solidFill>
                <a:latin typeface="微软雅黑" panose="020B0503020204020204" pitchFamily="34" charset="-122"/>
                <a:ea typeface="微软雅黑" panose="020B0503020204020204" pitchFamily="34" charset="-122"/>
              </a:rPr>
              <a:t>实验步骤二</a:t>
            </a:r>
            <a:endParaRPr lang="zh-CN" altLang="en-US" sz="2000" b="1" dirty="0">
              <a:solidFill>
                <a:srgbClr val="3C4856"/>
              </a:solidFill>
              <a:latin typeface="微软雅黑" panose="020B0503020204020204" pitchFamily="34" charset="-122"/>
              <a:ea typeface="微软雅黑" panose="020B0503020204020204" pitchFamily="34" charset="-122"/>
            </a:endParaRPr>
          </a:p>
        </p:txBody>
      </p:sp>
      <p:grpSp>
        <p:nvGrpSpPr>
          <p:cNvPr id="17" name="原创设计师【吴贤】_9"/>
          <p:cNvGrpSpPr/>
          <p:nvPr/>
        </p:nvGrpSpPr>
        <p:grpSpPr>
          <a:xfrm>
            <a:off x="5569974" y="4834168"/>
            <a:ext cx="1080000" cy="1080000"/>
            <a:chOff x="5495925" y="5175295"/>
            <a:chExt cx="1200150" cy="1200150"/>
          </a:xfrm>
        </p:grpSpPr>
        <p:sp>
          <p:nvSpPr>
            <p:cNvPr id="18" name="椭圆 17"/>
            <p:cNvSpPr/>
            <p:nvPr/>
          </p:nvSpPr>
          <p:spPr>
            <a:xfrm>
              <a:off x="5495925" y="5175295"/>
              <a:ext cx="1200150" cy="12001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sz="2000"/>
            </a:p>
          </p:txBody>
        </p:sp>
        <p:sp>
          <p:nvSpPr>
            <p:cNvPr id="19" name="椭圆 18"/>
            <p:cNvSpPr/>
            <p:nvPr/>
          </p:nvSpPr>
          <p:spPr>
            <a:xfrm>
              <a:off x="5581151" y="5260521"/>
              <a:ext cx="1029698" cy="1029698"/>
            </a:xfrm>
            <a:prstGeom prst="ellips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sz="2000"/>
                <a:t>No.03</a:t>
              </a:r>
              <a:endParaRPr lang="zh-CN" altLang="en-US" sz="2000" dirty="0"/>
            </a:p>
          </p:txBody>
        </p:sp>
      </p:grpSp>
      <p:sp>
        <p:nvSpPr>
          <p:cNvPr id="21" name="原创设计师【吴贤】_10"/>
          <p:cNvSpPr txBox="1"/>
          <p:nvPr/>
        </p:nvSpPr>
        <p:spPr>
          <a:xfrm>
            <a:off x="3968108" y="4664147"/>
            <a:ext cx="1282403" cy="400110"/>
          </a:xfrm>
          <a:prstGeom prst="rect">
            <a:avLst/>
          </a:prstGeom>
          <a:noFill/>
        </p:spPr>
        <p:txBody>
          <a:bodyPr wrap="none" lIns="0" rIns="0" rtlCol="0">
            <a:spAutoFit/>
          </a:bodyPr>
          <a:lstStyle/>
          <a:p>
            <a:pPr algn="r"/>
            <a:r>
              <a:rPr lang="zh-CN" altLang="en-US" sz="2000" b="1">
                <a:solidFill>
                  <a:srgbClr val="36343F"/>
                </a:solidFill>
                <a:latin typeface="微软雅黑" panose="020B0503020204020204" pitchFamily="34" charset="-122"/>
                <a:ea typeface="微软雅黑" panose="020B0503020204020204" pitchFamily="34" charset="-122"/>
              </a:rPr>
              <a:t>实验步骤三</a:t>
            </a:r>
            <a:endParaRPr lang="zh-CN" altLang="en-US" sz="2000" b="1" dirty="0">
              <a:solidFill>
                <a:srgbClr val="36343F"/>
              </a:solidFill>
              <a:latin typeface="微软雅黑" panose="020B0503020204020204" pitchFamily="34" charset="-122"/>
              <a:ea typeface="微软雅黑" panose="020B0503020204020204" pitchFamily="34" charset="-122"/>
            </a:endParaRPr>
          </a:p>
        </p:txBody>
      </p:sp>
      <p:sp>
        <p:nvSpPr>
          <p:cNvPr id="22" name="原创设计师【吴贤】_11"/>
          <p:cNvSpPr/>
          <p:nvPr/>
        </p:nvSpPr>
        <p:spPr>
          <a:xfrm>
            <a:off x="6799387" y="3351897"/>
            <a:ext cx="4049135" cy="1246495"/>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3" name="原创设计师【吴贤】_12"/>
          <p:cNvSpPr/>
          <p:nvPr/>
        </p:nvSpPr>
        <p:spPr>
          <a:xfrm>
            <a:off x="1297093" y="1813758"/>
            <a:ext cx="4049135" cy="1246495"/>
          </a:xfrm>
          <a:prstGeom prst="rect">
            <a:avLst/>
          </a:prstGeom>
        </p:spPr>
        <p:txBody>
          <a:bodyPr wrap="square">
            <a:spAutoFit/>
          </a:bodyPr>
          <a:lstStyle/>
          <a:p>
            <a:pPr algn="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4" name="原创设计师【吴贤】_13"/>
          <p:cNvSpPr/>
          <p:nvPr/>
        </p:nvSpPr>
        <p:spPr>
          <a:xfrm>
            <a:off x="1297093" y="5207408"/>
            <a:ext cx="4049135" cy="784830"/>
          </a:xfrm>
          <a:prstGeom prst="rect">
            <a:avLst/>
          </a:prstGeom>
        </p:spPr>
        <p:txBody>
          <a:bodyPr wrap="square">
            <a:spAutoFit/>
          </a:bodyPr>
          <a:lstStyle/>
          <a:p>
            <a:pPr algn="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原创设计师【吴贤】_1"/>
          <p:cNvCxnSpPr/>
          <p:nvPr/>
        </p:nvCxnSpPr>
        <p:spPr>
          <a:xfrm>
            <a:off x="1235414" y="865762"/>
            <a:ext cx="10656000" cy="0"/>
          </a:xfrm>
          <a:prstGeom prst="line">
            <a:avLst/>
          </a:prstGeom>
          <a:ln w="12700">
            <a:solidFill>
              <a:schemeClr val="bg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原创设计师【吴贤】_2"/>
          <p:cNvSpPr txBox="1"/>
          <p:nvPr/>
        </p:nvSpPr>
        <p:spPr>
          <a:xfrm>
            <a:off x="1398727" y="536385"/>
            <a:ext cx="6160112" cy="461665"/>
          </a:xfrm>
          <a:prstGeom prst="rect">
            <a:avLst/>
          </a:prstGeom>
          <a:noFill/>
        </p:spPr>
        <p:txBody>
          <a:bodyPr wrap="square" rtlCol="0">
            <a:spAutoFit/>
          </a:bodyPr>
          <a:lstStyle>
            <a:defPPr>
              <a:defRPr lang="zh-CN"/>
            </a:defPPr>
            <a:lvl1pPr>
              <a:defRPr sz="2400" kern="100">
                <a:solidFill>
                  <a:srgbClr val="2D3A4B"/>
                </a:solidFill>
                <a:latin typeface="微软雅黑" panose="020B0503020204020204" pitchFamily="34" charset="-122"/>
                <a:ea typeface="微软雅黑" panose="020B0503020204020204" pitchFamily="34" charset="-122"/>
                <a:cs typeface="Times New Roman" panose="02020603050405020304" pitchFamily="18" charset="0"/>
              </a:defRPr>
            </a:lvl1pPr>
          </a:lstStyle>
          <a:p>
            <a:r>
              <a:rPr lang="zh-CN" altLang="en-US"/>
              <a:t>研究方法与思路</a:t>
            </a:r>
            <a:endParaRPr lang="zh-CN" altLang="zh-CN" dirty="0"/>
          </a:p>
        </p:txBody>
      </p:sp>
      <p:grpSp>
        <p:nvGrpSpPr>
          <p:cNvPr id="4" name="原创设计师【吴贤】_3"/>
          <p:cNvGrpSpPr/>
          <p:nvPr/>
        </p:nvGrpSpPr>
        <p:grpSpPr>
          <a:xfrm>
            <a:off x="5562600" y="1344793"/>
            <a:ext cx="1066800" cy="1066800"/>
            <a:chOff x="5500914" y="699954"/>
            <a:chExt cx="1190172" cy="1190172"/>
          </a:xfrm>
        </p:grpSpPr>
        <p:sp>
          <p:nvSpPr>
            <p:cNvPr id="5" name="椭圆 4"/>
            <p:cNvSpPr/>
            <p:nvPr/>
          </p:nvSpPr>
          <p:spPr>
            <a:xfrm>
              <a:off x="5500914" y="699954"/>
              <a:ext cx="1190172" cy="11901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6" name="椭圆 5"/>
            <p:cNvSpPr/>
            <p:nvPr/>
          </p:nvSpPr>
          <p:spPr>
            <a:xfrm>
              <a:off x="5585432" y="784472"/>
              <a:ext cx="1021136" cy="1021136"/>
            </a:xfrm>
            <a:prstGeom prst="ellips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a:t>No.04</a:t>
              </a:r>
              <a:endParaRPr lang="zh-CN" altLang="en-US" dirty="0"/>
            </a:p>
          </p:txBody>
        </p:sp>
      </p:grpSp>
      <p:grpSp>
        <p:nvGrpSpPr>
          <p:cNvPr id="7" name="原创设计师【吴贤】_4"/>
          <p:cNvGrpSpPr/>
          <p:nvPr/>
        </p:nvGrpSpPr>
        <p:grpSpPr>
          <a:xfrm>
            <a:off x="5562600" y="2870156"/>
            <a:ext cx="1066800" cy="1066800"/>
            <a:chOff x="5500914" y="2505562"/>
            <a:chExt cx="1190172" cy="1190172"/>
          </a:xfrm>
        </p:grpSpPr>
        <p:sp>
          <p:nvSpPr>
            <p:cNvPr id="8" name="椭圆 7"/>
            <p:cNvSpPr/>
            <p:nvPr/>
          </p:nvSpPr>
          <p:spPr>
            <a:xfrm>
              <a:off x="5500914" y="2505562"/>
              <a:ext cx="1190172" cy="11901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11" name="椭圆 10"/>
            <p:cNvSpPr/>
            <p:nvPr/>
          </p:nvSpPr>
          <p:spPr>
            <a:xfrm>
              <a:off x="5585432" y="2590080"/>
              <a:ext cx="1021136" cy="1021136"/>
            </a:xfrm>
            <a:prstGeom prst="ellips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a:t>No.05</a:t>
              </a:r>
              <a:endParaRPr lang="zh-CN" altLang="en-US" dirty="0"/>
            </a:p>
          </p:txBody>
        </p:sp>
      </p:grpSp>
      <p:cxnSp>
        <p:nvCxnSpPr>
          <p:cNvPr id="12" name="原创设计师【吴贤】_5"/>
          <p:cNvCxnSpPr>
            <a:stCxn id="5" idx="4"/>
            <a:endCxn id="8" idx="0"/>
          </p:cNvCxnSpPr>
          <p:nvPr/>
        </p:nvCxnSpPr>
        <p:spPr>
          <a:xfrm>
            <a:off x="6096000" y="2411593"/>
            <a:ext cx="0" cy="45856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原创设计师【吴贤】_6"/>
          <p:cNvCxnSpPr>
            <a:stCxn id="8" idx="4"/>
            <a:endCxn id="15" idx="0"/>
          </p:cNvCxnSpPr>
          <p:nvPr/>
        </p:nvCxnSpPr>
        <p:spPr>
          <a:xfrm>
            <a:off x="6096000" y="3936956"/>
            <a:ext cx="0" cy="45856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原创设计师【吴贤】_7"/>
          <p:cNvGrpSpPr/>
          <p:nvPr/>
        </p:nvGrpSpPr>
        <p:grpSpPr>
          <a:xfrm>
            <a:off x="5562600" y="4395519"/>
            <a:ext cx="1066800" cy="1066800"/>
            <a:chOff x="5500914" y="4569432"/>
            <a:chExt cx="1190172" cy="1190172"/>
          </a:xfrm>
        </p:grpSpPr>
        <p:sp>
          <p:nvSpPr>
            <p:cNvPr id="15" name="椭圆 14"/>
            <p:cNvSpPr/>
            <p:nvPr/>
          </p:nvSpPr>
          <p:spPr>
            <a:xfrm>
              <a:off x="5500914" y="4569432"/>
              <a:ext cx="1190172" cy="11901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zh-CN" altLang="en-US"/>
            </a:p>
          </p:txBody>
        </p:sp>
        <p:sp>
          <p:nvSpPr>
            <p:cNvPr id="16" name="椭圆 15"/>
            <p:cNvSpPr/>
            <p:nvPr/>
          </p:nvSpPr>
          <p:spPr>
            <a:xfrm>
              <a:off x="5585432" y="4653950"/>
              <a:ext cx="1021136" cy="1021136"/>
            </a:xfrm>
            <a:prstGeom prst="ellipse">
              <a:avLst/>
            </a:prstGeom>
            <a:solidFill>
              <a:srgbClr val="3C485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zh-CN"/>
                <a:t>No.06</a:t>
              </a:r>
              <a:endParaRPr lang="zh-CN" altLang="en-US" dirty="0"/>
            </a:p>
          </p:txBody>
        </p:sp>
      </p:grpSp>
      <p:sp>
        <p:nvSpPr>
          <p:cNvPr id="18" name="原创设计师【吴贤】_8"/>
          <p:cNvSpPr txBox="1"/>
          <p:nvPr/>
        </p:nvSpPr>
        <p:spPr>
          <a:xfrm>
            <a:off x="4044309" y="1327427"/>
            <a:ext cx="1282402" cy="400110"/>
          </a:xfrm>
          <a:prstGeom prst="rect">
            <a:avLst/>
          </a:prstGeom>
          <a:noFill/>
        </p:spPr>
        <p:txBody>
          <a:bodyPr wrap="none" lIns="0" rIns="0" rtlCol="0">
            <a:spAutoFit/>
          </a:bodyPr>
          <a:lstStyle/>
          <a:p>
            <a:pPr algn="r"/>
            <a:r>
              <a:rPr lang="zh-CN" altLang="en-US" sz="2000" b="1">
                <a:solidFill>
                  <a:srgbClr val="36343F"/>
                </a:solidFill>
                <a:latin typeface="微软雅黑" panose="020B0503020204020204" pitchFamily="34" charset="-122"/>
                <a:ea typeface="微软雅黑" panose="020B0503020204020204" pitchFamily="34" charset="-122"/>
              </a:rPr>
              <a:t>实验步骤四</a:t>
            </a:r>
            <a:endParaRPr lang="zh-CN" altLang="en-US" sz="2000" b="1" dirty="0">
              <a:solidFill>
                <a:srgbClr val="36343F"/>
              </a:solidFill>
              <a:latin typeface="微软雅黑" panose="020B0503020204020204" pitchFamily="34" charset="-122"/>
              <a:ea typeface="微软雅黑" panose="020B0503020204020204" pitchFamily="34" charset="-122"/>
            </a:endParaRPr>
          </a:p>
        </p:txBody>
      </p:sp>
      <p:sp>
        <p:nvSpPr>
          <p:cNvPr id="20" name="原创设计师【吴贤】_9"/>
          <p:cNvSpPr txBox="1"/>
          <p:nvPr/>
        </p:nvSpPr>
        <p:spPr>
          <a:xfrm>
            <a:off x="4044309" y="4364261"/>
            <a:ext cx="1282402" cy="400110"/>
          </a:xfrm>
          <a:prstGeom prst="rect">
            <a:avLst/>
          </a:prstGeom>
          <a:noFill/>
        </p:spPr>
        <p:txBody>
          <a:bodyPr wrap="none" lIns="0" rIns="0" rtlCol="0">
            <a:spAutoFit/>
          </a:bodyPr>
          <a:lstStyle/>
          <a:p>
            <a:pPr algn="r"/>
            <a:r>
              <a:rPr lang="zh-CN" altLang="en-US" sz="2000" b="1">
                <a:solidFill>
                  <a:srgbClr val="36343F"/>
                </a:solidFill>
                <a:latin typeface="微软雅黑" panose="020B0503020204020204" pitchFamily="34" charset="-122"/>
                <a:ea typeface="微软雅黑" panose="020B0503020204020204" pitchFamily="34" charset="-122"/>
              </a:rPr>
              <a:t>实验步骤六</a:t>
            </a:r>
            <a:endParaRPr lang="zh-CN" altLang="en-US" sz="2000" b="1" dirty="0">
              <a:solidFill>
                <a:srgbClr val="36343F"/>
              </a:solidFill>
              <a:latin typeface="微软雅黑" panose="020B0503020204020204" pitchFamily="34" charset="-122"/>
              <a:ea typeface="微软雅黑" panose="020B0503020204020204" pitchFamily="34" charset="-122"/>
            </a:endParaRPr>
          </a:p>
        </p:txBody>
      </p:sp>
      <p:sp>
        <p:nvSpPr>
          <p:cNvPr id="25" name="原创设计师【吴贤】_10"/>
          <p:cNvSpPr txBox="1"/>
          <p:nvPr/>
        </p:nvSpPr>
        <p:spPr>
          <a:xfrm>
            <a:off x="6865289" y="2710431"/>
            <a:ext cx="1282402" cy="400110"/>
          </a:xfrm>
          <a:prstGeom prst="rect">
            <a:avLst/>
          </a:prstGeom>
          <a:noFill/>
        </p:spPr>
        <p:txBody>
          <a:bodyPr wrap="none" lIns="0" rIns="0" rtlCol="0">
            <a:spAutoFit/>
          </a:bodyPr>
          <a:lstStyle/>
          <a:p>
            <a:r>
              <a:rPr lang="zh-CN" altLang="en-US" sz="2000" b="1">
                <a:solidFill>
                  <a:srgbClr val="3C4856"/>
                </a:solidFill>
                <a:latin typeface="微软雅黑" panose="020B0503020204020204" pitchFamily="34" charset="-122"/>
                <a:ea typeface="微软雅黑" panose="020B0503020204020204" pitchFamily="34" charset="-122"/>
              </a:rPr>
              <a:t>实验步骤五</a:t>
            </a:r>
            <a:endParaRPr lang="zh-CN" altLang="en-US" sz="2000" b="1" dirty="0">
              <a:solidFill>
                <a:srgbClr val="3C4856"/>
              </a:solidFill>
              <a:latin typeface="微软雅黑" panose="020B0503020204020204" pitchFamily="34" charset="-122"/>
              <a:ea typeface="微软雅黑" panose="020B0503020204020204" pitchFamily="34" charset="-122"/>
            </a:endParaRPr>
          </a:p>
        </p:txBody>
      </p:sp>
      <p:sp>
        <p:nvSpPr>
          <p:cNvPr id="26" name="原创设计师【吴贤】_11"/>
          <p:cNvSpPr/>
          <p:nvPr/>
        </p:nvSpPr>
        <p:spPr>
          <a:xfrm>
            <a:off x="6799387" y="3117766"/>
            <a:ext cx="4049135" cy="1246495"/>
          </a:xfrm>
          <a:prstGeom prst="rect">
            <a:avLst/>
          </a:prstGeom>
        </p:spPr>
        <p:txBody>
          <a:bodyPr wrap="square">
            <a:spAutoFit/>
          </a:bodyPr>
          <a:lstStyle/>
          <a:p>
            <a:pP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7" name="原创设计师【吴贤】_12"/>
          <p:cNvSpPr/>
          <p:nvPr/>
        </p:nvSpPr>
        <p:spPr>
          <a:xfrm>
            <a:off x="1363768" y="1727537"/>
            <a:ext cx="4049135" cy="1246495"/>
          </a:xfrm>
          <a:prstGeom prst="rect">
            <a:avLst/>
          </a:prstGeom>
        </p:spPr>
        <p:txBody>
          <a:bodyPr wrap="square">
            <a:spAutoFit/>
          </a:bodyPr>
          <a:lstStyle/>
          <a:p>
            <a:pPr algn="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
        <p:nvSpPr>
          <p:cNvPr id="28" name="原创设计师【吴贤】_13"/>
          <p:cNvSpPr/>
          <p:nvPr/>
        </p:nvSpPr>
        <p:spPr>
          <a:xfrm>
            <a:off x="1363768" y="4823162"/>
            <a:ext cx="4049135" cy="1246495"/>
          </a:xfrm>
          <a:prstGeom prst="rect">
            <a:avLst/>
          </a:prstGeom>
        </p:spPr>
        <p:txBody>
          <a:bodyPr wrap="square">
            <a:spAutoFit/>
          </a:bodyPr>
          <a:lstStyle/>
          <a:p>
            <a:pPr algn="r">
              <a:lnSpc>
                <a:spcPct val="15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r>
              <a:rPr lang="en-US" altLang="zh-CN" sz="1000">
                <a:solidFill>
                  <a:schemeClr val="tx1">
                    <a:lumMod val="95000"/>
                    <a:lumOff val="5000"/>
                  </a:schemeClr>
                </a:solidFill>
                <a:latin typeface="微软雅黑" panose="020B0503020204020204" pitchFamily="34" charset="-122"/>
                <a:ea typeface="微软雅黑" panose="020B0503020204020204" pitchFamily="34" charset="-122"/>
              </a:rPr>
              <a:t>,</a:t>
            </a: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您的内容打在这里，或者通过复制您的文本后，在此框中选择粘贴，并选择只保留文字；您的内容您的内容打在这里，或者通过复制您的文本后</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spTree>
  </p:cSld>
  <p:clrMapOvr>
    <a:masterClrMapping/>
  </p:clrMapOvr>
</p:sld>
</file>

<file path=ppt/tags/tag1.xml><?xml version="1.0" encoding="utf-8"?>
<p:tagLst xmlns:p="http://schemas.openxmlformats.org/presentationml/2006/main">
  <p:tag name="PA" val="v4.2.3"/>
</p:tagLst>
</file>

<file path=ppt/tags/tag2.xml><?xml version="1.0" encoding="utf-8"?>
<p:tagLst xmlns:p="http://schemas.openxmlformats.org/presentationml/2006/main">
  <p:tag name="PA" val="v4.2.3"/>
</p:tagLst>
</file>

<file path=ppt/tags/tag3.xml><?xml version="1.0" encoding="utf-8"?>
<p:tagLst xmlns:p="http://schemas.openxmlformats.org/presentationml/2006/main">
  <p:tag name="COMMONDATA" val="eyJoZGlkIjoiNzk1ZDY0OTVhNTA1ODYwMmMwZWMxOWU1ZWNkMmJiM2EifQ=="/>
</p:tagLst>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44546A"/>
      </a:dk2>
      <a:lt2>
        <a:srgbClr val="E7E6E6"/>
      </a:lt2>
      <a:accent1>
        <a:srgbClr val="2D3A4B"/>
      </a:accent1>
      <a:accent2>
        <a:srgbClr val="59888C"/>
      </a:accent2>
      <a:accent3>
        <a:srgbClr val="2D3A4B"/>
      </a:accent3>
      <a:accent4>
        <a:srgbClr val="59888C"/>
      </a:accent4>
      <a:accent5>
        <a:srgbClr val="2D3A4B"/>
      </a:accent5>
      <a:accent6>
        <a:srgbClr val="59888C"/>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5061</Words>
  <Application>WPS 演示</Application>
  <PresentationFormat>宽屏</PresentationFormat>
  <Paragraphs>326</Paragraphs>
  <Slides>22</Slides>
  <Notes>22</Notes>
  <HiddenSlides>0</HiddenSlides>
  <MMClips>0</MMClips>
  <ScaleCrop>false</ScaleCrop>
  <HeadingPairs>
    <vt:vector size="6" baseType="variant">
      <vt:variant>
        <vt:lpstr>已用的字体</vt:lpstr>
      </vt:variant>
      <vt:variant>
        <vt:i4>26</vt:i4>
      </vt:variant>
      <vt:variant>
        <vt:lpstr>主题</vt:lpstr>
      </vt:variant>
      <vt:variant>
        <vt:i4>1</vt:i4>
      </vt:variant>
      <vt:variant>
        <vt:lpstr>幻灯片标题</vt:lpstr>
      </vt:variant>
      <vt:variant>
        <vt:i4>22</vt:i4>
      </vt:variant>
    </vt:vector>
  </HeadingPairs>
  <TitlesOfParts>
    <vt:vector size="49" baseType="lpstr">
      <vt:lpstr>Arial</vt:lpstr>
      <vt:lpstr>宋体</vt:lpstr>
      <vt:lpstr>Wingdings</vt:lpstr>
      <vt:lpstr>Nexa Light</vt:lpstr>
      <vt:lpstr>Segoe Print</vt:lpstr>
      <vt:lpstr>微软雅黑</vt:lpstr>
      <vt:lpstr>Times New Roman</vt:lpstr>
      <vt:lpstr>Impact</vt:lpstr>
      <vt:lpstr>华文细黑</vt:lpstr>
      <vt:lpstr>罗西钢笔行楷</vt:lpstr>
      <vt:lpstr>ChickenScratch AOE</vt:lpstr>
      <vt:lpstr>书体坊安景臣钢笔行书</vt:lpstr>
      <vt:lpstr>Calibri Light</vt:lpstr>
      <vt:lpstr>方正宋刻本秀楷简体</vt:lpstr>
      <vt:lpstr>Lao UI</vt:lpstr>
      <vt:lpstr>Segoe UI Symbol</vt:lpstr>
      <vt:lpstr>等线</vt:lpstr>
      <vt:lpstr>Arial Unicode MS</vt:lpstr>
      <vt:lpstr>等线 Light</vt:lpstr>
      <vt:lpstr>Open Sans</vt:lpstr>
      <vt:lpstr>Calibri Light</vt:lpstr>
      <vt:lpstr>微软雅黑 Light</vt:lpstr>
      <vt:lpstr>Agency FB</vt:lpstr>
      <vt:lpstr>Gill Sans</vt:lpstr>
      <vt:lpstr>禹卫书法行书简体</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开题报告毕业论文答辩PPT模板</dc:title>
  <dc:creator>极简办公</dc:creator>
  <cp:keywords>www.jjppt.com</cp:keywords>
  <dc:description>www.jjppt.com</dc:description>
  <dc:subject> </dc:subject>
  <cp:category> </cp:category>
  <cp:lastModifiedBy>彤</cp:lastModifiedBy>
  <cp:revision>7</cp:revision>
  <dcterms:created xsi:type="dcterms:W3CDTF">2018-03-08T15:02:00Z</dcterms:created>
  <dcterms:modified xsi:type="dcterms:W3CDTF">2022-06-03T01:26:32Z</dcterms:modified>
  <cp:version>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854BAA926CD54BABB37B2B92345073BD</vt:lpwstr>
  </property>
  <property fmtid="{D5CDD505-2E9C-101B-9397-08002B2CF9AE}" pid="3" name="KSOProductBuildVer">
    <vt:lpwstr>2052-11.1.0.11744</vt:lpwstr>
  </property>
</Properties>
</file>