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5"/>
  </p:handoutMasterIdLst>
  <p:sldIdLst>
    <p:sldId id="4310" r:id="rId3"/>
    <p:sldId id="4354" r:id="rId5"/>
    <p:sldId id="4355" r:id="rId6"/>
    <p:sldId id="4361" r:id="rId7"/>
    <p:sldId id="4362" r:id="rId8"/>
    <p:sldId id="4363" r:id="rId9"/>
    <p:sldId id="4364" r:id="rId10"/>
    <p:sldId id="4365" r:id="rId11"/>
    <p:sldId id="4395" r:id="rId12"/>
    <p:sldId id="4367" r:id="rId13"/>
    <p:sldId id="4368" r:id="rId14"/>
    <p:sldId id="4369" r:id="rId15"/>
    <p:sldId id="4370" r:id="rId16"/>
    <p:sldId id="4396" r:id="rId17"/>
    <p:sldId id="4372" r:id="rId18"/>
    <p:sldId id="4373" r:id="rId19"/>
    <p:sldId id="4374" r:id="rId20"/>
    <p:sldId id="4397" r:id="rId21"/>
    <p:sldId id="4376" r:id="rId22"/>
    <p:sldId id="4377" r:id="rId23"/>
    <p:sldId id="4378" r:id="rId24"/>
    <p:sldId id="4398" r:id="rId25"/>
    <p:sldId id="4380" r:id="rId26"/>
    <p:sldId id="4381" r:id="rId27"/>
    <p:sldId id="4382" r:id="rId28"/>
    <p:sldId id="4383" r:id="rId29"/>
    <p:sldId id="4384" r:id="rId30"/>
    <p:sldId id="4385" r:id="rId31"/>
    <p:sldId id="4386" r:id="rId32"/>
    <p:sldId id="4359" r:id="rId33"/>
    <p:sldId id="4388" r:id="rId34"/>
  </p:sldIdLst>
  <p:sldSz cx="12858750" cy="7232650"/>
  <p:notesSz cx="6858000" cy="9144000"/>
  <p:custDataLst>
    <p:tags r:id="rId3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A9CC"/>
    <a:srgbClr val="0C2744"/>
    <a:srgbClr val="29ABE2"/>
    <a:srgbClr val="4BC1DD"/>
    <a:srgbClr val="FFC000"/>
    <a:srgbClr val="5CBA46"/>
    <a:srgbClr val="00939F"/>
    <a:srgbClr val="DC5B3E"/>
    <a:srgbClr val="4B5C6E"/>
    <a:srgbClr val="005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5274" autoAdjust="0"/>
  </p:normalViewPr>
  <p:slideViewPr>
    <p:cSldViewPr>
      <p:cViewPr varScale="1">
        <p:scale>
          <a:sx n="48" d="100"/>
          <a:sy n="48" d="100"/>
        </p:scale>
        <p:origin x="78" y="318"/>
      </p:cViewPr>
      <p:guideLst>
        <p:guide orient="horz" pos="328"/>
        <p:guide pos="4050"/>
        <p:guide pos="557"/>
        <p:guide orient="horz" pos="422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8.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14</a:t>
            </a:r>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18</a:t>
            </a:r>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a:latin typeface="Calibri" panose="020F0502020204030204" pitchFamily="34" charset="0"/>
              </a:rPr>
              <a:t>2</a:t>
            </a:r>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22</a:t>
            </a:r>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26</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28</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29</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31</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9</a:t>
            </a:r>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12" name="组合 11"/>
          <p:cNvGrpSpPr/>
          <p:nvPr userDrawn="1"/>
        </p:nvGrpSpPr>
        <p:grpSpPr>
          <a:xfrm>
            <a:off x="685534" y="190288"/>
            <a:ext cx="559265" cy="568867"/>
            <a:chOff x="528290" y="67185"/>
            <a:chExt cx="818819" cy="832878"/>
          </a:xfrm>
        </p:grpSpPr>
        <p:sp>
          <p:nvSpPr>
            <p:cNvPr id="13" name="六边形 12"/>
            <p:cNvSpPr/>
            <p:nvPr userDrawn="1"/>
          </p:nvSpPr>
          <p:spPr>
            <a:xfrm rot="5400000">
              <a:off x="497063" y="478494"/>
              <a:ext cx="452796" cy="39034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userDrawn="1"/>
          </p:nvSpPr>
          <p:spPr>
            <a:xfrm rot="5400000">
              <a:off x="692234" y="98412"/>
              <a:ext cx="452796" cy="39034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userDrawn="1"/>
          </p:nvSpPr>
          <p:spPr>
            <a:xfrm rot="5400000">
              <a:off x="925540" y="476519"/>
              <a:ext cx="452796" cy="39034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a:off x="1244799" y="759155"/>
            <a:ext cx="105851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7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251817" y="6703595"/>
            <a:ext cx="2893219" cy="385072"/>
          </a:xfrm>
        </p:spPr>
        <p:txBody>
          <a:bodyPr/>
          <a:lstStyle>
            <a:lvl1pPr>
              <a:defRPr>
                <a:solidFill>
                  <a:schemeClr val="bg1">
                    <a:lumMod val="50000"/>
                  </a:schemeClr>
                </a:solidFill>
              </a:defRPr>
            </a:lvl1pPr>
          </a:lstStyle>
          <a:p>
            <a:fld id="{E6977EA0-6B58-44B6-A277-A3996B038AF8}" type="datetimeFigureOut">
              <a:rPr lang="zh-CN" altLang="en-US" smtClean="0"/>
            </a:fld>
            <a:endParaRPr lang="zh-CN" altLang="en-US" dirty="0"/>
          </a:p>
        </p:txBody>
      </p:sp>
      <p:sp>
        <p:nvSpPr>
          <p:cNvPr id="6" name="灯片编号占位符 5"/>
          <p:cNvSpPr>
            <a:spLocks noGrp="1"/>
          </p:cNvSpPr>
          <p:nvPr>
            <p:ph type="sldNum" sz="quarter" idx="12"/>
          </p:nvPr>
        </p:nvSpPr>
        <p:spPr>
          <a:xfrm>
            <a:off x="12462271" y="6943344"/>
            <a:ext cx="398711" cy="285288"/>
          </a:xfrm>
          <a:solidFill>
            <a:srgbClr val="00A1D8"/>
          </a:solidFill>
        </p:spPr>
        <p:txBody>
          <a:bodyPr/>
          <a:lstStyle>
            <a:lvl1pPr>
              <a:defRPr>
                <a:solidFill>
                  <a:schemeClr val="bg1"/>
                </a:solidFill>
              </a:defRPr>
            </a:lvl1pPr>
          </a:lstStyle>
          <a:p>
            <a:fld id="{ED2F8460-9162-41DE-BEC4-3E40E1882482}" type="slidenum">
              <a:rPr lang="zh-CN" altLang="en-US" smtClean="0"/>
            </a:fld>
            <a:endParaRPr lang="zh-CN" altLang="en-US" dirty="0"/>
          </a:p>
        </p:txBody>
      </p:sp>
      <p:grpSp>
        <p:nvGrpSpPr>
          <p:cNvPr id="5" name="组合 3"/>
          <p:cNvGrpSpPr/>
          <p:nvPr userDrawn="1"/>
        </p:nvGrpSpPr>
        <p:grpSpPr bwMode="auto">
          <a:xfrm rot="14400000">
            <a:off x="35086" y="-62757"/>
            <a:ext cx="866004" cy="580988"/>
            <a:chOff x="107004" y="-16739"/>
            <a:chExt cx="1037441" cy="968188"/>
          </a:xfrm>
        </p:grpSpPr>
        <p:sp>
          <p:nvSpPr>
            <p:cNvPr id="7" name="平行四边形 18"/>
            <p:cNvSpPr>
              <a:spLocks noChangeArrowheads="1"/>
            </p:cNvSpPr>
            <p:nvPr/>
          </p:nvSpPr>
          <p:spPr bwMode="auto">
            <a:xfrm flipH="1" flipV="1">
              <a:off x="134805" y="-16739"/>
              <a:ext cx="1009640" cy="968188"/>
            </a:xfrm>
            <a:prstGeom prst="parallelogram">
              <a:avLst>
                <a:gd name="adj" fmla="val 56360"/>
              </a:avLst>
            </a:prstGeom>
            <a:solidFill>
              <a:srgbClr val="3F3E40"/>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900">
                <a:solidFill>
                  <a:srgbClr val="FFFFFF"/>
                </a:solidFill>
                <a:latin typeface="宋体" panose="02010600030101010101" pitchFamily="2" charset="-122"/>
                <a:sym typeface="宋体" panose="02010600030101010101" pitchFamily="2" charset="-122"/>
              </a:endParaRPr>
            </a:p>
          </p:txBody>
        </p:sp>
        <p:sp>
          <p:nvSpPr>
            <p:cNvPr id="8" name="平行四边形 16"/>
            <p:cNvSpPr>
              <a:spLocks noChangeArrowheads="1"/>
            </p:cNvSpPr>
            <p:nvPr/>
          </p:nvSpPr>
          <p:spPr bwMode="auto">
            <a:xfrm flipH="1" flipV="1">
              <a:off x="107004" y="50256"/>
              <a:ext cx="827230" cy="793268"/>
            </a:xfrm>
            <a:prstGeom prst="parallelogram">
              <a:avLst>
                <a:gd name="adj" fmla="val 56360"/>
              </a:avLst>
            </a:prstGeom>
            <a:solidFill>
              <a:srgbClr val="00A1D8"/>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900">
                <a:solidFill>
                  <a:srgbClr val="FFFFFF"/>
                </a:solidFill>
                <a:latin typeface="宋体" panose="02010600030101010101" pitchFamily="2" charset="-122"/>
                <a:sym typeface="宋体" panose="02010600030101010101" pitchFamily="2" charset="-122"/>
              </a:endParaRPr>
            </a:p>
          </p:txBody>
        </p:sp>
        <p:sp>
          <p:nvSpPr>
            <p:cNvPr id="9" name="平行四边形 15"/>
            <p:cNvSpPr>
              <a:spLocks noChangeArrowheads="1"/>
            </p:cNvSpPr>
            <p:nvPr/>
          </p:nvSpPr>
          <p:spPr bwMode="auto">
            <a:xfrm flipH="1" flipV="1">
              <a:off x="367214" y="-16193"/>
              <a:ext cx="676827" cy="649039"/>
            </a:xfrm>
            <a:prstGeom prst="parallelogram">
              <a:avLst>
                <a:gd name="adj" fmla="val 56360"/>
              </a:avLst>
            </a:prstGeom>
            <a:solidFill>
              <a:srgbClr val="D6DADD"/>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900">
                <a:solidFill>
                  <a:srgbClr val="FFFFFF"/>
                </a:solidFill>
                <a:latin typeface="宋体" panose="02010600030101010101" pitchFamily="2" charset="-122"/>
                <a:sym typeface="宋体" panose="02010600030101010101" pitchFamily="2" charset="-122"/>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2018/7/16</a:t>
            </a:r>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8" name="图片 7" descr="1332c8fa98c507e92d7cc386cde9719"/>
          <p:cNvPicPr>
            <a:picLocks noChangeAspect="1"/>
          </p:cNvPicPr>
          <p:nvPr userDrawn="1"/>
        </p:nvPicPr>
        <p:blipFill>
          <a:blip r:embed="rId5">
            <a:alphaModFix amt="20000"/>
          </a:blip>
          <a:stretch>
            <a:fillRect/>
          </a:stretch>
        </p:blipFill>
        <p:spPr>
          <a:xfrm>
            <a:off x="0" y="0"/>
            <a:ext cx="12853670" cy="72415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3.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5" Type="http://schemas.openxmlformats.org/officeDocument/2006/relationships/notesSlide" Target="../notesSlides/notesSlide2.xml"/><Relationship Id="rId14" Type="http://schemas.openxmlformats.org/officeDocument/2006/relationships/slideLayout" Target="../slideLayouts/slideLayout2.xml"/><Relationship Id="rId13" Type="http://schemas.openxmlformats.org/officeDocument/2006/relationships/tags" Target="../tags/tag12.xml"/><Relationship Id="rId12" Type="http://schemas.openxmlformats.org/officeDocument/2006/relationships/image" Target="../media/image3.png"/><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microsoft.com/office/2007/relationships/hdphoto" Target="../media/image15.wdp"/><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microsoft.com/office/2007/relationships/hdphoto" Target="../media/image9.wdp"/><Relationship Id="rId5" Type="http://schemas.openxmlformats.org/officeDocument/2006/relationships/image" Target="../media/image8.png"/><Relationship Id="rId4" Type="http://schemas.microsoft.com/office/2007/relationships/hdphoto" Target="../media/image7.wdp"/><Relationship Id="rId3" Type="http://schemas.openxmlformats.org/officeDocument/2006/relationships/image" Target="../media/image6.png"/><Relationship Id="rId2" Type="http://schemas.microsoft.com/office/2007/relationships/hdphoto" Target="../media/image5.wdp"/><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612951" y="1295400"/>
            <a:ext cx="2086798" cy="2420686"/>
            <a:chOff x="1319382" y="150709"/>
            <a:chExt cx="1489821" cy="1728192"/>
          </a:xfrm>
          <a:effectLst>
            <a:outerShdw blurRad="317500" dist="127000" dir="81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1"/>
                  </a:solidFill>
                  <a:latin typeface="Arial" panose="020B0604020202020204" pitchFamily="34" charset="0"/>
                  <a:cs typeface="Arial" panose="020B0604020202020204" pitchFamily="34" charset="0"/>
                </a:rPr>
                <a:t>毕</a:t>
              </a:r>
              <a:endParaRPr lang="zh-CN" altLang="en-US" sz="7200" b="1" cap="all" dirty="0">
                <a:solidFill>
                  <a:schemeClr val="accent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4496549" y="1295400"/>
            <a:ext cx="2086798" cy="2420686"/>
            <a:chOff x="1319382" y="150709"/>
            <a:chExt cx="1489821" cy="1728192"/>
          </a:xfrm>
          <a:effectLst>
            <a:outerShdw blurRad="317500" dist="127000" dir="8100000" algn="tl" rotWithShape="0">
              <a:prstClr val="black">
                <a:alpha val="40000"/>
              </a:prstClr>
            </a:outerShdw>
          </a:effectLst>
        </p:grpSpPr>
        <p:sp>
          <p:nvSpPr>
            <p:cNvPr id="19" name="六边形 18"/>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0" name="六边形 19"/>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2"/>
                  </a:solidFill>
                  <a:latin typeface="Arial" panose="020B0604020202020204" pitchFamily="34" charset="0"/>
                  <a:cs typeface="Arial" panose="020B0604020202020204" pitchFamily="34" charset="0"/>
                </a:rPr>
                <a:t>业</a:t>
              </a:r>
              <a:endParaRPr lang="zh-CN" altLang="en-US" sz="7200" b="1" cap="all" dirty="0">
                <a:solidFill>
                  <a:schemeClr val="accent2"/>
                </a:solidFill>
                <a:latin typeface="Arial" panose="020B0604020202020204" pitchFamily="34" charset="0"/>
                <a:cs typeface="Arial" panose="020B0604020202020204" pitchFamily="34" charset="0"/>
              </a:endParaRPr>
            </a:p>
          </p:txBody>
        </p:sp>
      </p:grpSp>
      <p:grpSp>
        <p:nvGrpSpPr>
          <p:cNvPr id="22" name="组合 21"/>
          <p:cNvGrpSpPr/>
          <p:nvPr/>
        </p:nvGrpSpPr>
        <p:grpSpPr>
          <a:xfrm>
            <a:off x="6380147" y="1295400"/>
            <a:ext cx="2086798" cy="2420686"/>
            <a:chOff x="1319382" y="150709"/>
            <a:chExt cx="1489821" cy="1728192"/>
          </a:xfrm>
          <a:effectLst>
            <a:outerShdw blurRad="317500" dist="127000" dir="8100000" algn="tl" rotWithShape="0">
              <a:prstClr val="black">
                <a:alpha val="40000"/>
              </a:prstClr>
            </a:outerShdw>
          </a:effectLst>
        </p:grpSpPr>
        <p:sp>
          <p:nvSpPr>
            <p:cNvPr id="23" name="六边形 22"/>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1"/>
                  </a:solidFill>
                  <a:latin typeface="Arial" panose="020B0604020202020204" pitchFamily="34" charset="0"/>
                  <a:cs typeface="Arial" panose="020B0604020202020204" pitchFamily="34" charset="0"/>
                </a:rPr>
                <a:t>答</a:t>
              </a:r>
              <a:endParaRPr lang="zh-CN" altLang="en-US" sz="7200" b="1" cap="all" dirty="0">
                <a:solidFill>
                  <a:schemeClr val="accent1"/>
                </a:solidFill>
                <a:latin typeface="Arial" panose="020B0604020202020204" pitchFamily="34" charset="0"/>
                <a:cs typeface="Arial" panose="020B0604020202020204" pitchFamily="34" charset="0"/>
              </a:endParaRPr>
            </a:p>
          </p:txBody>
        </p:sp>
      </p:grpSp>
      <p:grpSp>
        <p:nvGrpSpPr>
          <p:cNvPr id="26" name="组合 25"/>
          <p:cNvGrpSpPr/>
          <p:nvPr/>
        </p:nvGrpSpPr>
        <p:grpSpPr>
          <a:xfrm>
            <a:off x="8263745" y="1295400"/>
            <a:ext cx="2086798" cy="2420686"/>
            <a:chOff x="1319382" y="150709"/>
            <a:chExt cx="1489821" cy="1728192"/>
          </a:xfrm>
          <a:effectLst>
            <a:outerShdw blurRad="317500" dist="127000" dir="8100000" algn="tl" rotWithShape="0">
              <a:prstClr val="black">
                <a:alpha val="40000"/>
              </a:prstClr>
            </a:outerShdw>
          </a:effectLst>
        </p:grpSpPr>
        <p:sp>
          <p:nvSpPr>
            <p:cNvPr id="27" name="六边形 26"/>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8" name="六边形 2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2"/>
                  </a:solidFill>
                  <a:latin typeface="Arial" panose="020B0604020202020204" pitchFamily="34" charset="0"/>
                  <a:cs typeface="Arial" panose="020B0604020202020204" pitchFamily="34" charset="0"/>
                </a:rPr>
                <a:t>辩</a:t>
              </a:r>
              <a:endParaRPr lang="zh-CN" altLang="en-US" sz="7200" b="1" cap="all" dirty="0">
                <a:solidFill>
                  <a:schemeClr val="accent2"/>
                </a:solidFill>
                <a:latin typeface="Arial" panose="020B0604020202020204" pitchFamily="34" charset="0"/>
                <a:cs typeface="Arial" panose="020B0604020202020204" pitchFamily="34" charset="0"/>
              </a:endParaRPr>
            </a:p>
          </p:txBody>
        </p:sp>
      </p:grpSp>
      <p:pic>
        <p:nvPicPr>
          <p:cNvPr id="2" name="Could This Be Love">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124575" y="-1424235"/>
            <a:ext cx="609600" cy="609600"/>
          </a:xfrm>
          <a:prstGeom prst="rect">
            <a:avLst/>
          </a:prstGeom>
        </p:spPr>
      </p:pic>
      <p:sp>
        <p:nvSpPr>
          <p:cNvPr id="30" name="文本框 17"/>
          <p:cNvSpPr>
            <a:spLocks noChangeArrowheads="1"/>
          </p:cNvSpPr>
          <p:nvPr/>
        </p:nvSpPr>
        <p:spPr bwMode="auto">
          <a:xfrm>
            <a:off x="3861271" y="5191472"/>
            <a:ext cx="5088384" cy="398780"/>
          </a:xfrm>
          <a:prstGeom prst="rect">
            <a:avLst/>
          </a:prstGeom>
          <a:solidFill>
            <a:schemeClr val="accent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学院</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XXXXXX</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18"/>
          <p:cNvSpPr>
            <a:spLocks noChangeArrowheads="1"/>
          </p:cNvSpPr>
          <p:nvPr/>
        </p:nvSpPr>
        <p:spPr bwMode="auto">
          <a:xfrm>
            <a:off x="4596730" y="5697884"/>
            <a:ext cx="4352925" cy="36933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xxxx     </a:t>
            </a:r>
            <a:r>
              <a:rPr lang="zh-CN" alt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指导老师：</a:t>
            </a:r>
            <a:r>
              <a:rPr lang="en-US"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xxxx</a:t>
            </a:r>
            <a:endPar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六边形 2"/>
          <p:cNvSpPr/>
          <p:nvPr/>
        </p:nvSpPr>
        <p:spPr>
          <a:xfrm rot="5400000">
            <a:off x="11807047" y="6652297"/>
            <a:ext cx="374212" cy="322596"/>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5400000">
            <a:off x="12129643" y="6652297"/>
            <a:ext cx="374212" cy="32259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17d5ad1b537c7708390830f5015f36f"/>
          <p:cNvPicPr>
            <a:picLocks noChangeAspect="1"/>
          </p:cNvPicPr>
          <p:nvPr/>
        </p:nvPicPr>
        <p:blipFill>
          <a:blip r:embed="rId4"/>
          <a:stretch>
            <a:fillRect/>
          </a:stretch>
        </p:blipFill>
        <p:spPr>
          <a:xfrm>
            <a:off x="-267335" y="87630"/>
            <a:ext cx="2040255" cy="1442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3" repeatCount="indefinite" fill="remove" display="0">
                  <p:stCondLst>
                    <p:cond delay="indefinite"/>
                  </p:stCondLst>
                  <p:endCondLst>
                    <p:cond evt="onStopAudio" delay="0">
                      <p:tgtEl>
                        <p:sldTgt/>
                      </p:tgtEl>
                    </p:cond>
                  </p:endCondLst>
                </p:cTn>
                <p:tgtEl>
                  <p:spTgt spid="2"/>
                </p:tgtEl>
              </p:cMediaNode>
            </p:audio>
          </p:childTnLst>
        </p:cTn>
      </p:par>
    </p:tnLst>
    <p:bldLst>
      <p:bldP spid="30" grpId="0" bldLvl="0" animBg="1"/>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689527" y="-1958726"/>
            <a:ext cx="1783463" cy="11846916"/>
          </a:xfrm>
          <a:prstGeom prst="downArrow">
            <a:avLst>
              <a:gd name="adj1" fmla="val 49065"/>
              <a:gd name="adj2" fmla="val 44827"/>
            </a:avLst>
          </a:prstGeom>
          <a:solidFill>
            <a:schemeClr val="bg1">
              <a:lumMod val="75000"/>
            </a:schemeClr>
          </a:solidFill>
          <a:ln>
            <a:noFill/>
          </a:ln>
        </p:spPr>
        <p:txBody>
          <a:bodyPr vert="eaVert" lIns="116445" tIns="58223" rIns="116445" bIns="58223"/>
          <a:lstStyle/>
          <a:p>
            <a:endParaRPr lang="zh-CN" altLang="en-US" sz="267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3999240" y="3161574"/>
            <a:ext cx="2166497" cy="1696004"/>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970">
                <a:solidFill>
                  <a:schemeClr val="bg1"/>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点击添加</a:t>
              </a:r>
              <a:endParaRPr lang="zh-CN" altLang="en-US" sz="197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文本内容</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6521783" y="3161571"/>
            <a:ext cx="2166496" cy="169600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970">
                <a:solidFill>
                  <a:schemeClr val="bg1"/>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点击添加</a:t>
              </a:r>
              <a:endParaRPr lang="zh-CN" altLang="en-US" sz="197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文本内容</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9040664" y="3161575"/>
            <a:ext cx="2166497" cy="1696004"/>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970">
                <a:solidFill>
                  <a:schemeClr val="bg1"/>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点击添加</a:t>
              </a:r>
              <a:endParaRPr lang="zh-CN" altLang="en-US" sz="197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文本内容</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grpSp>
      <p:grpSp>
        <p:nvGrpSpPr>
          <p:cNvPr id="47" name="组合 40"/>
          <p:cNvGrpSpPr/>
          <p:nvPr/>
        </p:nvGrpSpPr>
        <p:grpSpPr bwMode="auto">
          <a:xfrm>
            <a:off x="1467847" y="3161572"/>
            <a:ext cx="2166497" cy="169600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970">
                <a:solidFill>
                  <a:schemeClr val="bg1"/>
                </a:solidFill>
                <a:latin typeface="微软雅黑" panose="020B0503020204020204" pitchFamily="34" charset="-122"/>
                <a:ea typeface="微软雅黑" panose="020B0503020204020204"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点击添加</a:t>
              </a:r>
              <a:endParaRPr lang="zh-CN" altLang="en-US" sz="197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970" b="1">
                  <a:solidFill>
                    <a:schemeClr val="bg1"/>
                  </a:solidFill>
                  <a:latin typeface="微软雅黑" panose="020B0503020204020204" pitchFamily="34" charset="-122"/>
                  <a:ea typeface="微软雅黑" panose="020B0503020204020204" pitchFamily="34" charset="-122"/>
                </a:rPr>
                <a:t>文本内容</a:t>
              </a:r>
              <a:endParaRPr lang="zh-CN" altLang="en-US" sz="1970" b="1" dirty="0">
                <a:solidFill>
                  <a:schemeClr val="bg1"/>
                </a:solidFill>
                <a:latin typeface="微软雅黑" panose="020B0503020204020204" pitchFamily="34" charset="-122"/>
                <a:ea typeface="微软雅黑" panose="020B0503020204020204" pitchFamily="34" charset="-122"/>
              </a:endParaRPr>
            </a:p>
          </p:txBody>
        </p:sp>
      </p:grpSp>
      <p:sp>
        <p:nvSpPr>
          <p:cNvPr id="52" name="矩形标注 51"/>
          <p:cNvSpPr/>
          <p:nvPr/>
        </p:nvSpPr>
        <p:spPr>
          <a:xfrm>
            <a:off x="4421517" y="5346206"/>
            <a:ext cx="1881611" cy="58290"/>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6445" tIns="58223" rIns="116445" bIns="58223" rtlCol="0" anchor="ctr"/>
          <a:lstStyle/>
          <a:p>
            <a:pPr algn="ctr"/>
            <a:endParaRPr lang="zh-CN" altLang="en-US" sz="2530">
              <a:solidFill>
                <a:schemeClr val="tx1">
                  <a:lumMod val="85000"/>
                  <a:lumOff val="15000"/>
                </a:schemeClr>
              </a:solidFill>
            </a:endParaRPr>
          </a:p>
        </p:txBody>
      </p:sp>
      <p:sp>
        <p:nvSpPr>
          <p:cNvPr id="53" name="矩形标注 52"/>
          <p:cNvSpPr/>
          <p:nvPr/>
        </p:nvSpPr>
        <p:spPr>
          <a:xfrm>
            <a:off x="1855337" y="2586667"/>
            <a:ext cx="2017822" cy="81776"/>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6445" tIns="58223" rIns="116445" bIns="58223" rtlCol="0" anchor="ctr"/>
          <a:lstStyle/>
          <a:p>
            <a:pPr algn="ctr"/>
            <a:endParaRPr lang="zh-CN" altLang="en-US" sz="2530">
              <a:solidFill>
                <a:schemeClr val="tx1">
                  <a:lumMod val="85000"/>
                  <a:lumOff val="15000"/>
                </a:schemeClr>
              </a:solidFill>
            </a:endParaRPr>
          </a:p>
        </p:txBody>
      </p:sp>
      <p:sp>
        <p:nvSpPr>
          <p:cNvPr id="54" name="Rectangle 28"/>
          <p:cNvSpPr>
            <a:spLocks noChangeArrowheads="1"/>
          </p:cNvSpPr>
          <p:nvPr/>
        </p:nvSpPr>
        <p:spPr bwMode="auto">
          <a:xfrm>
            <a:off x="3900723" y="5540185"/>
            <a:ext cx="2908682"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445" tIns="58223" rIns="116445" bIns="58223">
            <a:spAutoFit/>
          </a:bodyPr>
          <a:lstStyle/>
          <a:p>
            <a:pPr>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344591" y="1605914"/>
            <a:ext cx="2908682"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445" tIns="58223" rIns="116445" bIns="58223">
            <a:spAutoFit/>
          </a:bodyPr>
          <a:lstStyle/>
          <a:p>
            <a:pPr>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6841690" y="2586667"/>
            <a:ext cx="2017822" cy="81776"/>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6445" tIns="58223" rIns="116445" bIns="58223" rtlCol="0" anchor="ctr"/>
          <a:lstStyle/>
          <a:p>
            <a:pPr algn="ctr"/>
            <a:endParaRPr lang="zh-CN" altLang="en-US" sz="2530">
              <a:solidFill>
                <a:schemeClr val="tx1">
                  <a:lumMod val="85000"/>
                  <a:lumOff val="15000"/>
                </a:schemeClr>
              </a:solidFill>
            </a:endParaRPr>
          </a:p>
        </p:txBody>
      </p:sp>
      <p:sp>
        <p:nvSpPr>
          <p:cNvPr id="57" name="Rectangle 28"/>
          <p:cNvSpPr>
            <a:spLocks noChangeArrowheads="1"/>
          </p:cNvSpPr>
          <p:nvPr/>
        </p:nvSpPr>
        <p:spPr bwMode="auto">
          <a:xfrm>
            <a:off x="6330945" y="1605914"/>
            <a:ext cx="2908682"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445" tIns="58223" rIns="116445" bIns="58223">
            <a:spAutoFit/>
          </a:bodyPr>
          <a:lstStyle/>
          <a:p>
            <a:pPr>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9509293" y="5346206"/>
            <a:ext cx="1881611" cy="58290"/>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445" tIns="58223" rIns="116445" bIns="58223" rtlCol="0" anchor="ctr"/>
          <a:lstStyle/>
          <a:p>
            <a:pPr algn="ctr"/>
            <a:endParaRPr lang="zh-CN" altLang="en-US" sz="2530">
              <a:solidFill>
                <a:schemeClr val="tx1">
                  <a:lumMod val="85000"/>
                  <a:lumOff val="15000"/>
                </a:schemeClr>
              </a:solidFill>
            </a:endParaRPr>
          </a:p>
        </p:txBody>
      </p:sp>
      <p:sp>
        <p:nvSpPr>
          <p:cNvPr id="59" name="Rectangle 28"/>
          <p:cNvSpPr>
            <a:spLocks noChangeArrowheads="1"/>
          </p:cNvSpPr>
          <p:nvPr/>
        </p:nvSpPr>
        <p:spPr bwMode="auto">
          <a:xfrm>
            <a:off x="8988501" y="5540185"/>
            <a:ext cx="2908682" cy="89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445" tIns="58223" rIns="116445" bIns="58223">
            <a:spAutoFit/>
          </a:bodyPr>
          <a:lstStyle/>
          <a:p>
            <a:pPr>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692502" y="200307"/>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研究思路</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par>
                          <p:cTn id="97" fill="hold">
                            <p:stCondLst>
                              <p:cond delay="7500"/>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8"/>
                                        </p:tgtEl>
                                        <p:attrNameLst>
                                          <p:attrName>style.visibility</p:attrName>
                                        </p:attrNameLst>
                                      </p:cBhvr>
                                      <p:to>
                                        <p:strVal val="visible"/>
                                      </p:to>
                                    </p:set>
                                    <p:anim calcmode="lin" valueType="num">
                                      <p:cBhvr>
                                        <p:cTn id="100" dur="650" fill="hold"/>
                                        <p:tgtEl>
                                          <p:spTgt spid="28"/>
                                        </p:tgtEl>
                                        <p:attrNameLst>
                                          <p:attrName>ppt_w</p:attrName>
                                        </p:attrNameLst>
                                      </p:cBhvr>
                                      <p:tavLst>
                                        <p:tav tm="0">
                                          <p:val>
                                            <p:fltVal val="0"/>
                                          </p:val>
                                        </p:tav>
                                        <p:tav tm="100000">
                                          <p:val>
                                            <p:strVal val="#ppt_w"/>
                                          </p:val>
                                        </p:tav>
                                      </p:tavLst>
                                    </p:anim>
                                    <p:anim calcmode="lin" valueType="num">
                                      <p:cBhvr>
                                        <p:cTn id="101" dur="650" fill="hold"/>
                                        <p:tgtEl>
                                          <p:spTgt spid="28"/>
                                        </p:tgtEl>
                                        <p:attrNameLst>
                                          <p:attrName>ppt_h</p:attrName>
                                        </p:attrNameLst>
                                      </p:cBhvr>
                                      <p:tavLst>
                                        <p:tav tm="0">
                                          <p:val>
                                            <p:fltVal val="0"/>
                                          </p:val>
                                        </p:tav>
                                        <p:tav tm="100000">
                                          <p:val>
                                            <p:strVal val="#ppt_h"/>
                                          </p:val>
                                        </p:tav>
                                      </p:tavLst>
                                    </p:anim>
                                    <p:animEffect transition="in" filter="fade">
                                      <p:cBhvr>
                                        <p:cTn id="102"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450220" y="201299"/>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研究思路</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5" name="组合 32"/>
          <p:cNvGrpSpPr/>
          <p:nvPr/>
        </p:nvGrpSpPr>
        <p:grpSpPr bwMode="auto">
          <a:xfrm>
            <a:off x="-152243" y="3524138"/>
            <a:ext cx="4172970" cy="712103"/>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913434" y="1675794"/>
            <a:ext cx="1491176" cy="1491176"/>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530">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bwMode="auto">
          <a:xfrm flipV="1">
            <a:off x="3857768" y="3629057"/>
            <a:ext cx="2721173" cy="712104"/>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563173" y="4584480"/>
            <a:ext cx="1491176" cy="1491176"/>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530">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bwMode="auto">
          <a:xfrm>
            <a:off x="6420447" y="3524138"/>
            <a:ext cx="2723405" cy="712103"/>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7036561" y="1675794"/>
            <a:ext cx="1491176" cy="1491176"/>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530">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594777" y="4584480"/>
            <a:ext cx="1491176" cy="1491176"/>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530">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676810" y="5071121"/>
            <a:ext cx="1964424"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97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819679" y="4660378"/>
            <a:ext cx="1680920"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0"/>
          <p:cNvSpPr>
            <a:spLocks noChangeArrowheads="1"/>
          </p:cNvSpPr>
          <p:nvPr/>
        </p:nvSpPr>
        <p:spPr bwMode="auto">
          <a:xfrm>
            <a:off x="1819679" y="3803175"/>
            <a:ext cx="1680920"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51"/>
          <p:cNvSpPr>
            <a:spLocks noChangeArrowheads="1"/>
          </p:cNvSpPr>
          <p:nvPr/>
        </p:nvSpPr>
        <p:spPr bwMode="auto">
          <a:xfrm>
            <a:off x="4377894" y="3803175"/>
            <a:ext cx="1680920"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52"/>
          <p:cNvSpPr>
            <a:spLocks noChangeArrowheads="1"/>
          </p:cNvSpPr>
          <p:nvPr/>
        </p:nvSpPr>
        <p:spPr bwMode="auto">
          <a:xfrm>
            <a:off x="7054420" y="3803175"/>
            <a:ext cx="1678689"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53"/>
          <p:cNvGrpSpPr/>
          <p:nvPr/>
        </p:nvGrpSpPr>
        <p:grpSpPr bwMode="auto">
          <a:xfrm flipV="1">
            <a:off x="8978661" y="3629054"/>
            <a:ext cx="4032334" cy="712106"/>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530">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9407263" y="3803175"/>
            <a:ext cx="1680922"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8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57"/>
          <p:cNvSpPr>
            <a:spLocks noChangeArrowheads="1"/>
          </p:cNvSpPr>
          <p:nvPr/>
        </p:nvSpPr>
        <p:spPr bwMode="auto">
          <a:xfrm>
            <a:off x="4326549" y="1943671"/>
            <a:ext cx="1964424"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97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469417" y="1530695"/>
            <a:ext cx="1678689"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59"/>
          <p:cNvSpPr>
            <a:spLocks noChangeArrowheads="1"/>
          </p:cNvSpPr>
          <p:nvPr/>
        </p:nvSpPr>
        <p:spPr bwMode="auto">
          <a:xfrm>
            <a:off x="6799937" y="5088979"/>
            <a:ext cx="1964424"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97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940574" y="4676006"/>
            <a:ext cx="1680920"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63"/>
          <p:cNvSpPr>
            <a:spLocks noChangeArrowheads="1"/>
          </p:cNvSpPr>
          <p:nvPr/>
        </p:nvSpPr>
        <p:spPr bwMode="auto">
          <a:xfrm>
            <a:off x="9266629" y="1943671"/>
            <a:ext cx="1964424" cy="128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97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40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9407263" y="1530695"/>
            <a:ext cx="1680922" cy="25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TextBox 67"/>
          <p:cNvSpPr>
            <a:spLocks noChangeArrowheads="1"/>
          </p:cNvSpPr>
          <p:nvPr/>
        </p:nvSpPr>
        <p:spPr bwMode="auto">
          <a:xfrm>
            <a:off x="2263905" y="2075376"/>
            <a:ext cx="790234" cy="69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2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68"/>
          <p:cNvSpPr>
            <a:spLocks noChangeArrowheads="1"/>
          </p:cNvSpPr>
          <p:nvPr/>
        </p:nvSpPr>
        <p:spPr bwMode="auto">
          <a:xfrm>
            <a:off x="7387033" y="2075376"/>
            <a:ext cx="788001" cy="69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2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70"/>
          <p:cNvSpPr>
            <a:spLocks noChangeArrowheads="1"/>
          </p:cNvSpPr>
          <p:nvPr/>
        </p:nvSpPr>
        <p:spPr bwMode="auto">
          <a:xfrm>
            <a:off x="4913645" y="4984062"/>
            <a:ext cx="790234" cy="69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2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TextBox 72"/>
          <p:cNvSpPr>
            <a:spLocks noChangeArrowheads="1"/>
          </p:cNvSpPr>
          <p:nvPr/>
        </p:nvSpPr>
        <p:spPr bwMode="auto">
          <a:xfrm>
            <a:off x="9945248" y="4984062"/>
            <a:ext cx="790234" cy="69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25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par>
                          <p:cTn id="132" fill="hold">
                            <p:stCondLst>
                              <p:cond delay="6000"/>
                            </p:stCondLst>
                            <p:childTnLst>
                              <p:par>
                                <p:cTn id="133" presetID="53" presetClass="entr" presetSubtype="16" fill="hold" grpId="0" nodeType="afterEffect">
                                  <p:stCondLst>
                                    <p:cond delay="0"/>
                                  </p:stCondLst>
                                  <p:iterate type="lt">
                                    <p:tmPct val="10000"/>
                                  </p:iterate>
                                  <p:childTnLst>
                                    <p:set>
                                      <p:cBhvr>
                                        <p:cTn id="134" dur="1" fill="hold">
                                          <p:stCondLst>
                                            <p:cond delay="0"/>
                                          </p:stCondLst>
                                        </p:cTn>
                                        <p:tgtEl>
                                          <p:spTgt spid="39"/>
                                        </p:tgtEl>
                                        <p:attrNameLst>
                                          <p:attrName>style.visibility</p:attrName>
                                        </p:attrNameLst>
                                      </p:cBhvr>
                                      <p:to>
                                        <p:strVal val="visible"/>
                                      </p:to>
                                    </p:set>
                                    <p:anim calcmode="lin" valueType="num">
                                      <p:cBhvr>
                                        <p:cTn id="135" dur="650" fill="hold"/>
                                        <p:tgtEl>
                                          <p:spTgt spid="39"/>
                                        </p:tgtEl>
                                        <p:attrNameLst>
                                          <p:attrName>ppt_w</p:attrName>
                                        </p:attrNameLst>
                                      </p:cBhvr>
                                      <p:tavLst>
                                        <p:tav tm="0">
                                          <p:val>
                                            <p:fltVal val="0"/>
                                          </p:val>
                                        </p:tav>
                                        <p:tav tm="100000">
                                          <p:val>
                                            <p:strVal val="#ppt_w"/>
                                          </p:val>
                                        </p:tav>
                                      </p:tavLst>
                                    </p:anim>
                                    <p:anim calcmode="lin" valueType="num">
                                      <p:cBhvr>
                                        <p:cTn id="136" dur="650" fill="hold"/>
                                        <p:tgtEl>
                                          <p:spTgt spid="39"/>
                                        </p:tgtEl>
                                        <p:attrNameLst>
                                          <p:attrName>ppt_h</p:attrName>
                                        </p:attrNameLst>
                                      </p:cBhvr>
                                      <p:tavLst>
                                        <p:tav tm="0">
                                          <p:val>
                                            <p:fltVal val="0"/>
                                          </p:val>
                                        </p:tav>
                                        <p:tav tm="100000">
                                          <p:val>
                                            <p:strVal val="#ppt_h"/>
                                          </p:val>
                                        </p:tav>
                                      </p:tavLst>
                                    </p:anim>
                                    <p:animEffect transition="in" filter="fade">
                                      <p:cBhvr>
                                        <p:cTn id="137" dur="6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8331529" y="4753841"/>
            <a:ext cx="5844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693855" y="5973190"/>
            <a:ext cx="123333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776746" y="4743371"/>
            <a:ext cx="5844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805999" y="3036328"/>
            <a:ext cx="5844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052448" y="1713182"/>
            <a:ext cx="994731" cy="251322"/>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193221" y="2745260"/>
            <a:ext cx="1149813" cy="1005295"/>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39858"/>
            </a:xfrm>
            <a:prstGeom prst="rect">
              <a:avLst/>
            </a:prstGeom>
            <a:noFill/>
            <a:ln w="38100">
              <a:noFill/>
            </a:ln>
          </p:spPr>
          <p:txBody>
            <a:bodyPr wrap="square" rtlCol="0">
              <a:spAutoFit/>
            </a:bodyPr>
            <a:lstStyle/>
            <a:p>
              <a:pPr algn="ct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793139" y="1951406"/>
            <a:ext cx="1149813" cy="100529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5" cy="688549"/>
            </a:xfrm>
            <a:prstGeom prst="rect">
              <a:avLst/>
            </a:prstGeom>
            <a:noFill/>
            <a:ln w="38100">
              <a:noFill/>
            </a:ln>
          </p:spPr>
          <p:txBody>
            <a:bodyPr wrap="square" rtlCol="0">
              <a:spAutoFit/>
            </a:bodyPr>
            <a:lstStyle/>
            <a:p>
              <a:pPr algn="ctr">
                <a:lnSpc>
                  <a:spcPct val="120000"/>
                </a:lnSpc>
              </a:pP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7181718" y="4251197"/>
            <a:ext cx="1149813" cy="100529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2" cy="688549"/>
            </a:xfrm>
            <a:prstGeom prst="rect">
              <a:avLst/>
            </a:prstGeom>
            <a:noFill/>
            <a:ln w="38100">
              <a:noFill/>
            </a:ln>
          </p:spPr>
          <p:txBody>
            <a:bodyPr wrap="square" rtlCol="0">
              <a:spAutoFit/>
            </a:bodyPr>
            <a:lstStyle/>
            <a:p>
              <a:pPr algn="ctr">
                <a:lnSpc>
                  <a:spcPct val="120000"/>
                </a:lnSpc>
              </a:pP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361221" y="4238910"/>
            <a:ext cx="1149813" cy="100529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688549"/>
            </a:xfrm>
            <a:prstGeom prst="rect">
              <a:avLst/>
            </a:prstGeom>
            <a:noFill/>
            <a:ln w="38100">
              <a:noFill/>
            </a:ln>
          </p:spPr>
          <p:txBody>
            <a:bodyPr wrap="square" rtlCol="0">
              <a:spAutoFit/>
            </a:bodyPr>
            <a:lstStyle/>
            <a:p>
              <a:pPr algn="ctr">
                <a:lnSpc>
                  <a:spcPct val="120000"/>
                </a:lnSpc>
              </a:pP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390472" y="2705023"/>
            <a:ext cx="1149813" cy="1005295"/>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39858"/>
            </a:xfrm>
            <a:prstGeom prst="rect">
              <a:avLst/>
            </a:prstGeom>
            <a:noFill/>
            <a:ln w="38100">
              <a:noFill/>
            </a:ln>
          </p:spPr>
          <p:txBody>
            <a:bodyPr wrap="square" rtlCol="0">
              <a:spAutoFit/>
            </a:bodyPr>
            <a:lstStyle/>
            <a:p>
              <a:pPr algn="ct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645906" y="1489956"/>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872869" y="1838847"/>
            <a:ext cx="3142059" cy="6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sp>
        <p:nvSpPr>
          <p:cNvPr id="74" name="矩形 73"/>
          <p:cNvSpPr/>
          <p:nvPr/>
        </p:nvSpPr>
        <p:spPr>
          <a:xfrm>
            <a:off x="2361946" y="2814936"/>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325447" y="3163826"/>
            <a:ext cx="2401211" cy="8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sp>
        <p:nvSpPr>
          <p:cNvPr id="76" name="矩形 75"/>
          <p:cNvSpPr/>
          <p:nvPr/>
        </p:nvSpPr>
        <p:spPr>
          <a:xfrm>
            <a:off x="2332695" y="4394485"/>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96194" y="4743372"/>
            <a:ext cx="2401210" cy="8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sp>
        <p:nvSpPr>
          <p:cNvPr id="78" name="矩形 77"/>
          <p:cNvSpPr/>
          <p:nvPr/>
        </p:nvSpPr>
        <p:spPr>
          <a:xfrm>
            <a:off x="8942573" y="2289715"/>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972678" y="2653675"/>
            <a:ext cx="2560627" cy="8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sp>
        <p:nvSpPr>
          <p:cNvPr id="80" name="矩形 79"/>
          <p:cNvSpPr/>
          <p:nvPr/>
        </p:nvSpPr>
        <p:spPr>
          <a:xfrm>
            <a:off x="8973296" y="4108668"/>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993251" y="4472628"/>
            <a:ext cx="2560627" cy="86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sp>
        <p:nvSpPr>
          <p:cNvPr id="82" name="矩形 81"/>
          <p:cNvSpPr/>
          <p:nvPr/>
        </p:nvSpPr>
        <p:spPr>
          <a:xfrm>
            <a:off x="7982157" y="5479983"/>
            <a:ext cx="1369020" cy="326271"/>
          </a:xfrm>
          <a:prstGeom prst="rect">
            <a:avLst/>
          </a:prstGeom>
        </p:spPr>
        <p:txBody>
          <a:bodyPr wrap="none" lIns="87340" tIns="43670" rIns="87340" bIns="43670">
            <a:spAutoFit/>
          </a:bodyPr>
          <a:lstStyle/>
          <a:p>
            <a:pPr algn="r"/>
            <a:r>
              <a:rPr lang="zh-CN" altLang="en-US" sz="1545" b="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54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8012269" y="5843948"/>
            <a:ext cx="3091823" cy="6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340" tIns="43670" rIns="87340" bIns="4367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405" dirty="0">
              <a:solidFill>
                <a:schemeClr val="tx1">
                  <a:lumMod val="75000"/>
                  <a:lumOff val="25000"/>
                </a:schemeClr>
              </a:solidFill>
              <a:sym typeface="微软雅黑" panose="020B0503020204020204" pitchFamily="34" charset="-122"/>
            </a:endParaRPr>
          </a:p>
        </p:txBody>
      </p:sp>
      <p:grpSp>
        <p:nvGrpSpPr>
          <p:cNvPr id="84" name="组合 83"/>
          <p:cNvGrpSpPr/>
          <p:nvPr/>
        </p:nvGrpSpPr>
        <p:grpSpPr>
          <a:xfrm flipH="1">
            <a:off x="8083156" y="2507236"/>
            <a:ext cx="844349" cy="251322"/>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466961" y="3219620"/>
            <a:ext cx="1802186" cy="1522510"/>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0">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92320"/>
            </a:xfrm>
            <a:prstGeom prst="rect">
              <a:avLst/>
            </a:prstGeom>
            <a:noFill/>
            <a:ln w="38100">
              <a:noFill/>
            </a:ln>
          </p:spPr>
          <p:txBody>
            <a:bodyPr wrap="square" rtlCol="0">
              <a:spAutoFit/>
            </a:bodyPr>
            <a:lstStyle/>
            <a:p>
              <a:pPr algn="ctr"/>
              <a:r>
                <a:rPr lang="zh-CN" altLang="en-US" sz="3095" b="1">
                  <a:solidFill>
                    <a:schemeClr val="bg1"/>
                  </a:solidFill>
                  <a:latin typeface="微软雅黑" panose="020B0503020204020204" pitchFamily="34" charset="-122"/>
                  <a:ea typeface="微软雅黑" panose="020B0503020204020204" pitchFamily="34" charset="-122"/>
                </a:rPr>
                <a:t>添加标题</a:t>
              </a:r>
              <a:endParaRPr lang="zh-CN" altLang="en-US" sz="3095" b="1" dirty="0">
                <a:solidFill>
                  <a:schemeClr val="bg1"/>
                </a:solidFill>
                <a:latin typeface="微软雅黑" panose="020B0503020204020204" pitchFamily="34" charset="-122"/>
                <a:ea typeface="微软雅黑" panose="020B0503020204020204" pitchFamily="34" charset="-122"/>
              </a:endParaRPr>
            </a:p>
          </p:txBody>
        </p:sp>
      </p:grpSp>
      <p:sp>
        <p:nvSpPr>
          <p:cNvPr id="90" name="TextBox 89"/>
          <p:cNvSpPr txBox="1"/>
          <p:nvPr/>
        </p:nvSpPr>
        <p:spPr>
          <a:xfrm>
            <a:off x="1474151" y="189979"/>
            <a:ext cx="3070071"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方案的可行性说明</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5793139" y="4976130"/>
            <a:ext cx="1149813" cy="1005295"/>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39858"/>
            </a:xfrm>
            <a:prstGeom prst="rect">
              <a:avLst/>
            </a:prstGeom>
            <a:noFill/>
            <a:ln w="38100">
              <a:noFill/>
            </a:ln>
          </p:spPr>
          <p:txBody>
            <a:bodyPr wrap="square" rtlCol="0">
              <a:spAutoFit/>
            </a:bodyPr>
            <a:lstStyle/>
            <a:p>
              <a:pPr algn="ctr"/>
              <a:r>
                <a:rPr lang="en-US" altLang="zh-CN" sz="3375">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375"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4"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par>
                          <p:cTn id="106" fill="hold">
                            <p:stCondLst>
                              <p:cond delay="1050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94"/>
                                        </p:tgtEl>
                                        <p:attrNameLst>
                                          <p:attrName>style.visibility</p:attrName>
                                        </p:attrNameLst>
                                      </p:cBhvr>
                                      <p:to>
                                        <p:strVal val="visible"/>
                                      </p:to>
                                    </p:set>
                                    <p:anim calcmode="lin" valueType="num">
                                      <p:cBhvr>
                                        <p:cTn id="109" dur="650" fill="hold"/>
                                        <p:tgtEl>
                                          <p:spTgt spid="94"/>
                                        </p:tgtEl>
                                        <p:attrNameLst>
                                          <p:attrName>ppt_w</p:attrName>
                                        </p:attrNameLst>
                                      </p:cBhvr>
                                      <p:tavLst>
                                        <p:tav tm="0">
                                          <p:val>
                                            <p:fltVal val="0"/>
                                          </p:val>
                                        </p:tav>
                                        <p:tav tm="100000">
                                          <p:val>
                                            <p:strVal val="#ppt_w"/>
                                          </p:val>
                                        </p:tav>
                                      </p:tavLst>
                                    </p:anim>
                                    <p:anim calcmode="lin" valueType="num">
                                      <p:cBhvr>
                                        <p:cTn id="110" dur="650" fill="hold"/>
                                        <p:tgtEl>
                                          <p:spTgt spid="94"/>
                                        </p:tgtEl>
                                        <p:attrNameLst>
                                          <p:attrName>ppt_h</p:attrName>
                                        </p:attrNameLst>
                                      </p:cBhvr>
                                      <p:tavLst>
                                        <p:tav tm="0">
                                          <p:val>
                                            <p:fltVal val="0"/>
                                          </p:val>
                                        </p:tav>
                                        <p:tav tm="100000">
                                          <p:val>
                                            <p:strVal val="#ppt_h"/>
                                          </p:val>
                                        </p:tav>
                                      </p:tavLst>
                                    </p:anim>
                                    <p:animEffect transition="in" filter="fade">
                                      <p:cBhvr>
                                        <p:cTn id="111" dur="6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9224" y="185682"/>
            <a:ext cx="2709396"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方案可行性说明</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Shape 5166"/>
          <p:cNvSpPr/>
          <p:nvPr/>
        </p:nvSpPr>
        <p:spPr>
          <a:xfrm>
            <a:off x="2734437" y="1979093"/>
            <a:ext cx="1712799" cy="1517419"/>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3575" tIns="53575" rIns="53575" bIns="5357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2215011" y="2878716"/>
            <a:ext cx="2758115" cy="1579718"/>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3575" tIns="53575" rIns="53575" bIns="5357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695585" y="3854178"/>
            <a:ext cx="3803432" cy="15797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3575" tIns="53575" rIns="53575" bIns="5357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1164080" y="4829641"/>
            <a:ext cx="4848739" cy="1579704"/>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3575" tIns="53575" rIns="53575" bIns="53575"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3253865" y="1558717"/>
            <a:ext cx="1206329" cy="1034194"/>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85" b="1">
                  <a:solidFill>
                    <a:schemeClr val="bg1"/>
                  </a:solidFill>
                  <a:latin typeface="微软雅黑" panose="020B0503020204020204" pitchFamily="34" charset="-122"/>
                  <a:ea typeface="微软雅黑" panose="020B0503020204020204" pitchFamily="34" charset="-122"/>
                </a:rPr>
                <a:t>输入文本</a:t>
              </a:r>
              <a:endParaRPr lang="zh-CN" altLang="en-US" sz="168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734437" y="2878715"/>
            <a:ext cx="2235456" cy="608045"/>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53575" tIns="53575" rIns="53575" bIns="53575" numCol="1" anchor="ctr">
              <a:noAutofit/>
            </a:bodyPr>
            <a:lstStyle/>
            <a:p>
              <a:pPr lvl="0" algn="ctr">
                <a:defRPr>
                  <a:solidFill>
                    <a:srgbClr val="4C4C4C"/>
                  </a:solidFill>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85" b="1">
                  <a:solidFill>
                    <a:schemeClr val="bg1"/>
                  </a:solidFill>
                  <a:latin typeface="微软雅黑" panose="020B0503020204020204" pitchFamily="34" charset="-122"/>
                  <a:ea typeface="微软雅黑" panose="020B0503020204020204" pitchFamily="34" charset="-122"/>
                </a:rPr>
                <a:t>点击输入文本</a:t>
              </a:r>
              <a:endParaRPr lang="zh-CN" altLang="en-US" sz="1685"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215013" y="3854177"/>
            <a:ext cx="3280771" cy="608046"/>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53575" tIns="53575" rIns="53575" bIns="53575" numCol="1" anchor="ctr">
              <a:noAutofit/>
            </a:bodyPr>
            <a:lstStyle/>
            <a:p>
              <a:pPr lvl="0" algn="ctr">
                <a:defRPr>
                  <a:solidFill>
                    <a:srgbClr val="4C4C4C"/>
                  </a:solidFill>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85" b="1">
                  <a:solidFill>
                    <a:schemeClr val="bg1"/>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95586" y="4829640"/>
            <a:ext cx="4326077" cy="608039"/>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53575" tIns="53575" rIns="53575" bIns="53575" numCol="1" anchor="ctr">
              <a:noAutofit/>
            </a:bodyPr>
            <a:lstStyle/>
            <a:p>
              <a:pPr lvl="0" algn="ctr">
                <a:defRPr>
                  <a:solidFill>
                    <a:srgbClr val="4C4C4C"/>
                  </a:solidFill>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85" b="1">
                  <a:solidFill>
                    <a:schemeClr val="bg1"/>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64081" y="5791556"/>
            <a:ext cx="5371397" cy="608039"/>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53575" tIns="53575" rIns="53575" bIns="53575" numCol="1" anchor="ctr">
              <a:noAutofit/>
            </a:bodyPr>
            <a:lstStyle/>
            <a:p>
              <a:pPr lvl="0" algn="ctr">
                <a:defRPr>
                  <a:solidFill>
                    <a:srgbClr val="4C4C4C"/>
                  </a:solidFill>
                </a:defRPr>
              </a:pPr>
              <a:endParaRPr lang="en-US" sz="1685"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85" b="1">
                  <a:solidFill>
                    <a:schemeClr val="bg1"/>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bg1"/>
                </a:solidFill>
                <a:latin typeface="微软雅黑" panose="020B0503020204020204" pitchFamily="34" charset="-122"/>
                <a:ea typeface="微软雅黑" panose="020B0503020204020204" pitchFamily="34" charset="-122"/>
              </a:endParaRPr>
            </a:p>
          </p:txBody>
        </p:sp>
      </p:grpSp>
      <p:sp>
        <p:nvSpPr>
          <p:cNvPr id="22" name="Round Same Side Corner Rectangle 67"/>
          <p:cNvSpPr/>
          <p:nvPr/>
        </p:nvSpPr>
        <p:spPr>
          <a:xfrm rot="10800000" flipH="1">
            <a:off x="7159479" y="1577612"/>
            <a:ext cx="70172" cy="72283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2" tIns="57852" rIns="115702" bIns="57852" rtlCol="0" anchor="ctr"/>
          <a:lstStyle/>
          <a:p>
            <a:pPr algn="ctr"/>
            <a:endParaRPr lang="bg-BG" sz="2530" dirty="0">
              <a:latin typeface="Calibri Light" panose="020F0302020204030204"/>
            </a:endParaRPr>
          </a:p>
        </p:txBody>
      </p:sp>
      <p:sp>
        <p:nvSpPr>
          <p:cNvPr id="24" name="Round Same Side Corner Rectangle 68"/>
          <p:cNvSpPr/>
          <p:nvPr/>
        </p:nvSpPr>
        <p:spPr>
          <a:xfrm rot="10800000" flipH="1">
            <a:off x="7157172" y="2676241"/>
            <a:ext cx="70172" cy="722835"/>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2" tIns="57852" rIns="115702" bIns="57852" rtlCol="0" anchor="ctr"/>
          <a:lstStyle/>
          <a:p>
            <a:pPr algn="ctr"/>
            <a:endParaRPr lang="bg-BG" sz="2530" dirty="0">
              <a:latin typeface="Calibri Light" panose="020F0302020204030204"/>
            </a:endParaRPr>
          </a:p>
        </p:txBody>
      </p:sp>
      <p:sp>
        <p:nvSpPr>
          <p:cNvPr id="25" name="Round Same Side Corner Rectangle 69"/>
          <p:cNvSpPr/>
          <p:nvPr/>
        </p:nvSpPr>
        <p:spPr>
          <a:xfrm rot="10800000" flipH="1">
            <a:off x="7159479" y="3674809"/>
            <a:ext cx="70172" cy="722835"/>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2" tIns="57852" rIns="115702" bIns="57852" rtlCol="0" anchor="ctr"/>
          <a:lstStyle/>
          <a:p>
            <a:pPr algn="ctr"/>
            <a:endParaRPr lang="bg-BG" sz="2530" dirty="0">
              <a:latin typeface="Calibri Light" panose="020F0302020204030204"/>
            </a:endParaRPr>
          </a:p>
        </p:txBody>
      </p:sp>
      <p:grpSp>
        <p:nvGrpSpPr>
          <p:cNvPr id="26" name="组合 25"/>
          <p:cNvGrpSpPr/>
          <p:nvPr/>
        </p:nvGrpSpPr>
        <p:grpSpPr>
          <a:xfrm>
            <a:off x="7352546" y="1559823"/>
            <a:ext cx="4038359" cy="818503"/>
            <a:chOff x="5228512" y="1109269"/>
            <a:chExt cx="2871880" cy="582079"/>
          </a:xfrm>
        </p:grpSpPr>
        <p:sp>
          <p:nvSpPr>
            <p:cNvPr id="27" name="TextBox 26"/>
            <p:cNvSpPr txBox="1"/>
            <p:nvPr/>
          </p:nvSpPr>
          <p:spPr>
            <a:xfrm>
              <a:off x="5228512" y="1303102"/>
              <a:ext cx="2871880" cy="388246"/>
            </a:xfrm>
            <a:prstGeom prst="rect">
              <a:avLst/>
            </a:prstGeom>
            <a:noFill/>
          </p:spPr>
          <p:txBody>
            <a:bodyPr wrap="square" lIns="48218" tIns="24109" rIns="48218" bIns="24109" rtlCol="0">
              <a:spAutoFit/>
            </a:bodyPr>
            <a:lstStyle/>
            <a:p>
              <a:pPr algn="just">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ectangle 71"/>
            <p:cNvSpPr/>
            <p:nvPr/>
          </p:nvSpPr>
          <p:spPr>
            <a:xfrm>
              <a:off x="5228513" y="1109269"/>
              <a:ext cx="1300424" cy="219256"/>
            </a:xfrm>
            <a:prstGeom prst="rect">
              <a:avLst/>
            </a:prstGeom>
          </p:spPr>
          <p:txBody>
            <a:bodyPr wrap="none" lIns="48218" tIns="24109" rIns="48218" bIns="24109">
              <a:spAutoFit/>
            </a:bodyPr>
            <a:lstStyle/>
            <a:p>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7352546" y="2628390"/>
            <a:ext cx="4038359" cy="818502"/>
            <a:chOff x="5228512" y="1869180"/>
            <a:chExt cx="2871880" cy="582078"/>
          </a:xfrm>
        </p:grpSpPr>
        <p:sp>
          <p:nvSpPr>
            <p:cNvPr id="30" name="TextBox 29"/>
            <p:cNvSpPr txBox="1"/>
            <p:nvPr/>
          </p:nvSpPr>
          <p:spPr>
            <a:xfrm>
              <a:off x="5228512" y="2063012"/>
              <a:ext cx="2871880" cy="388246"/>
            </a:xfrm>
            <a:prstGeom prst="rect">
              <a:avLst/>
            </a:prstGeom>
            <a:noFill/>
          </p:spPr>
          <p:txBody>
            <a:bodyPr wrap="square" lIns="48218" tIns="24109" rIns="48218" bIns="24109" rtlCol="0">
              <a:spAutoFit/>
            </a:bodyPr>
            <a:lstStyle/>
            <a:p>
              <a:pPr algn="just">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73"/>
            <p:cNvSpPr/>
            <p:nvPr/>
          </p:nvSpPr>
          <p:spPr>
            <a:xfrm>
              <a:off x="5228513" y="1869180"/>
              <a:ext cx="1300424" cy="219256"/>
            </a:xfrm>
            <a:prstGeom prst="rect">
              <a:avLst/>
            </a:prstGeom>
          </p:spPr>
          <p:txBody>
            <a:bodyPr wrap="none" lIns="48218" tIns="24109" rIns="48218" bIns="24109">
              <a:spAutoFit/>
            </a:bodyPr>
            <a:lstStyle/>
            <a:p>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7352546" y="3696955"/>
            <a:ext cx="4038359" cy="818503"/>
            <a:chOff x="5228512" y="2629091"/>
            <a:chExt cx="2871880" cy="582079"/>
          </a:xfrm>
        </p:grpSpPr>
        <p:sp>
          <p:nvSpPr>
            <p:cNvPr id="33" name="TextBox 32"/>
            <p:cNvSpPr txBox="1"/>
            <p:nvPr/>
          </p:nvSpPr>
          <p:spPr>
            <a:xfrm>
              <a:off x="5228512" y="2822924"/>
              <a:ext cx="2871880" cy="388246"/>
            </a:xfrm>
            <a:prstGeom prst="rect">
              <a:avLst/>
            </a:prstGeom>
            <a:noFill/>
          </p:spPr>
          <p:txBody>
            <a:bodyPr wrap="square" lIns="48218" tIns="24109" rIns="48218" bIns="24109" rtlCol="0">
              <a:spAutoFit/>
            </a:bodyPr>
            <a:lstStyle/>
            <a:p>
              <a:pPr algn="just">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75"/>
            <p:cNvSpPr/>
            <p:nvPr/>
          </p:nvSpPr>
          <p:spPr>
            <a:xfrm>
              <a:off x="5228513" y="2629091"/>
              <a:ext cx="1300424" cy="219256"/>
            </a:xfrm>
            <a:prstGeom prst="rect">
              <a:avLst/>
            </a:prstGeom>
          </p:spPr>
          <p:txBody>
            <a:bodyPr wrap="none" lIns="48218" tIns="24109" rIns="48218" bIns="24109">
              <a:spAutoFit/>
            </a:bodyPr>
            <a:lstStyle/>
            <a:p>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5" name="Round Same Side Corner Rectangle 76"/>
          <p:cNvSpPr/>
          <p:nvPr/>
        </p:nvSpPr>
        <p:spPr>
          <a:xfrm rot="10800000" flipH="1">
            <a:off x="7157172" y="4687939"/>
            <a:ext cx="70172" cy="722835"/>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2" tIns="57852" rIns="115702" bIns="57852" rtlCol="0" anchor="ctr"/>
          <a:lstStyle/>
          <a:p>
            <a:pPr algn="ctr"/>
            <a:endParaRPr lang="bg-BG" sz="2530" dirty="0">
              <a:latin typeface="Calibri Light" panose="020F0302020204030204"/>
            </a:endParaRPr>
          </a:p>
        </p:txBody>
      </p:sp>
      <p:sp>
        <p:nvSpPr>
          <p:cNvPr id="36" name="Round Same Side Corner Rectangle 77"/>
          <p:cNvSpPr/>
          <p:nvPr/>
        </p:nvSpPr>
        <p:spPr>
          <a:xfrm rot="10800000" flipH="1">
            <a:off x="7159479" y="5686508"/>
            <a:ext cx="70172" cy="72283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702" tIns="57852" rIns="115702" bIns="57852" rtlCol="0" anchor="ctr"/>
          <a:lstStyle/>
          <a:p>
            <a:pPr algn="ctr"/>
            <a:endParaRPr lang="bg-BG" sz="2530" dirty="0">
              <a:latin typeface="Calibri Light" panose="020F0302020204030204"/>
            </a:endParaRPr>
          </a:p>
        </p:txBody>
      </p:sp>
      <p:grpSp>
        <p:nvGrpSpPr>
          <p:cNvPr id="37" name="组合 36"/>
          <p:cNvGrpSpPr/>
          <p:nvPr/>
        </p:nvGrpSpPr>
        <p:grpSpPr>
          <a:xfrm>
            <a:off x="7352546" y="4640085"/>
            <a:ext cx="4038359" cy="818503"/>
            <a:chOff x="5228512" y="3299800"/>
            <a:chExt cx="2871880" cy="582079"/>
          </a:xfrm>
        </p:grpSpPr>
        <p:sp>
          <p:nvSpPr>
            <p:cNvPr id="38" name="TextBox 37"/>
            <p:cNvSpPr txBox="1"/>
            <p:nvPr/>
          </p:nvSpPr>
          <p:spPr>
            <a:xfrm>
              <a:off x="5228512" y="3493633"/>
              <a:ext cx="2871880" cy="388246"/>
            </a:xfrm>
            <a:prstGeom prst="rect">
              <a:avLst/>
            </a:prstGeom>
            <a:noFill/>
          </p:spPr>
          <p:txBody>
            <a:bodyPr wrap="square" lIns="48218" tIns="24109" rIns="48218" bIns="24109" rtlCol="0">
              <a:spAutoFit/>
            </a:bodyPr>
            <a:lstStyle/>
            <a:p>
              <a:pPr algn="just">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Rectangle 79"/>
            <p:cNvSpPr/>
            <p:nvPr/>
          </p:nvSpPr>
          <p:spPr>
            <a:xfrm>
              <a:off x="5228513" y="3299800"/>
              <a:ext cx="1300424" cy="219256"/>
            </a:xfrm>
            <a:prstGeom prst="rect">
              <a:avLst/>
            </a:prstGeom>
          </p:spPr>
          <p:txBody>
            <a:bodyPr wrap="none" lIns="48218" tIns="24109" rIns="48218" bIns="24109">
              <a:spAutoFit/>
            </a:bodyPr>
            <a:lstStyle/>
            <a:p>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7352546" y="5708651"/>
            <a:ext cx="4038359" cy="818503"/>
            <a:chOff x="5228512" y="4059711"/>
            <a:chExt cx="2871880" cy="582079"/>
          </a:xfrm>
        </p:grpSpPr>
        <p:sp>
          <p:nvSpPr>
            <p:cNvPr id="41" name="TextBox 40"/>
            <p:cNvSpPr txBox="1"/>
            <p:nvPr/>
          </p:nvSpPr>
          <p:spPr>
            <a:xfrm>
              <a:off x="5228512" y="4253544"/>
              <a:ext cx="2871880" cy="388246"/>
            </a:xfrm>
            <a:prstGeom prst="rect">
              <a:avLst/>
            </a:prstGeom>
            <a:noFill/>
          </p:spPr>
          <p:txBody>
            <a:bodyPr wrap="square" lIns="48218" tIns="24109" rIns="48218" bIns="24109" rtlCol="0">
              <a:spAutoFit/>
            </a:bodyPr>
            <a:lstStyle/>
            <a:p>
              <a:pPr algn="just">
                <a:lnSpc>
                  <a:spcPct val="120000"/>
                </a:lnSpc>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81"/>
            <p:cNvSpPr/>
            <p:nvPr/>
          </p:nvSpPr>
          <p:spPr>
            <a:xfrm>
              <a:off x="5228513" y="4059711"/>
              <a:ext cx="1300424" cy="219256"/>
            </a:xfrm>
            <a:prstGeom prst="rect">
              <a:avLst/>
            </a:prstGeom>
          </p:spPr>
          <p:txBody>
            <a:bodyPr wrap="none" lIns="48218" tIns="24109" rIns="48218" bIns="24109">
              <a:spAutoFit/>
            </a:bodyPr>
            <a:lstStyle/>
            <a:p>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zh-CN" altLang="en-US"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7"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par>
                          <p:cTn id="80" fill="hold">
                            <p:stCondLst>
                              <p:cond delay="95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47"/>
                                        </p:tgtEl>
                                        <p:attrNameLst>
                                          <p:attrName>style.visibility</p:attrName>
                                        </p:attrNameLst>
                                      </p:cBhvr>
                                      <p:to>
                                        <p:strVal val="visible"/>
                                      </p:to>
                                    </p:set>
                                    <p:anim calcmode="lin" valueType="num">
                                      <p:cBhvr>
                                        <p:cTn id="83" dur="650" fill="hold"/>
                                        <p:tgtEl>
                                          <p:spTgt spid="47"/>
                                        </p:tgtEl>
                                        <p:attrNameLst>
                                          <p:attrName>ppt_w</p:attrName>
                                        </p:attrNameLst>
                                      </p:cBhvr>
                                      <p:tavLst>
                                        <p:tav tm="0">
                                          <p:val>
                                            <p:fltVal val="0"/>
                                          </p:val>
                                        </p:tav>
                                        <p:tav tm="100000">
                                          <p:val>
                                            <p:strVal val="#ppt_w"/>
                                          </p:val>
                                        </p:tav>
                                      </p:tavLst>
                                    </p:anim>
                                    <p:anim calcmode="lin" valueType="num">
                                      <p:cBhvr>
                                        <p:cTn id="84" dur="650" fill="hold"/>
                                        <p:tgtEl>
                                          <p:spTgt spid="47"/>
                                        </p:tgtEl>
                                        <p:attrNameLst>
                                          <p:attrName>ppt_h</p:attrName>
                                        </p:attrNameLst>
                                      </p:cBhvr>
                                      <p:tavLst>
                                        <p:tav tm="0">
                                          <p:val>
                                            <p:fltVal val="0"/>
                                          </p:val>
                                        </p:tav>
                                        <p:tav tm="100000">
                                          <p:val>
                                            <p:strVal val="#ppt_h"/>
                                          </p:val>
                                        </p:tav>
                                      </p:tavLst>
                                    </p:anim>
                                    <p:animEffect transition="in" filter="fade">
                                      <p:cBhvr>
                                        <p:cTn id="85" dur="6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81103" y="3493237"/>
            <a:ext cx="4927084"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153218" y="3670498"/>
            <a:ext cx="4436397"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000">
                <a:solidFill>
                  <a:prstClr val="white"/>
                </a:solidFill>
                <a:latin typeface="Arial" panose="020B0604020202020204" pitchFamily="34" charset="0"/>
                <a:ea typeface="微软雅黑" panose="020B0503020204020204" pitchFamily="34" charset="-122"/>
                <a:sym typeface="Arial" panose="020B0604020202020204" pitchFamily="34" charset="0"/>
              </a:rPr>
              <a:t>关键技术难点</a:t>
            </a:r>
            <a:endParaRPr lang="en-US" altLang="zh-CN" sz="4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71247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2043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73359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4155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5565279" y="1312069"/>
            <a:ext cx="1621810" cy="1881300"/>
            <a:chOff x="1319382" y="150709"/>
            <a:chExt cx="1489821" cy="1728192"/>
          </a:xfrm>
          <a:effectLst>
            <a:outerShdw blurRad="190500" dist="127000" dir="2700000" algn="tl" rotWithShape="0">
              <a:prstClr val="black">
                <a:alpha val="40000"/>
              </a:prstClr>
            </a:outerShdw>
          </a:effectLst>
        </p:grpSpPr>
        <p:sp>
          <p:nvSpPr>
            <p:cNvPr id="14" name="六边形 13"/>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5" name="六边形 14"/>
            <p:cNvSpPr/>
            <p:nvPr/>
          </p:nvSpPr>
          <p:spPr>
            <a:xfrm rot="5400000">
              <a:off x="1300555" y="382268"/>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矩形 259"/>
            <p:cNvSpPr>
              <a:spLocks noChangeArrowheads="1"/>
            </p:cNvSpPr>
            <p:nvPr/>
          </p:nvSpPr>
          <p:spPr bwMode="auto">
            <a:xfrm>
              <a:off x="1457602" y="521988"/>
              <a:ext cx="1213382" cy="101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7200" b="1" cap="all">
                  <a:solidFill>
                    <a:srgbClr val="1F4C6B"/>
                  </a:solidFill>
                  <a:latin typeface="Arial" panose="020B0604020202020204" pitchFamily="34" charset="0"/>
                  <a:cs typeface="Arial" panose="020B0604020202020204" pitchFamily="34" charset="0"/>
                </a:rPr>
                <a:t>03</a:t>
              </a:r>
              <a:endParaRPr lang="zh-CN" altLang="en-US" sz="7200" i="1" cap="all" dirty="0">
                <a:solidFill>
                  <a:srgbClr val="1F4C6B"/>
                </a:solidFill>
                <a:latin typeface="Arial" panose="020B0604020202020204" pitchFamily="34" charset="0"/>
                <a:cs typeface="Arial" panose="020B0604020202020204" pitchFamily="34" charset="0"/>
              </a:endParaRPr>
            </a:p>
          </p:txBody>
        </p:sp>
      </p:gr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1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62620" y="216472"/>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关键技术</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3" name="Group 14"/>
          <p:cNvGrpSpPr/>
          <p:nvPr/>
        </p:nvGrpSpPr>
        <p:grpSpPr>
          <a:xfrm>
            <a:off x="5673357" y="3229591"/>
            <a:ext cx="1491950" cy="1707576"/>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71433" tIns="71433" rIns="71433" bIns="71433" anchor="ct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71433" tIns="71433" rIns="71433" bIns="71433" numCol="1" anchor="ctr">
              <a:noAutofit/>
            </a:bodyP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3758917" y="3449316"/>
            <a:ext cx="1491950" cy="1707576"/>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71433" tIns="71433" rIns="71433" bIns="71433" anchor="ct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71433" tIns="71433" rIns="71433" bIns="71433" numCol="1" anchor="ctr">
              <a:noAutofit/>
            </a:bodyP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771613" y="3229591"/>
            <a:ext cx="1491950" cy="1707576"/>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71433" tIns="71433" rIns="71433" bIns="71433" anchor="ct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71433" tIns="71433" rIns="71433" bIns="71433" numCol="1" anchor="ctr">
              <a:noAutofit/>
            </a:bodyP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7593620" y="3449317"/>
            <a:ext cx="1491950" cy="1707577"/>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71433" tIns="71433" rIns="71433" bIns="71433" anchor="ct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71433" tIns="71433" rIns="71433" bIns="71433" numCol="1" anchor="ctr">
              <a:noAutofit/>
            </a:bodyP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9508060" y="3229591"/>
            <a:ext cx="1491950" cy="1707576"/>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71433" tIns="71433" rIns="71433" bIns="71433" anchor="ct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71433" tIns="71433" rIns="71433" bIns="71433" numCol="1" anchor="ctr">
              <a:noAutofit/>
            </a:bodyPr>
            <a:lstStyle/>
            <a:p>
              <a:pPr>
                <a:spcBef>
                  <a:spcPts val="4745"/>
                </a:spcBef>
                <a:defRPr sz="2500">
                  <a:latin typeface="Aller Light"/>
                  <a:ea typeface="Aller Light"/>
                  <a:cs typeface="Aller Light"/>
                  <a:sym typeface="Aller Light"/>
                </a:defRPr>
              </a:pPr>
              <a:endParaRPr sz="3515">
                <a:latin typeface="微软雅黑" panose="020B0503020204020204" pitchFamily="34" charset="-122"/>
                <a:ea typeface="微软雅黑" panose="020B0503020204020204" pitchFamily="34" charset="-122"/>
              </a:endParaRPr>
            </a:p>
          </p:txBody>
        </p:sp>
      </p:grpSp>
      <p:sp>
        <p:nvSpPr>
          <p:cNvPr id="58" name="Text Placeholder 4"/>
          <p:cNvSpPr txBox="1"/>
          <p:nvPr/>
        </p:nvSpPr>
        <p:spPr>
          <a:xfrm>
            <a:off x="1879105" y="4049996"/>
            <a:ext cx="1276966" cy="2823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panose="020B0503020204020204" pitchFamily="34" charset="-122"/>
                <a:ea typeface="微软雅黑" panose="020B0503020204020204" pitchFamily="34" charset="-122"/>
              </a:rPr>
              <a:t>点击输入标题内容</a:t>
            </a:r>
            <a:endParaRPr lang="en-GB" altLang="zh-CN" sz="1685"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3863495" y="4049996"/>
            <a:ext cx="1276966" cy="2823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panose="020B0503020204020204" pitchFamily="34" charset="-122"/>
                <a:ea typeface="微软雅黑" panose="020B0503020204020204" pitchFamily="34" charset="-122"/>
              </a:rPr>
              <a:t>点击输入标题内容</a:t>
            </a:r>
            <a:endParaRPr lang="en-GB" altLang="zh-CN" sz="1685"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5780096" y="4049996"/>
            <a:ext cx="1276966" cy="2823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panose="020B0503020204020204" pitchFamily="34" charset="-122"/>
                <a:ea typeface="微软雅黑" panose="020B0503020204020204" pitchFamily="34" charset="-122"/>
              </a:rPr>
              <a:t>点击输入标题内容</a:t>
            </a:r>
            <a:endParaRPr lang="en-GB" altLang="zh-CN" sz="1685"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7697446" y="4049996"/>
            <a:ext cx="1276966" cy="2823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panose="020B0503020204020204" pitchFamily="34" charset="-122"/>
                <a:ea typeface="微软雅黑" panose="020B0503020204020204" pitchFamily="34" charset="-122"/>
              </a:rPr>
              <a:t>点击输入标题内容</a:t>
            </a:r>
            <a:endParaRPr lang="en-GB" altLang="zh-CN" sz="1685"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9615552" y="4049996"/>
            <a:ext cx="1276966" cy="28239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85" b="1">
                <a:solidFill>
                  <a:schemeClr val="bg1"/>
                </a:solidFill>
                <a:latin typeface="微软雅黑" panose="020B0503020204020204" pitchFamily="34" charset="-122"/>
                <a:ea typeface="微软雅黑" panose="020B0503020204020204" pitchFamily="34" charset="-122"/>
              </a:rPr>
              <a:t>点击输入标题内容</a:t>
            </a:r>
            <a:endParaRPr lang="en-GB" altLang="zh-CN" sz="1685"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366592" y="1842714"/>
            <a:ext cx="2455567" cy="1038489"/>
          </a:xfrm>
          <a:prstGeom prst="rect">
            <a:avLst/>
          </a:prstGeom>
          <a:noFill/>
        </p:spPr>
        <p:txBody>
          <a:bodyPr wrap="square" lIns="0" tIns="0" rIns="0" bIns="0" rtlCol="0">
            <a:spAutoFit/>
          </a:bodyPr>
          <a:lstStyle/>
          <a:p>
            <a:pPr algn="just">
              <a:lnSpc>
                <a:spcPct val="120000"/>
              </a:lnSpc>
            </a:pP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40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290450" y="5514052"/>
            <a:ext cx="2455567" cy="1038489"/>
          </a:xfrm>
          <a:prstGeom prst="rect">
            <a:avLst/>
          </a:prstGeom>
          <a:noFill/>
        </p:spPr>
        <p:txBody>
          <a:bodyPr wrap="square" lIns="0" tIns="0" rIns="0" bIns="0" rtlCol="0">
            <a:spAutoFit/>
          </a:bodyPr>
          <a:lstStyle/>
          <a:p>
            <a:pPr algn="just">
              <a:lnSpc>
                <a:spcPct val="120000"/>
              </a:lnSpc>
            </a:pP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40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5206098" y="1842714"/>
            <a:ext cx="2455567" cy="1038489"/>
          </a:xfrm>
          <a:prstGeom prst="rect">
            <a:avLst/>
          </a:prstGeom>
          <a:noFill/>
        </p:spPr>
        <p:txBody>
          <a:bodyPr wrap="square" lIns="0" tIns="0" rIns="0" bIns="0" rtlCol="0">
            <a:spAutoFit/>
          </a:bodyPr>
          <a:lstStyle/>
          <a:p>
            <a:pPr algn="just">
              <a:lnSpc>
                <a:spcPct val="120000"/>
              </a:lnSpc>
            </a:pP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40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7123189" y="5514052"/>
            <a:ext cx="2455567" cy="1038489"/>
          </a:xfrm>
          <a:prstGeom prst="rect">
            <a:avLst/>
          </a:prstGeom>
          <a:noFill/>
        </p:spPr>
        <p:txBody>
          <a:bodyPr wrap="square" lIns="0" tIns="0" rIns="0" bIns="0" rtlCol="0">
            <a:spAutoFit/>
          </a:bodyPr>
          <a:lstStyle/>
          <a:p>
            <a:pPr algn="just">
              <a:lnSpc>
                <a:spcPct val="120000"/>
              </a:lnSpc>
            </a:pP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40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20344" y="1842714"/>
            <a:ext cx="2455567" cy="1038489"/>
          </a:xfrm>
          <a:prstGeom prst="rect">
            <a:avLst/>
          </a:prstGeom>
          <a:noFill/>
        </p:spPr>
        <p:txBody>
          <a:bodyPr wrap="square" lIns="0" tIns="0" rIns="0" bIns="0" rtlCol="0">
            <a:spAutoFit/>
          </a:bodyPr>
          <a:lstStyle/>
          <a:p>
            <a:pPr algn="just">
              <a:lnSpc>
                <a:spcPct val="120000"/>
              </a:lnSpc>
            </a:pP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405">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405">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40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par>
                          <p:cTn id="59" fill="hold">
                            <p:stCondLst>
                              <p:cond delay="5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7"/>
                                        </p:tgtEl>
                                        <p:attrNameLst>
                                          <p:attrName>style.visibility</p:attrName>
                                        </p:attrNameLst>
                                      </p:cBhvr>
                                      <p:to>
                                        <p:strVal val="visible"/>
                                      </p:to>
                                    </p:set>
                                    <p:anim calcmode="lin" valueType="num">
                                      <p:cBhvr>
                                        <p:cTn id="62" dur="650" fill="hold"/>
                                        <p:tgtEl>
                                          <p:spTgt spid="37"/>
                                        </p:tgtEl>
                                        <p:attrNameLst>
                                          <p:attrName>ppt_w</p:attrName>
                                        </p:attrNameLst>
                                      </p:cBhvr>
                                      <p:tavLst>
                                        <p:tav tm="0">
                                          <p:val>
                                            <p:fltVal val="0"/>
                                          </p:val>
                                        </p:tav>
                                        <p:tav tm="100000">
                                          <p:val>
                                            <p:strVal val="#ppt_w"/>
                                          </p:val>
                                        </p:tav>
                                      </p:tavLst>
                                    </p:anim>
                                    <p:anim calcmode="lin" valueType="num">
                                      <p:cBhvr>
                                        <p:cTn id="63" dur="650" fill="hold"/>
                                        <p:tgtEl>
                                          <p:spTgt spid="37"/>
                                        </p:tgtEl>
                                        <p:attrNameLst>
                                          <p:attrName>ppt_h</p:attrName>
                                        </p:attrNameLst>
                                      </p:cBhvr>
                                      <p:tavLst>
                                        <p:tav tm="0">
                                          <p:val>
                                            <p:fltVal val="0"/>
                                          </p:val>
                                        </p:tav>
                                        <p:tav tm="100000">
                                          <p:val>
                                            <p:strVal val="#ppt_h"/>
                                          </p:val>
                                        </p:tav>
                                      </p:tavLst>
                                    </p:anim>
                                    <p:animEffect transition="in" filter="fade">
                                      <p:cBhvr>
                                        <p:cTn id="64" dur="6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82672" y="2041185"/>
            <a:ext cx="2697135" cy="95734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2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289467"/>
              <a:ext cx="2230360" cy="837819"/>
            </a:xfrm>
            <a:prstGeom prst="rect">
              <a:avLst/>
            </a:prstGeom>
            <a:noFill/>
            <a:ln w="50800">
              <a:noFill/>
            </a:ln>
          </p:spPr>
          <p:txBody>
            <a:bodyPr wrap="square" rtlCol="0" anchor="ctr">
              <a:spAutoFit/>
            </a:bodyPr>
            <a:lstStyle/>
            <a:p>
              <a:pPr algn="ctr"/>
              <a:r>
                <a:rPr lang="zh-CN" altLang="en-US" sz="4500" b="1" baseline="-3000">
                  <a:solidFill>
                    <a:schemeClr val="bg1"/>
                  </a:solidFill>
                  <a:latin typeface="Arial" panose="020B0604020202020204" pitchFamily="34" charset="0"/>
                  <a:ea typeface="微软雅黑" panose="020B0503020204020204" pitchFamily="34" charset="-122"/>
                  <a:cs typeface="Arial" panose="020B0604020202020204" pitchFamily="34" charset="0"/>
                </a:rPr>
                <a:t>难点二</a:t>
              </a:r>
              <a:endParaRPr lang="zh-CN" altLang="en-US" sz="4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470276" y="2041185"/>
            <a:ext cx="2697135" cy="95734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2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255767"/>
              <a:ext cx="2293960" cy="905214"/>
            </a:xfrm>
            <a:prstGeom prst="rect">
              <a:avLst/>
            </a:prstGeom>
            <a:noFill/>
            <a:ln w="50800">
              <a:noFill/>
            </a:ln>
          </p:spPr>
          <p:txBody>
            <a:bodyPr wrap="square" rtlCol="0" anchor="ctr">
              <a:spAutoFit/>
            </a:bodyPr>
            <a:lstStyle/>
            <a:p>
              <a:pPr algn="ctr">
                <a:lnSpc>
                  <a:spcPct val="120000"/>
                </a:lnSpc>
              </a:pPr>
              <a:r>
                <a:rPr lang="zh-CN" altLang="en-US" sz="4500" b="1" baseline="-3000">
                  <a:solidFill>
                    <a:schemeClr val="bg1"/>
                  </a:solidFill>
                  <a:latin typeface="Arial" panose="020B0604020202020204" pitchFamily="34" charset="0"/>
                  <a:ea typeface="微软雅黑" panose="020B0503020204020204" pitchFamily="34" charset="-122"/>
                  <a:cs typeface="Arial" panose="020B0604020202020204" pitchFamily="34" charset="0"/>
                </a:rPr>
                <a:t>难点一</a:t>
              </a:r>
              <a:endParaRPr lang="zh-CN" altLang="en-US" sz="4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9098791" y="2041185"/>
            <a:ext cx="2697135" cy="95734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2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255769"/>
              <a:ext cx="2230360" cy="905214"/>
            </a:xfrm>
            <a:prstGeom prst="rect">
              <a:avLst/>
            </a:prstGeom>
            <a:noFill/>
            <a:ln w="50800">
              <a:noFill/>
            </a:ln>
          </p:spPr>
          <p:txBody>
            <a:bodyPr wrap="square" rtlCol="0" anchor="ctr">
              <a:spAutoFit/>
            </a:bodyPr>
            <a:lstStyle/>
            <a:p>
              <a:pPr algn="ctr">
                <a:lnSpc>
                  <a:spcPct val="120000"/>
                </a:lnSpc>
              </a:pPr>
              <a:r>
                <a:rPr lang="zh-CN" altLang="en-US" sz="4500" b="1" baseline="-3000">
                  <a:solidFill>
                    <a:schemeClr val="bg1"/>
                  </a:solidFill>
                  <a:latin typeface="Arial" panose="020B0604020202020204" pitchFamily="34" charset="0"/>
                  <a:ea typeface="微软雅黑" panose="020B0503020204020204" pitchFamily="34" charset="-122"/>
                  <a:cs typeface="Arial" panose="020B0604020202020204" pitchFamily="34" charset="0"/>
                </a:rPr>
                <a:t>难点四</a:t>
              </a:r>
              <a:endParaRPr lang="zh-CN" altLang="en-US" sz="4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6540731" y="2041185"/>
            <a:ext cx="2697135" cy="95734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62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255772"/>
              <a:ext cx="2205655" cy="905214"/>
            </a:xfrm>
            <a:prstGeom prst="rect">
              <a:avLst/>
            </a:prstGeom>
            <a:noFill/>
            <a:ln w="50800">
              <a:noFill/>
            </a:ln>
          </p:spPr>
          <p:txBody>
            <a:bodyPr wrap="square" rtlCol="0" anchor="ctr">
              <a:spAutoFit/>
            </a:bodyPr>
            <a:lstStyle/>
            <a:p>
              <a:pPr algn="ctr">
                <a:lnSpc>
                  <a:spcPct val="120000"/>
                </a:lnSpc>
              </a:pPr>
              <a:r>
                <a:rPr lang="zh-CN" altLang="en-US" sz="4500" b="1" baseline="-3000">
                  <a:solidFill>
                    <a:schemeClr val="bg1"/>
                  </a:solidFill>
                  <a:latin typeface="Arial" panose="020B0604020202020204" pitchFamily="34" charset="0"/>
                  <a:ea typeface="微软雅黑" panose="020B0503020204020204" pitchFamily="34" charset="-122"/>
                  <a:cs typeface="Arial" panose="020B0604020202020204" pitchFamily="34" charset="0"/>
                </a:rPr>
                <a:t>难点三</a:t>
              </a:r>
              <a:endParaRPr lang="zh-CN" altLang="en-US" sz="4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492730" y="5629376"/>
            <a:ext cx="9898175" cy="61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6" tIns="48213" rIns="96426"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405" dirty="0">
              <a:solidFill>
                <a:schemeClr val="tx1">
                  <a:lumMod val="75000"/>
                  <a:lumOff val="25000"/>
                </a:schemeClr>
              </a:solidFill>
              <a:sym typeface="微软雅黑" panose="020B0503020204020204" pitchFamily="34" charset="-122"/>
            </a:endParaRPr>
          </a:p>
        </p:txBody>
      </p:sp>
      <p:sp>
        <p:nvSpPr>
          <p:cNvPr id="17" name="矩形 16"/>
          <p:cNvSpPr/>
          <p:nvPr/>
        </p:nvSpPr>
        <p:spPr>
          <a:xfrm>
            <a:off x="2129208" y="3453973"/>
            <a:ext cx="1493168" cy="356991"/>
          </a:xfrm>
          <a:prstGeom prst="rect">
            <a:avLst/>
          </a:prstGeom>
        </p:spPr>
        <p:txBody>
          <a:bodyPr wrap="none" lIns="96426" tIns="48213" rIns="96426" bIns="48213">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670358" y="3959267"/>
            <a:ext cx="2369735"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6" tIns="48213" rIns="96426"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5" dirty="0">
              <a:solidFill>
                <a:schemeClr val="tx1">
                  <a:lumMod val="75000"/>
                  <a:lumOff val="25000"/>
                </a:schemeClr>
              </a:solidFill>
              <a:sym typeface="微软雅黑" panose="020B0503020204020204" pitchFamily="34" charset="-122"/>
            </a:endParaRPr>
          </a:p>
        </p:txBody>
      </p:sp>
      <p:sp>
        <p:nvSpPr>
          <p:cNvPr id="19" name="矩形 18"/>
          <p:cNvSpPr/>
          <p:nvPr/>
        </p:nvSpPr>
        <p:spPr>
          <a:xfrm>
            <a:off x="4589118" y="3453973"/>
            <a:ext cx="1493168" cy="356991"/>
          </a:xfrm>
          <a:prstGeom prst="rect">
            <a:avLst/>
          </a:prstGeom>
        </p:spPr>
        <p:txBody>
          <a:bodyPr wrap="none" lIns="96426" tIns="48213" rIns="96426" bIns="48213">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4175273" y="3959267"/>
            <a:ext cx="2329338"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6" tIns="48213" rIns="96426"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5" dirty="0">
              <a:solidFill>
                <a:schemeClr val="tx1">
                  <a:lumMod val="75000"/>
                  <a:lumOff val="25000"/>
                </a:schemeClr>
              </a:solidFill>
              <a:sym typeface="微软雅黑" panose="020B0503020204020204" pitchFamily="34" charset="-122"/>
            </a:endParaRPr>
          </a:p>
        </p:txBody>
      </p:sp>
      <p:sp>
        <p:nvSpPr>
          <p:cNvPr id="21" name="矩形 20"/>
          <p:cNvSpPr/>
          <p:nvPr/>
        </p:nvSpPr>
        <p:spPr>
          <a:xfrm>
            <a:off x="7136287" y="3453973"/>
            <a:ext cx="1493168" cy="356991"/>
          </a:xfrm>
          <a:prstGeom prst="rect">
            <a:avLst/>
          </a:prstGeom>
        </p:spPr>
        <p:txBody>
          <a:bodyPr wrap="none" lIns="96426" tIns="48213" rIns="96426" bIns="48213">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733145" y="3959267"/>
            <a:ext cx="2350758"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6" tIns="48213" rIns="96426"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5" dirty="0">
              <a:solidFill>
                <a:schemeClr val="tx1">
                  <a:lumMod val="75000"/>
                  <a:lumOff val="25000"/>
                </a:schemeClr>
              </a:solidFill>
              <a:sym typeface="微软雅黑" panose="020B0503020204020204" pitchFamily="34" charset="-122"/>
            </a:endParaRPr>
          </a:p>
        </p:txBody>
      </p:sp>
      <p:sp>
        <p:nvSpPr>
          <p:cNvPr id="23" name="矩形 22"/>
          <p:cNvSpPr/>
          <p:nvPr/>
        </p:nvSpPr>
        <p:spPr>
          <a:xfrm>
            <a:off x="9638791" y="3453973"/>
            <a:ext cx="1493168" cy="356991"/>
          </a:xfrm>
          <a:prstGeom prst="rect">
            <a:avLst/>
          </a:prstGeom>
        </p:spPr>
        <p:txBody>
          <a:bodyPr wrap="none" lIns="96426" tIns="48213" rIns="96426" bIns="48213">
            <a:spAutoFit/>
          </a:bodyPr>
          <a:lstStyle/>
          <a:p>
            <a:pPr algn="ctr"/>
            <a:r>
              <a:rPr lang="zh-CN" altLang="en-US" sz="1685" b="1">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8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9264536" y="3959267"/>
            <a:ext cx="2328881" cy="11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6" tIns="48213" rIns="96426" bIns="4821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5">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5" dirty="0">
              <a:solidFill>
                <a:schemeClr val="tx1">
                  <a:lumMod val="75000"/>
                  <a:lumOff val="25000"/>
                </a:schemeClr>
              </a:solidFill>
              <a:sym typeface="微软雅黑" panose="020B0503020204020204" pitchFamily="34" charset="-122"/>
            </a:endParaRPr>
          </a:p>
        </p:txBody>
      </p:sp>
      <p:cxnSp>
        <p:nvCxnSpPr>
          <p:cNvPr id="25" name="直接连接符 8"/>
          <p:cNvCxnSpPr/>
          <p:nvPr/>
        </p:nvCxnSpPr>
        <p:spPr>
          <a:xfrm>
            <a:off x="1506202" y="5500346"/>
            <a:ext cx="98712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15992" y="195527"/>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实践难点</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30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650" fill="hold"/>
                                        <p:tgtEl>
                                          <p:spTgt spid="31"/>
                                        </p:tgtEl>
                                        <p:attrNameLst>
                                          <p:attrName>ppt_w</p:attrName>
                                        </p:attrNameLst>
                                      </p:cBhvr>
                                      <p:tavLst>
                                        <p:tav tm="0">
                                          <p:val>
                                            <p:fltVal val="0"/>
                                          </p:val>
                                        </p:tav>
                                        <p:tav tm="100000">
                                          <p:val>
                                            <p:strVal val="#ppt_w"/>
                                          </p:val>
                                        </p:tav>
                                      </p:tavLst>
                                    </p:anim>
                                    <p:anim calcmode="lin" valueType="num">
                                      <p:cBhvr>
                                        <p:cTn id="69" dur="650" fill="hold"/>
                                        <p:tgtEl>
                                          <p:spTgt spid="31"/>
                                        </p:tgtEl>
                                        <p:attrNameLst>
                                          <p:attrName>ppt_h</p:attrName>
                                        </p:attrNameLst>
                                      </p:cBhvr>
                                      <p:tavLst>
                                        <p:tav tm="0">
                                          <p:val>
                                            <p:fltVal val="0"/>
                                          </p:val>
                                        </p:tav>
                                        <p:tav tm="100000">
                                          <p:val>
                                            <p:strVal val="#ppt_h"/>
                                          </p:val>
                                        </p:tav>
                                      </p:tavLst>
                                    </p:anim>
                                    <p:animEffect transition="in" filter="fade">
                                      <p:cBhvr>
                                        <p:cTn id="70"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798321" y="2814711"/>
            <a:ext cx="7087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a:off x="8595926" y="2809627"/>
            <a:ext cx="7087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6054256" y="2809627"/>
            <a:ext cx="7087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3540719" y="2809627"/>
            <a:ext cx="7087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1443665" y="2809627"/>
            <a:ext cx="708711"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1642769" y="1793722"/>
            <a:ext cx="1979037" cy="197903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8" name="椭圆 7"/>
          <p:cNvSpPr/>
          <p:nvPr/>
        </p:nvSpPr>
        <p:spPr>
          <a:xfrm>
            <a:off x="1798022" y="1948975"/>
            <a:ext cx="1668531" cy="1668531"/>
          </a:xfrm>
          <a:prstGeom prst="ellipse">
            <a:avLst/>
          </a:prstGeom>
          <a:blipFill dpi="0" rotWithShape="1">
            <a:blip r:embed="rId1"/>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9" name="椭圆 8"/>
          <p:cNvSpPr/>
          <p:nvPr/>
        </p:nvSpPr>
        <p:spPr>
          <a:xfrm>
            <a:off x="4174161" y="1793722"/>
            <a:ext cx="1979037" cy="197903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10" name="椭圆 9"/>
          <p:cNvSpPr/>
          <p:nvPr/>
        </p:nvSpPr>
        <p:spPr>
          <a:xfrm>
            <a:off x="4329414" y="1948975"/>
            <a:ext cx="1668531" cy="1668531"/>
          </a:xfrm>
          <a:prstGeom prst="ellipse">
            <a:avLst/>
          </a:prstGeom>
          <a:blipFill dpi="0" rotWithShape="1">
            <a:blip r:embed="rId2"/>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1" name="椭圆 10"/>
          <p:cNvSpPr/>
          <p:nvPr/>
        </p:nvSpPr>
        <p:spPr>
          <a:xfrm>
            <a:off x="6705553" y="1793722"/>
            <a:ext cx="1979037" cy="197903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12" name="椭圆 11"/>
          <p:cNvSpPr/>
          <p:nvPr/>
        </p:nvSpPr>
        <p:spPr>
          <a:xfrm>
            <a:off x="6860806" y="1948975"/>
            <a:ext cx="1668531" cy="1668531"/>
          </a:xfrm>
          <a:prstGeom prst="ellipse">
            <a:avLst/>
          </a:prstGeom>
          <a:blipFill dpi="0" rotWithShape="1">
            <a:blip r:embed="rId3"/>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3" name="椭圆 12"/>
          <p:cNvSpPr/>
          <p:nvPr/>
        </p:nvSpPr>
        <p:spPr>
          <a:xfrm>
            <a:off x="9236946" y="1793722"/>
            <a:ext cx="1979037" cy="197903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14" name="椭圆 13"/>
          <p:cNvSpPr/>
          <p:nvPr/>
        </p:nvSpPr>
        <p:spPr>
          <a:xfrm>
            <a:off x="9392199" y="1948975"/>
            <a:ext cx="1668531" cy="1668531"/>
          </a:xfrm>
          <a:prstGeom prst="ellipse">
            <a:avLst/>
          </a:prstGeom>
          <a:blipFill dpi="0" rotWithShape="1">
            <a:blip r:embed="rId4"/>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5" name="矩形 14"/>
          <p:cNvSpPr/>
          <p:nvPr/>
        </p:nvSpPr>
        <p:spPr>
          <a:xfrm>
            <a:off x="1911830" y="4008283"/>
            <a:ext cx="1156086" cy="481799"/>
          </a:xfrm>
          <a:prstGeom prst="rect">
            <a:avLst/>
          </a:prstGeom>
        </p:spPr>
        <p:txBody>
          <a:bodyPr wrap="none">
            <a:spAutoFit/>
          </a:bodyPr>
          <a:lstStyle/>
          <a:p>
            <a:r>
              <a:rPr lang="zh-CN" altLang="en-US" sz="2530">
                <a:solidFill>
                  <a:schemeClr val="accent1"/>
                </a:solidFill>
                <a:latin typeface="方正大黑简体" panose="02010601030101010101" pitchFamily="2" charset="-122"/>
                <a:ea typeface="方正大黑简体" panose="02010601030101010101" pitchFamily="2" charset="-122"/>
              </a:rPr>
              <a:t>案例一</a:t>
            </a:r>
            <a:endParaRPr lang="zh-CN" altLang="en-US" sz="2530" dirty="0">
              <a:solidFill>
                <a:schemeClr val="accent1"/>
              </a:solidFill>
              <a:latin typeface="方正大黑简体" panose="02010601030101010101" pitchFamily="2" charset="-122"/>
              <a:ea typeface="方正大黑简体" panose="02010601030101010101" pitchFamily="2" charset="-122"/>
            </a:endParaRPr>
          </a:p>
        </p:txBody>
      </p:sp>
      <p:sp>
        <p:nvSpPr>
          <p:cNvPr id="16" name="矩形 15"/>
          <p:cNvSpPr/>
          <p:nvPr/>
        </p:nvSpPr>
        <p:spPr>
          <a:xfrm>
            <a:off x="1556411" y="4546252"/>
            <a:ext cx="2268872" cy="1183209"/>
          </a:xfrm>
          <a:prstGeom prst="rect">
            <a:avLst/>
          </a:prstGeom>
        </p:spPr>
        <p:txBody>
          <a:bodyPr wrap="square" anchor="ctr">
            <a:spAutoFit/>
          </a:bodyPr>
          <a:lstStyle/>
          <a:p>
            <a:pPr algn="just">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97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年的业务方面情况只写完任务说明</a:t>
            </a:r>
            <a:endParaRPr lang="en-US"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384662" y="4008283"/>
            <a:ext cx="1156086" cy="481799"/>
          </a:xfrm>
          <a:prstGeom prst="rect">
            <a:avLst/>
          </a:prstGeom>
        </p:spPr>
        <p:txBody>
          <a:bodyPr wrap="none">
            <a:spAutoFit/>
          </a:bodyPr>
          <a:lstStyle/>
          <a:p>
            <a:r>
              <a:rPr lang="zh-CN" altLang="en-US" sz="2530">
                <a:solidFill>
                  <a:schemeClr val="accent2"/>
                </a:solidFill>
                <a:latin typeface="方正大黑简体" panose="02010601030101010101" pitchFamily="2" charset="-122"/>
                <a:ea typeface="方正大黑简体" panose="02010601030101010101" pitchFamily="2" charset="-122"/>
              </a:rPr>
              <a:t>案例二</a:t>
            </a:r>
            <a:endParaRPr lang="zh-CN" altLang="en-US" sz="2530" dirty="0">
              <a:solidFill>
                <a:schemeClr val="accent2"/>
              </a:solidFill>
              <a:latin typeface="方正大黑简体" panose="02010601030101010101" pitchFamily="2" charset="-122"/>
              <a:ea typeface="方正大黑简体" panose="02010601030101010101" pitchFamily="2" charset="-122"/>
            </a:endParaRPr>
          </a:p>
        </p:txBody>
      </p:sp>
      <p:sp>
        <p:nvSpPr>
          <p:cNvPr id="18" name="矩形 17"/>
          <p:cNvSpPr/>
          <p:nvPr/>
        </p:nvSpPr>
        <p:spPr>
          <a:xfrm>
            <a:off x="6916054" y="4008283"/>
            <a:ext cx="1156086" cy="481799"/>
          </a:xfrm>
          <a:prstGeom prst="rect">
            <a:avLst/>
          </a:prstGeom>
        </p:spPr>
        <p:txBody>
          <a:bodyPr wrap="none">
            <a:spAutoFit/>
          </a:bodyPr>
          <a:lstStyle/>
          <a:p>
            <a:r>
              <a:rPr lang="zh-CN" altLang="en-US" sz="2530">
                <a:solidFill>
                  <a:schemeClr val="accent3"/>
                </a:solidFill>
                <a:latin typeface="方正大黑简体" panose="02010601030101010101" pitchFamily="2" charset="-122"/>
                <a:ea typeface="方正大黑简体" panose="02010601030101010101" pitchFamily="2" charset="-122"/>
              </a:rPr>
              <a:t>案例三</a:t>
            </a:r>
            <a:endParaRPr lang="zh-CN" altLang="en-US" sz="2530" dirty="0">
              <a:solidFill>
                <a:schemeClr val="accent3"/>
              </a:solidFill>
              <a:latin typeface="方正大黑简体" panose="02010601030101010101" pitchFamily="2" charset="-122"/>
              <a:ea typeface="方正大黑简体" panose="02010601030101010101" pitchFamily="2" charset="-122"/>
            </a:endParaRPr>
          </a:p>
        </p:txBody>
      </p:sp>
      <p:sp>
        <p:nvSpPr>
          <p:cNvPr id="19" name="矩形 18"/>
          <p:cNvSpPr/>
          <p:nvPr/>
        </p:nvSpPr>
        <p:spPr>
          <a:xfrm>
            <a:off x="9447446" y="4008283"/>
            <a:ext cx="1156086" cy="481799"/>
          </a:xfrm>
          <a:prstGeom prst="rect">
            <a:avLst/>
          </a:prstGeom>
        </p:spPr>
        <p:txBody>
          <a:bodyPr wrap="none">
            <a:spAutoFit/>
          </a:bodyPr>
          <a:lstStyle/>
          <a:p>
            <a:r>
              <a:rPr lang="zh-CN" altLang="en-US" sz="2530">
                <a:solidFill>
                  <a:schemeClr val="accent4"/>
                </a:solidFill>
                <a:latin typeface="方正大黑简体" panose="02010601030101010101" pitchFamily="2" charset="-122"/>
                <a:ea typeface="方正大黑简体" panose="02010601030101010101" pitchFamily="2" charset="-122"/>
              </a:rPr>
              <a:t>案例四</a:t>
            </a:r>
            <a:endParaRPr lang="zh-CN" altLang="en-US" sz="2530" dirty="0">
              <a:solidFill>
                <a:schemeClr val="accent4"/>
              </a:solidFill>
              <a:latin typeface="方正大黑简体" panose="02010601030101010101" pitchFamily="2" charset="-122"/>
              <a:ea typeface="方正大黑简体" panose="02010601030101010101" pitchFamily="2" charset="-122"/>
            </a:endParaRPr>
          </a:p>
        </p:txBody>
      </p:sp>
      <p:sp>
        <p:nvSpPr>
          <p:cNvPr id="20" name="矩形 19"/>
          <p:cNvSpPr/>
          <p:nvPr/>
        </p:nvSpPr>
        <p:spPr>
          <a:xfrm>
            <a:off x="4029243" y="4546253"/>
            <a:ext cx="2268872" cy="1183209"/>
          </a:xfrm>
          <a:prstGeom prst="rect">
            <a:avLst/>
          </a:prstGeom>
        </p:spPr>
        <p:txBody>
          <a:bodyPr wrap="square" anchor="ctr">
            <a:spAutoFit/>
          </a:bodyPr>
          <a:lstStyle/>
          <a:p>
            <a:pPr algn="just">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97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年的技能方面情况只写完任务说明</a:t>
            </a:r>
            <a:endPar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560636" y="4546252"/>
            <a:ext cx="2268872" cy="1183209"/>
          </a:xfrm>
          <a:prstGeom prst="rect">
            <a:avLst/>
          </a:prstGeom>
        </p:spPr>
        <p:txBody>
          <a:bodyPr wrap="square" anchor="ctr">
            <a:spAutoFit/>
          </a:bodyPr>
          <a:lstStyle/>
          <a:p>
            <a:pPr algn="just">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97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年的业绩方面情况只写完任务说明</a:t>
            </a:r>
            <a:endParaRPr lang="en-US"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9092029" y="4546253"/>
            <a:ext cx="2268872" cy="1183209"/>
          </a:xfrm>
          <a:prstGeom prst="rect">
            <a:avLst/>
          </a:prstGeom>
        </p:spPr>
        <p:txBody>
          <a:bodyPr wrap="square" anchor="ctr">
            <a:spAutoFit/>
          </a:bodyPr>
          <a:lstStyle/>
          <a:p>
            <a:pPr algn="just">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970">
                <a:solidFill>
                  <a:schemeClr val="tx1">
                    <a:lumMod val="75000"/>
                    <a:lumOff val="25000"/>
                  </a:schemeClr>
                </a:solidFill>
                <a:latin typeface="微软雅黑" panose="020B0503020204020204" pitchFamily="34" charset="-122"/>
                <a:ea typeface="微软雅黑" panose="020B0503020204020204" pitchFamily="34" charset="-122"/>
              </a:rPr>
              <a:t>2021</a:t>
            </a: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年的管理方面情况只写完任务说明</a:t>
            </a:r>
            <a:endParaRPr lang="en-US" altLang="zh-CN"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260068" y="6112071"/>
            <a:ext cx="744439" cy="744440"/>
            <a:chOff x="1606996" y="4346598"/>
            <a:chExt cx="529408" cy="529408"/>
          </a:xfrm>
        </p:grpSpPr>
        <p:sp>
          <p:nvSpPr>
            <p:cNvPr id="24" name="椭圆 23"/>
            <p:cNvSpPr/>
            <p:nvPr/>
          </p:nvSpPr>
          <p:spPr>
            <a:xfrm>
              <a:off x="16069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p>
          </p:txBody>
        </p:sp>
        <p:sp>
          <p:nvSpPr>
            <p:cNvPr id="25" name="椭圆 24"/>
            <p:cNvSpPr/>
            <p:nvPr/>
          </p:nvSpPr>
          <p:spPr>
            <a:xfrm>
              <a:off x="1649178" y="4392972"/>
              <a:ext cx="436660" cy="436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6" name="矩形 25"/>
            <p:cNvSpPr/>
            <p:nvPr/>
          </p:nvSpPr>
          <p:spPr>
            <a:xfrm>
              <a:off x="1643523" y="4454810"/>
              <a:ext cx="415179" cy="393975"/>
            </a:xfrm>
            <a:prstGeom prst="rect">
              <a:avLst/>
            </a:prstGeom>
          </p:spPr>
          <p:txBody>
            <a:bodyPr wrap="none" anchor="ctr">
              <a:spAutoFit/>
            </a:bodyPr>
            <a:lstStyle/>
            <a:p>
              <a:pPr algn="ctr"/>
              <a:r>
                <a:rPr lang="en-US" altLang="zh-CN" sz="4500" baseline="1200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04</a:t>
              </a:r>
              <a:endParaRPr lang="zh-CN" altLang="en-US" sz="450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27" name="组合 26"/>
          <p:cNvGrpSpPr/>
          <p:nvPr/>
        </p:nvGrpSpPr>
        <p:grpSpPr>
          <a:xfrm>
            <a:off x="4791461" y="6112071"/>
            <a:ext cx="744440" cy="744440"/>
            <a:chOff x="3407196" y="4346598"/>
            <a:chExt cx="529408" cy="529408"/>
          </a:xfrm>
        </p:grpSpPr>
        <p:sp>
          <p:nvSpPr>
            <p:cNvPr id="28" name="椭圆 27"/>
            <p:cNvSpPr/>
            <p:nvPr/>
          </p:nvSpPr>
          <p:spPr>
            <a:xfrm>
              <a:off x="34071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p>
          </p:txBody>
        </p:sp>
        <p:sp>
          <p:nvSpPr>
            <p:cNvPr id="29" name="椭圆 28"/>
            <p:cNvSpPr/>
            <p:nvPr/>
          </p:nvSpPr>
          <p:spPr>
            <a:xfrm>
              <a:off x="3453569" y="4392972"/>
              <a:ext cx="436660" cy="436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30" name="矩形 29"/>
            <p:cNvSpPr/>
            <p:nvPr/>
          </p:nvSpPr>
          <p:spPr>
            <a:xfrm>
              <a:off x="3460320" y="4454810"/>
              <a:ext cx="423159" cy="393975"/>
            </a:xfrm>
            <a:prstGeom prst="rect">
              <a:avLst/>
            </a:prstGeom>
          </p:spPr>
          <p:txBody>
            <a:bodyPr wrap="none" anchor="ctr">
              <a:spAutoFit/>
            </a:bodyPr>
            <a:lstStyle/>
            <a:p>
              <a:pPr algn="ctr"/>
              <a:r>
                <a:rPr lang="en-US" altLang="zh-CN" sz="4500" baseline="1200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03</a:t>
              </a:r>
              <a:endParaRPr lang="zh-CN" altLang="en-US" sz="450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31" name="组合 30"/>
          <p:cNvGrpSpPr/>
          <p:nvPr/>
        </p:nvGrpSpPr>
        <p:grpSpPr>
          <a:xfrm>
            <a:off x="7364620" y="6112071"/>
            <a:ext cx="744439" cy="744440"/>
            <a:chOff x="5207396" y="4346598"/>
            <a:chExt cx="529408" cy="529408"/>
          </a:xfrm>
        </p:grpSpPr>
        <p:sp>
          <p:nvSpPr>
            <p:cNvPr id="32" name="椭圆 31"/>
            <p:cNvSpPr/>
            <p:nvPr/>
          </p:nvSpPr>
          <p:spPr>
            <a:xfrm>
              <a:off x="52073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65"/>
            </a:p>
          </p:txBody>
        </p:sp>
        <p:sp>
          <p:nvSpPr>
            <p:cNvPr id="33" name="椭圆 32"/>
            <p:cNvSpPr/>
            <p:nvPr/>
          </p:nvSpPr>
          <p:spPr>
            <a:xfrm>
              <a:off x="5253769" y="4392972"/>
              <a:ext cx="436660" cy="436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34" name="矩形 33"/>
            <p:cNvSpPr/>
            <p:nvPr/>
          </p:nvSpPr>
          <p:spPr>
            <a:xfrm>
              <a:off x="5264510" y="4454810"/>
              <a:ext cx="415179" cy="393975"/>
            </a:xfrm>
            <a:prstGeom prst="rect">
              <a:avLst/>
            </a:prstGeom>
          </p:spPr>
          <p:txBody>
            <a:bodyPr wrap="none" anchor="ctr">
              <a:spAutoFit/>
            </a:bodyPr>
            <a:lstStyle/>
            <a:p>
              <a:pPr algn="ctr"/>
              <a:r>
                <a:rPr lang="en-US" altLang="zh-CN" sz="4500" baseline="1200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02</a:t>
              </a:r>
              <a:endParaRPr lang="zh-CN" altLang="en-US" sz="450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35" name="组合 34"/>
          <p:cNvGrpSpPr/>
          <p:nvPr/>
        </p:nvGrpSpPr>
        <p:grpSpPr>
          <a:xfrm>
            <a:off x="9854240" y="6112076"/>
            <a:ext cx="744439" cy="744440"/>
            <a:chOff x="7007596" y="4346598"/>
            <a:chExt cx="529408" cy="529408"/>
          </a:xfrm>
        </p:grpSpPr>
        <p:sp>
          <p:nvSpPr>
            <p:cNvPr id="36" name="椭圆 35"/>
            <p:cNvSpPr/>
            <p:nvPr/>
          </p:nvSpPr>
          <p:spPr>
            <a:xfrm>
              <a:off x="70075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85"/>
            </a:p>
          </p:txBody>
        </p:sp>
        <p:sp>
          <p:nvSpPr>
            <p:cNvPr id="37" name="椭圆 36"/>
            <p:cNvSpPr/>
            <p:nvPr/>
          </p:nvSpPr>
          <p:spPr>
            <a:xfrm>
              <a:off x="7053970" y="4392972"/>
              <a:ext cx="436660" cy="436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38" name="矩形 37"/>
            <p:cNvSpPr/>
            <p:nvPr/>
          </p:nvSpPr>
          <p:spPr>
            <a:xfrm>
              <a:off x="7073345" y="4434314"/>
              <a:ext cx="414040" cy="434969"/>
            </a:xfrm>
            <a:prstGeom prst="rect">
              <a:avLst/>
            </a:prstGeom>
          </p:spPr>
          <p:txBody>
            <a:bodyPr wrap="none" anchor="ctr">
              <a:spAutoFit/>
            </a:bodyPr>
            <a:lstStyle/>
            <a:p>
              <a:pPr algn="ctr"/>
              <a:r>
                <a:rPr lang="en-US" altLang="zh-CN" sz="5060" baseline="1200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01</a:t>
              </a:r>
              <a:endParaRPr lang="zh-CN" altLang="en-US" sz="506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sp>
        <p:nvSpPr>
          <p:cNvPr id="39" name="TextBox 38"/>
          <p:cNvSpPr txBox="1"/>
          <p:nvPr/>
        </p:nvSpPr>
        <p:spPr>
          <a:xfrm>
            <a:off x="1556411" y="214849"/>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案例分析</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9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60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30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childTnLst>
                          </p:cTn>
                        </p:par>
                        <p:par>
                          <p:cTn id="94" fill="hold">
                            <p:stCondLst>
                              <p:cond delay="1900"/>
                            </p:stCondLst>
                            <p:childTnLst>
                              <p:par>
                                <p:cTn id="95" presetID="22" presetClass="entr" presetSubtype="8"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500"/>
                                        <p:tgtEl>
                                          <p:spTgt spid="1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500"/>
                                        <p:tgtEl>
                                          <p:spTgt spid="1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par>
                          <p:cTn id="119" fill="hold">
                            <p:stCondLst>
                              <p:cond delay="2400"/>
                            </p:stCondLst>
                            <p:childTnLst>
                              <p:par>
                                <p:cTn id="120" presetID="53" presetClass="entr" presetSubtype="16" fill="hold" grpId="0" nodeType="afterEffect">
                                  <p:stCondLst>
                                    <p:cond delay="0"/>
                                  </p:stCondLst>
                                  <p:iterate type="lt">
                                    <p:tmPct val="10000"/>
                                  </p:iterate>
                                  <p:childTnLst>
                                    <p:set>
                                      <p:cBhvr>
                                        <p:cTn id="121" dur="1" fill="hold">
                                          <p:stCondLst>
                                            <p:cond delay="0"/>
                                          </p:stCondLst>
                                        </p:cTn>
                                        <p:tgtEl>
                                          <p:spTgt spid="44"/>
                                        </p:tgtEl>
                                        <p:attrNameLst>
                                          <p:attrName>style.visibility</p:attrName>
                                        </p:attrNameLst>
                                      </p:cBhvr>
                                      <p:to>
                                        <p:strVal val="visible"/>
                                      </p:to>
                                    </p:set>
                                    <p:anim calcmode="lin" valueType="num">
                                      <p:cBhvr>
                                        <p:cTn id="122" dur="650" fill="hold"/>
                                        <p:tgtEl>
                                          <p:spTgt spid="44"/>
                                        </p:tgtEl>
                                        <p:attrNameLst>
                                          <p:attrName>ppt_w</p:attrName>
                                        </p:attrNameLst>
                                      </p:cBhvr>
                                      <p:tavLst>
                                        <p:tav tm="0">
                                          <p:val>
                                            <p:fltVal val="0"/>
                                          </p:val>
                                        </p:tav>
                                        <p:tav tm="100000">
                                          <p:val>
                                            <p:strVal val="#ppt_w"/>
                                          </p:val>
                                        </p:tav>
                                      </p:tavLst>
                                    </p:anim>
                                    <p:anim calcmode="lin" valueType="num">
                                      <p:cBhvr>
                                        <p:cTn id="123" dur="650" fill="hold"/>
                                        <p:tgtEl>
                                          <p:spTgt spid="44"/>
                                        </p:tgtEl>
                                        <p:attrNameLst>
                                          <p:attrName>ppt_h</p:attrName>
                                        </p:attrNameLst>
                                      </p:cBhvr>
                                      <p:tavLst>
                                        <p:tav tm="0">
                                          <p:val>
                                            <p:fltVal val="0"/>
                                          </p:val>
                                        </p:tav>
                                        <p:tav tm="100000">
                                          <p:val>
                                            <p:strVal val="#ppt_h"/>
                                          </p:val>
                                        </p:tav>
                                      </p:tavLst>
                                    </p:anim>
                                    <p:animEffect transition="in" filter="fade">
                                      <p:cBhvr>
                                        <p:cTn id="124" dur="6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81103" y="3493237"/>
            <a:ext cx="4927084"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153218" y="3670498"/>
            <a:ext cx="4436397"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000">
                <a:solidFill>
                  <a:prstClr val="white"/>
                </a:solidFill>
                <a:latin typeface="Arial" panose="020B0604020202020204" pitchFamily="34" charset="0"/>
                <a:ea typeface="微软雅黑" panose="020B0503020204020204" pitchFamily="34" charset="-122"/>
                <a:sym typeface="Arial" panose="020B0604020202020204" pitchFamily="34" charset="0"/>
              </a:rPr>
              <a:t>研究成果与应用</a:t>
            </a:r>
            <a:endParaRPr lang="en-US" altLang="zh-CN" sz="4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71247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2043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73359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4155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5565279" y="1312069"/>
            <a:ext cx="1621810" cy="1881300"/>
            <a:chOff x="1319382" y="150709"/>
            <a:chExt cx="1489821" cy="1728192"/>
          </a:xfrm>
          <a:effectLst>
            <a:outerShdw blurRad="190500" dist="127000" dir="2700000" algn="tl" rotWithShape="0">
              <a:prstClr val="black">
                <a:alpha val="40000"/>
              </a:prstClr>
            </a:outerShdw>
          </a:effectLst>
        </p:grpSpPr>
        <p:sp>
          <p:nvSpPr>
            <p:cNvPr id="14" name="六边形 13"/>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5" name="六边形 14"/>
            <p:cNvSpPr/>
            <p:nvPr/>
          </p:nvSpPr>
          <p:spPr>
            <a:xfrm rot="5400000">
              <a:off x="1300555" y="382268"/>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矩形 259"/>
            <p:cNvSpPr>
              <a:spLocks noChangeArrowheads="1"/>
            </p:cNvSpPr>
            <p:nvPr/>
          </p:nvSpPr>
          <p:spPr bwMode="auto">
            <a:xfrm>
              <a:off x="1457602" y="521988"/>
              <a:ext cx="1213382" cy="101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7200" b="1" cap="all">
                  <a:solidFill>
                    <a:srgbClr val="1F4C6B"/>
                  </a:solidFill>
                  <a:latin typeface="Arial" panose="020B0604020202020204" pitchFamily="34" charset="0"/>
                  <a:cs typeface="Arial" panose="020B0604020202020204" pitchFamily="34" charset="0"/>
                </a:rPr>
                <a:t>04</a:t>
              </a:r>
              <a:endParaRPr lang="zh-CN" altLang="en-US" sz="7200" i="1" cap="all" dirty="0">
                <a:solidFill>
                  <a:srgbClr val="1F4C6B"/>
                </a:solidFill>
                <a:latin typeface="Arial" panose="020B0604020202020204" pitchFamily="34" charset="0"/>
                <a:cs typeface="Arial" panose="020B0604020202020204" pitchFamily="34" charset="0"/>
              </a:endParaRPr>
            </a:p>
          </p:txBody>
        </p:sp>
      </p:gr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1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464207" y="231485"/>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研究目标</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3968614" y="5691293"/>
            <a:ext cx="246930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437921" y="5691293"/>
            <a:ext cx="246930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5203272" y="4456641"/>
            <a:ext cx="2469302"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330234" y="4818261"/>
            <a:ext cx="246930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6076301" y="4818261"/>
            <a:ext cx="246930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277892" y="4955993"/>
            <a:ext cx="1385924" cy="1407765"/>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57877" tIns="78937" rIns="157877" bIns="78937" rtlCol="0" anchor="ctr"/>
          <a:lstStyle/>
          <a:p>
            <a:pPr algn="ctr"/>
            <a:endParaRPr lang="zh-CN" altLang="en-US" sz="2530"/>
          </a:p>
        </p:txBody>
      </p:sp>
      <p:sp>
        <p:nvSpPr>
          <p:cNvPr id="34" name="TextBox 33"/>
          <p:cNvSpPr txBox="1"/>
          <p:nvPr/>
        </p:nvSpPr>
        <p:spPr>
          <a:xfrm>
            <a:off x="2341395" y="5210854"/>
            <a:ext cx="1252821" cy="851657"/>
          </a:xfrm>
          <a:prstGeom prst="rect">
            <a:avLst/>
          </a:prstGeom>
          <a:noFill/>
        </p:spPr>
        <p:txBody>
          <a:bodyPr wrap="square" lIns="157877" tIns="78937" rIns="157877" bIns="78937" rtlCol="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rPr>
              <a:t>添加</a:t>
            </a:r>
            <a:endParaRPr lang="zh-CN" altLang="en-US" sz="2250" b="1">
              <a:solidFill>
                <a:schemeClr val="bg1"/>
              </a:solidFill>
              <a:latin typeface="微软雅黑" panose="020B0503020204020204" pitchFamily="34" charset="-122"/>
              <a:ea typeface="微软雅黑" panose="020B0503020204020204" pitchFamily="34" charset="-122"/>
            </a:endParaRPr>
          </a:p>
          <a:p>
            <a:pPr algn="ctr"/>
            <a:r>
              <a:rPr lang="zh-CN" altLang="en-US" sz="2250" b="1">
                <a:solidFill>
                  <a:schemeClr val="bg1"/>
                </a:solidFill>
                <a:latin typeface="微软雅黑" panose="020B0503020204020204" pitchFamily="34" charset="-122"/>
                <a:ea typeface="微软雅黑" panose="020B0503020204020204" pitchFamily="34" charset="-122"/>
              </a:rPr>
              <a:t>关键字</a:t>
            </a:r>
            <a:endParaRPr lang="zh-CN" altLang="en-US" sz="2250" b="1"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5106949" y="4108648"/>
            <a:ext cx="2632648" cy="3760417"/>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grpSp>
      <p:sp>
        <p:nvSpPr>
          <p:cNvPr id="40" name="Rectangle 11"/>
          <p:cNvSpPr>
            <a:spLocks noChangeArrowheads="1"/>
          </p:cNvSpPr>
          <p:nvPr/>
        </p:nvSpPr>
        <p:spPr bwMode="gray">
          <a:xfrm>
            <a:off x="5394511" y="4954174"/>
            <a:ext cx="1916443" cy="958083"/>
          </a:xfrm>
          <a:prstGeom prst="rect">
            <a:avLst/>
          </a:prstGeom>
          <a:noFill/>
          <a:ln>
            <a:noFill/>
          </a:ln>
        </p:spPr>
        <p:txBody>
          <a:bodyPr wrap="square">
            <a:spAutoFit/>
          </a:bodyPr>
          <a:lstStyle/>
          <a:p>
            <a:pPr algn="ctr"/>
            <a:r>
              <a:rPr lang="zh-CN" altLang="en-US" sz="2815" b="1">
                <a:solidFill>
                  <a:schemeClr val="bg1"/>
                </a:solidFill>
                <a:latin typeface="微软雅黑" panose="020B0503020204020204" pitchFamily="34" charset="-122"/>
                <a:ea typeface="微软雅黑" panose="020B0503020204020204" pitchFamily="34" charset="-122"/>
              </a:rPr>
              <a:t>研究对象目标案例</a:t>
            </a:r>
            <a:endParaRPr lang="zh-CN" altLang="en-US" sz="2815" b="1" dirty="0">
              <a:solidFill>
                <a:schemeClr val="bg1"/>
              </a:solidFill>
              <a:latin typeface="微软雅黑" panose="020B0503020204020204" pitchFamily="34" charset="-122"/>
              <a:ea typeface="微软雅黑" panose="020B0503020204020204" pitchFamily="34" charset="-122"/>
            </a:endParaRPr>
          </a:p>
        </p:txBody>
      </p:sp>
      <p:sp>
        <p:nvSpPr>
          <p:cNvPr id="41" name="椭圆 40"/>
          <p:cNvSpPr/>
          <p:nvPr/>
        </p:nvSpPr>
        <p:spPr>
          <a:xfrm>
            <a:off x="3322105" y="2541519"/>
            <a:ext cx="1385924" cy="1407765"/>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57877" tIns="78937" rIns="157877" bIns="78937" rtlCol="0" anchor="ctr"/>
          <a:lstStyle/>
          <a:p>
            <a:pPr algn="ctr"/>
            <a:endParaRPr lang="zh-CN" altLang="en-US" sz="2530"/>
          </a:p>
        </p:txBody>
      </p:sp>
      <p:sp>
        <p:nvSpPr>
          <p:cNvPr id="42" name="椭圆 41"/>
          <p:cNvSpPr/>
          <p:nvPr/>
        </p:nvSpPr>
        <p:spPr>
          <a:xfrm>
            <a:off x="5752242" y="1624371"/>
            <a:ext cx="1385924" cy="1407765"/>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57877" tIns="78937" rIns="157877" bIns="78937" rtlCol="0" anchor="ctr"/>
          <a:lstStyle/>
          <a:p>
            <a:pPr algn="ctr"/>
            <a:endParaRPr lang="zh-CN" altLang="en-US" sz="2530"/>
          </a:p>
        </p:txBody>
      </p:sp>
      <p:sp>
        <p:nvSpPr>
          <p:cNvPr id="68" name="椭圆 67"/>
          <p:cNvSpPr/>
          <p:nvPr/>
        </p:nvSpPr>
        <p:spPr>
          <a:xfrm>
            <a:off x="8081123" y="2617961"/>
            <a:ext cx="1385924" cy="1407765"/>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57877" tIns="78937" rIns="157877" bIns="78937" rtlCol="0" anchor="ctr"/>
          <a:lstStyle/>
          <a:p>
            <a:pPr algn="ctr"/>
            <a:endParaRPr lang="zh-CN" altLang="en-US" sz="2530"/>
          </a:p>
        </p:txBody>
      </p:sp>
      <p:sp>
        <p:nvSpPr>
          <p:cNvPr id="69" name="椭圆 68"/>
          <p:cNvSpPr/>
          <p:nvPr/>
        </p:nvSpPr>
        <p:spPr>
          <a:xfrm>
            <a:off x="9079831" y="4955993"/>
            <a:ext cx="1385924" cy="1407765"/>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57877" tIns="78937" rIns="157877" bIns="78937" rtlCol="0" anchor="ctr"/>
          <a:lstStyle/>
          <a:p>
            <a:pPr algn="ctr"/>
            <a:endParaRPr lang="zh-CN" altLang="en-US" sz="2530"/>
          </a:p>
        </p:txBody>
      </p:sp>
      <p:sp>
        <p:nvSpPr>
          <p:cNvPr id="70" name="TextBox 69"/>
          <p:cNvSpPr txBox="1"/>
          <p:nvPr/>
        </p:nvSpPr>
        <p:spPr>
          <a:xfrm>
            <a:off x="3391705" y="2810024"/>
            <a:ext cx="1252821" cy="851657"/>
          </a:xfrm>
          <a:prstGeom prst="rect">
            <a:avLst/>
          </a:prstGeom>
          <a:noFill/>
        </p:spPr>
        <p:txBody>
          <a:bodyPr wrap="square" lIns="157877" tIns="78937" rIns="157877" bIns="78937" rtlCol="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rPr>
              <a:t>添加</a:t>
            </a:r>
            <a:endParaRPr lang="zh-CN" altLang="en-US" sz="2250" b="1">
              <a:solidFill>
                <a:schemeClr val="bg1"/>
              </a:solidFill>
              <a:latin typeface="微软雅黑" panose="020B0503020204020204" pitchFamily="34" charset="-122"/>
              <a:ea typeface="微软雅黑" panose="020B0503020204020204" pitchFamily="34" charset="-122"/>
            </a:endParaRPr>
          </a:p>
          <a:p>
            <a:pPr algn="ctr"/>
            <a:r>
              <a:rPr lang="zh-CN" altLang="en-US" sz="2250" b="1">
                <a:solidFill>
                  <a:schemeClr val="bg1"/>
                </a:solidFill>
                <a:latin typeface="微软雅黑" panose="020B0503020204020204" pitchFamily="34" charset="-122"/>
                <a:ea typeface="微软雅黑" panose="020B0503020204020204" pitchFamily="34" charset="-122"/>
              </a:rPr>
              <a:t>关键字</a:t>
            </a:r>
            <a:endParaRPr lang="zh-CN" altLang="en-US" sz="2250" b="1" dirty="0">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5821841" y="1899356"/>
            <a:ext cx="1252821" cy="851657"/>
          </a:xfrm>
          <a:prstGeom prst="rect">
            <a:avLst/>
          </a:prstGeom>
          <a:noFill/>
        </p:spPr>
        <p:txBody>
          <a:bodyPr wrap="square" lIns="157877" tIns="78937" rIns="157877" bIns="78937" rtlCol="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rPr>
              <a:t>添加</a:t>
            </a:r>
            <a:endParaRPr lang="zh-CN" altLang="en-US" sz="2250" b="1">
              <a:solidFill>
                <a:schemeClr val="bg1"/>
              </a:solidFill>
              <a:latin typeface="微软雅黑" panose="020B0503020204020204" pitchFamily="34" charset="-122"/>
              <a:ea typeface="微软雅黑" panose="020B0503020204020204" pitchFamily="34" charset="-122"/>
            </a:endParaRPr>
          </a:p>
          <a:p>
            <a:pPr algn="ctr"/>
            <a:r>
              <a:rPr lang="zh-CN" altLang="en-US" sz="2250" b="1">
                <a:solidFill>
                  <a:schemeClr val="bg1"/>
                </a:solidFill>
                <a:latin typeface="微软雅黑" panose="020B0503020204020204" pitchFamily="34" charset="-122"/>
                <a:ea typeface="微软雅黑" panose="020B0503020204020204" pitchFamily="34" charset="-122"/>
              </a:rPr>
              <a:t>关键字</a:t>
            </a:r>
            <a:endParaRPr lang="zh-CN" altLang="en-US" sz="2250" b="1" dirty="0">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8150723" y="2870083"/>
            <a:ext cx="1252821" cy="851657"/>
          </a:xfrm>
          <a:prstGeom prst="rect">
            <a:avLst/>
          </a:prstGeom>
          <a:noFill/>
        </p:spPr>
        <p:txBody>
          <a:bodyPr wrap="square" lIns="157877" tIns="78937" rIns="157877" bIns="78937" rtlCol="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rPr>
              <a:t>添加</a:t>
            </a:r>
            <a:endParaRPr lang="zh-CN" altLang="en-US" sz="2250" b="1">
              <a:solidFill>
                <a:schemeClr val="bg1"/>
              </a:solidFill>
              <a:latin typeface="微软雅黑" panose="020B0503020204020204" pitchFamily="34" charset="-122"/>
              <a:ea typeface="微软雅黑" panose="020B0503020204020204" pitchFamily="34" charset="-122"/>
            </a:endParaRPr>
          </a:p>
          <a:p>
            <a:pPr algn="ctr"/>
            <a:r>
              <a:rPr lang="zh-CN" altLang="en-US" sz="2250" b="1">
                <a:solidFill>
                  <a:schemeClr val="bg1"/>
                </a:solidFill>
                <a:latin typeface="微软雅黑" panose="020B0503020204020204" pitchFamily="34" charset="-122"/>
                <a:ea typeface="微软雅黑" panose="020B0503020204020204" pitchFamily="34" charset="-122"/>
              </a:rPr>
              <a:t>关键字</a:t>
            </a:r>
            <a:endParaRPr lang="zh-CN" altLang="en-US" sz="2250" b="1" dirty="0">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9163279" y="5212013"/>
            <a:ext cx="1252821" cy="851657"/>
          </a:xfrm>
          <a:prstGeom prst="rect">
            <a:avLst/>
          </a:prstGeom>
          <a:noFill/>
        </p:spPr>
        <p:txBody>
          <a:bodyPr wrap="square" lIns="157877" tIns="78937" rIns="157877" bIns="78937" rtlCol="0">
            <a:spAutoFit/>
          </a:bodyPr>
          <a:lstStyle/>
          <a:p>
            <a:pPr algn="ctr"/>
            <a:r>
              <a:rPr lang="zh-CN" altLang="en-US" sz="2250" b="1">
                <a:solidFill>
                  <a:schemeClr val="bg1"/>
                </a:solidFill>
                <a:latin typeface="微软雅黑" panose="020B0503020204020204" pitchFamily="34" charset="-122"/>
                <a:ea typeface="微软雅黑" panose="020B0503020204020204" pitchFamily="34" charset="-122"/>
              </a:rPr>
              <a:t>添加</a:t>
            </a:r>
            <a:endParaRPr lang="zh-CN" altLang="en-US" sz="2250" b="1">
              <a:solidFill>
                <a:schemeClr val="bg1"/>
              </a:solidFill>
              <a:latin typeface="微软雅黑" panose="020B0503020204020204" pitchFamily="34" charset="-122"/>
              <a:ea typeface="微软雅黑" panose="020B0503020204020204" pitchFamily="34" charset="-122"/>
            </a:endParaRPr>
          </a:p>
          <a:p>
            <a:pPr algn="ctr"/>
            <a:r>
              <a:rPr lang="zh-CN" altLang="en-US" sz="2250" b="1">
                <a:solidFill>
                  <a:schemeClr val="bg1"/>
                </a:solidFill>
                <a:latin typeface="微软雅黑" panose="020B0503020204020204" pitchFamily="34" charset="-122"/>
                <a:ea typeface="微软雅黑" panose="020B0503020204020204" pitchFamily="34" charset="-122"/>
              </a:rPr>
              <a:t>关键字</a:t>
            </a:r>
            <a:endParaRPr lang="zh-CN" altLang="en-US" sz="2250" b="1" dirty="0">
              <a:solidFill>
                <a:schemeClr val="bg1"/>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1062824" y="1489957"/>
            <a:ext cx="4097014" cy="500137"/>
            <a:chOff x="539552" y="1182027"/>
            <a:chExt cx="2913592" cy="355673"/>
          </a:xfrm>
        </p:grpSpPr>
        <p:sp>
          <p:nvSpPr>
            <p:cNvPr id="75" name="TextBox 74"/>
            <p:cNvSpPr txBox="1"/>
            <p:nvPr/>
          </p:nvSpPr>
          <p:spPr>
            <a:xfrm>
              <a:off x="728900" y="1182027"/>
              <a:ext cx="2724244" cy="35567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5"/>
                <a:t>详写内容</a:t>
              </a:r>
              <a:r>
                <a:rPr lang="en-US" altLang="zh-CN" sz="1405"/>
                <a:t>……</a:t>
              </a:r>
              <a:r>
                <a:rPr lang="zh-CN" altLang="en-US" sz="1405"/>
                <a:t>点击输入本页需要详写的文字内容，简明扼要，此为概念图解，根据您的具体内容酌情修改。</a:t>
              </a:r>
              <a:endParaRPr lang="en-US" altLang="zh-CN" sz="1405" dirty="0"/>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grpSp>
      <p:sp>
        <p:nvSpPr>
          <p:cNvPr id="38"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400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38"/>
                                        </p:tgtEl>
                                        <p:attrNameLst>
                                          <p:attrName>style.visibility</p:attrName>
                                        </p:attrNameLst>
                                      </p:cBhvr>
                                      <p:to>
                                        <p:strVal val="visible"/>
                                      </p:to>
                                    </p:set>
                                    <p:anim calcmode="lin" valueType="num">
                                      <p:cBhvr>
                                        <p:cTn id="101" dur="650" fill="hold"/>
                                        <p:tgtEl>
                                          <p:spTgt spid="38"/>
                                        </p:tgtEl>
                                        <p:attrNameLst>
                                          <p:attrName>ppt_w</p:attrName>
                                        </p:attrNameLst>
                                      </p:cBhvr>
                                      <p:tavLst>
                                        <p:tav tm="0">
                                          <p:val>
                                            <p:fltVal val="0"/>
                                          </p:val>
                                        </p:tav>
                                        <p:tav tm="100000">
                                          <p:val>
                                            <p:strVal val="#ppt_w"/>
                                          </p:val>
                                        </p:tav>
                                      </p:tavLst>
                                    </p:anim>
                                    <p:anim calcmode="lin" valueType="num">
                                      <p:cBhvr>
                                        <p:cTn id="102" dur="650" fill="hold"/>
                                        <p:tgtEl>
                                          <p:spTgt spid="38"/>
                                        </p:tgtEl>
                                        <p:attrNameLst>
                                          <p:attrName>ppt_h</p:attrName>
                                        </p:attrNameLst>
                                      </p:cBhvr>
                                      <p:tavLst>
                                        <p:tav tm="0">
                                          <p:val>
                                            <p:fltVal val="0"/>
                                          </p:val>
                                        </p:tav>
                                        <p:tav tm="100000">
                                          <p:val>
                                            <p:strVal val="#ppt_h"/>
                                          </p:val>
                                        </p:tav>
                                      </p:tavLst>
                                    </p:anim>
                                    <p:animEffect transition="in" filter="fade">
                                      <p:cBhvr>
                                        <p:cTn id="103" dur="6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SubTitle_1"/>
          <p:cNvSpPr/>
          <p:nvPr>
            <p:custDataLst>
              <p:tags r:id="rId1"/>
            </p:custDataLst>
          </p:nvPr>
        </p:nvSpPr>
        <p:spPr>
          <a:xfrm>
            <a:off x="6546439" y="938816"/>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绪论</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Other_1"/>
          <p:cNvSpPr/>
          <p:nvPr>
            <p:custDataLst>
              <p:tags r:id="rId2"/>
            </p:custDataLst>
          </p:nvPr>
        </p:nvSpPr>
        <p:spPr>
          <a:xfrm>
            <a:off x="5841590" y="938816"/>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SubTitle_2"/>
          <p:cNvSpPr/>
          <p:nvPr>
            <p:custDataLst>
              <p:tags r:id="rId3"/>
            </p:custDataLst>
          </p:nvPr>
        </p:nvSpPr>
        <p:spPr>
          <a:xfrm>
            <a:off x="6546439" y="2032788"/>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algn="ctr"/>
            <a:r>
              <a:rPr lang="zh-CN" altLang="en-US" sz="2800">
                <a:solidFill>
                  <a:schemeClr val="bg1">
                    <a:lumMod val="95000"/>
                  </a:schemeClr>
                </a:solidFill>
                <a:latin typeface="微软雅黑" panose="020B0503020204020204" pitchFamily="34" charset="-122"/>
                <a:ea typeface="微软雅黑" panose="020B0503020204020204" pitchFamily="34" charset="-122"/>
              </a:rPr>
              <a:t>研究思路与方法</a:t>
            </a: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MH_Other_2"/>
          <p:cNvSpPr/>
          <p:nvPr>
            <p:custDataLst>
              <p:tags r:id="rId4"/>
            </p:custDataLst>
          </p:nvPr>
        </p:nvSpPr>
        <p:spPr>
          <a:xfrm>
            <a:off x="5841590" y="2032788"/>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SubTitle_3"/>
          <p:cNvSpPr/>
          <p:nvPr>
            <p:custDataLst>
              <p:tags r:id="rId5"/>
            </p:custDataLst>
          </p:nvPr>
        </p:nvSpPr>
        <p:spPr>
          <a:xfrm>
            <a:off x="6546439" y="3171064"/>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800">
                <a:solidFill>
                  <a:schemeClr val="bg1">
                    <a:lumMod val="95000"/>
                  </a:schemeClr>
                </a:solidFill>
                <a:latin typeface="微软雅黑" panose="020B0503020204020204" pitchFamily="34" charset="-122"/>
                <a:ea typeface="微软雅黑" panose="020B0503020204020204" pitchFamily="34" charset="-122"/>
              </a:rPr>
              <a:t>关键技术与实践难点</a:t>
            </a:r>
            <a:endParaRPr lang="zh-CN" altLang="en-US" sz="28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MH_Other_3"/>
          <p:cNvSpPr/>
          <p:nvPr>
            <p:custDataLst>
              <p:tags r:id="rId6"/>
            </p:custDataLst>
          </p:nvPr>
        </p:nvSpPr>
        <p:spPr>
          <a:xfrm>
            <a:off x="5841590" y="3171064"/>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4"/>
          <p:cNvSpPr/>
          <p:nvPr>
            <p:custDataLst>
              <p:tags r:id="rId7"/>
            </p:custDataLst>
          </p:nvPr>
        </p:nvSpPr>
        <p:spPr>
          <a:xfrm>
            <a:off x="6546439" y="4323192"/>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0" tIns="0" rIns="0" bIns="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研究成果与应用</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Other_4"/>
          <p:cNvSpPr/>
          <p:nvPr>
            <p:custDataLst>
              <p:tags r:id="rId8"/>
            </p:custDataLst>
          </p:nvPr>
        </p:nvSpPr>
        <p:spPr>
          <a:xfrm>
            <a:off x="5841590" y="4323192"/>
            <a:ext cx="803628" cy="805301"/>
          </a:xfrm>
          <a:prstGeom prst="ellipse">
            <a:avLst/>
          </a:prstGeom>
          <a:solidFill>
            <a:srgbClr val="FFFFFF"/>
          </a:solidFill>
          <a:ln w="57150" cap="flat" cmpd="sng" algn="ctr">
            <a:solidFill>
              <a:schemeClr val="accent2"/>
            </a:solidFill>
            <a:prstDash val="solid"/>
          </a:ln>
          <a:effectLst/>
        </p:spPr>
        <p:txBody>
          <a:bodyPr lIns="0" tIns="0" rIns="0" bIns="0" anchor="ctr"/>
          <a:lstStyle/>
          <a:p>
            <a:pPr algn="ctr">
              <a:defRPr/>
            </a:pPr>
            <a:r>
              <a:rPr lang="en-US" altLang="zh-CN" sz="4220" kern="0">
                <a:solidFill>
                  <a:schemeClr val="accent2"/>
                </a:solidFill>
                <a:latin typeface="Arial" panose="020B0604020202020204" pitchFamily="34" charset="0"/>
                <a:ea typeface="微软雅黑" panose="020B0503020204020204" pitchFamily="34" charset="-122"/>
                <a:sym typeface="Arial" panose="020B0604020202020204" pitchFamily="34" charset="0"/>
              </a:rPr>
              <a:t>4</a:t>
            </a:r>
            <a:endParaRPr lang="en-US" altLang="zh-CN" sz="4220" kern="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txBox="1"/>
          <p:nvPr>
            <p:custDataLst>
              <p:tags r:id="rId9"/>
            </p:custDataLst>
          </p:nvPr>
        </p:nvSpPr>
        <p:spPr>
          <a:xfrm>
            <a:off x="2180903" y="4408413"/>
            <a:ext cx="2844872" cy="738664"/>
          </a:xfrm>
          <a:prstGeom prst="rect">
            <a:avLst/>
          </a:prstGeom>
          <a:noFill/>
        </p:spPr>
        <p:txBody>
          <a:bodyPr wrap="square" lIns="0" tIns="0" rIns="0" bIns="0">
            <a:spAutoFit/>
          </a:bodyPr>
          <a:lstStyle/>
          <a:p>
            <a:pPr algn="ctr">
              <a:defRPr/>
            </a:pPr>
            <a:r>
              <a:rPr lang="en-US" altLang="zh-CN" sz="4800">
                <a:solidFill>
                  <a:schemeClr val="accent1"/>
                </a:solidFill>
                <a:latin typeface="Humnst777 Cn BT" pitchFamily="34" charset="0"/>
                <a:ea typeface="微软雅黑" panose="020B0503020204020204" pitchFamily="34" charset="-122"/>
                <a:sym typeface="Arial" panose="020B0604020202020204" pitchFamily="34" charset="0"/>
              </a:rPr>
              <a:t>CONTENTS</a:t>
            </a:r>
            <a:endParaRPr lang="zh-CN" altLang="en-US" sz="4800" dirty="0">
              <a:solidFill>
                <a:schemeClr val="accent1"/>
              </a:solidFill>
              <a:latin typeface="Humnst777 Cn BT"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2651021" y="2104157"/>
            <a:ext cx="1905762" cy="2210684"/>
            <a:chOff x="1319382" y="150709"/>
            <a:chExt cx="1489821" cy="1728192"/>
          </a:xfrm>
          <a:effectLst>
            <a:outerShdw blurRad="317500" dist="127000" dir="2700000" algn="tl" rotWithShape="0">
              <a:prstClr val="black">
                <a:alpha val="40000"/>
              </a:prstClr>
            </a:outerShdw>
          </a:effectLst>
        </p:grpSpPr>
        <p:sp>
          <p:nvSpPr>
            <p:cNvPr id="19" name="六边形 18"/>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endParaRPr>
            </a:p>
          </p:txBody>
        </p:sp>
        <p:sp>
          <p:nvSpPr>
            <p:cNvPr id="20" name="六边形 19"/>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accent1"/>
                </a:solidFill>
              </a:endParaRPr>
            </a:p>
          </p:txBody>
        </p:sp>
        <p:sp>
          <p:nvSpPr>
            <p:cNvPr id="21" name="矩形 259"/>
            <p:cNvSpPr>
              <a:spLocks noChangeArrowheads="1"/>
            </p:cNvSpPr>
            <p:nvPr/>
          </p:nvSpPr>
          <p:spPr bwMode="auto">
            <a:xfrm>
              <a:off x="1468072" y="739503"/>
              <a:ext cx="1172555" cy="649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5400">
                  <a:solidFill>
                    <a:schemeClr val="accent1"/>
                  </a:solidFill>
                  <a:effectLst>
                    <a:outerShdw blurRad="38100" dist="38100" dir="2700000" algn="tl">
                      <a:srgbClr val="000000">
                        <a:alpha val="43137"/>
                      </a:srgbClr>
                    </a:outerShdw>
                  </a:effectLst>
                  <a:latin typeface="Arial" panose="020B0604020202020204" pitchFamily="34" charset="0"/>
                  <a:sym typeface="Arial" panose="020B0604020202020204" pitchFamily="34" charset="0"/>
                </a:rPr>
                <a:t>目录</a:t>
              </a:r>
              <a:endParaRPr lang="zh-CN" altLang="en-US" sz="5400" dirty="0">
                <a:solidFill>
                  <a:schemeClr val="accent1"/>
                </a:solidFill>
                <a:effectLst>
                  <a:outerShdw blurRad="38100" dist="38100" dir="2700000" algn="tl">
                    <a:srgbClr val="000000">
                      <a:alpha val="43137"/>
                    </a:srgbClr>
                  </a:outerShdw>
                </a:effectLst>
                <a:latin typeface="Arial" panose="020B0604020202020204" pitchFamily="34" charset="0"/>
                <a:sym typeface="Arial" panose="020B0604020202020204" pitchFamily="34" charset="0"/>
              </a:endParaRPr>
            </a:p>
          </p:txBody>
        </p:sp>
      </p:grpSp>
      <p:sp>
        <p:nvSpPr>
          <p:cNvPr id="22" name="MH_SubTitle_1"/>
          <p:cNvSpPr/>
          <p:nvPr>
            <p:custDataLst>
              <p:tags r:id="rId10"/>
            </p:custDataLst>
          </p:nvPr>
        </p:nvSpPr>
        <p:spPr>
          <a:xfrm>
            <a:off x="6558160" y="5403312"/>
            <a:ext cx="4090131" cy="805301"/>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0" tIns="0" rIns="0" bIns="0" anchor="ctr">
            <a:noAutofit/>
          </a:bodyPr>
          <a:lstStyle/>
          <a:p>
            <a:pPr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相关建议及总结</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_1"/>
          <p:cNvSpPr/>
          <p:nvPr>
            <p:custDataLst>
              <p:tags r:id="rId11"/>
            </p:custDataLst>
          </p:nvPr>
        </p:nvSpPr>
        <p:spPr>
          <a:xfrm>
            <a:off x="5853311" y="5403312"/>
            <a:ext cx="803628" cy="805301"/>
          </a:xfrm>
          <a:prstGeom prst="ellipse">
            <a:avLst/>
          </a:prstGeom>
          <a:solidFill>
            <a:srgbClr val="FFFFFF"/>
          </a:solidFill>
          <a:ln w="57150" cap="flat" cmpd="sng" algn="ctr">
            <a:solidFill>
              <a:schemeClr val="accent1"/>
            </a:solidFill>
            <a:prstDash val="solid"/>
          </a:ln>
          <a:effectLst/>
        </p:spPr>
        <p:txBody>
          <a:bodyPr lIns="0" tIns="0" rIns="0" bIns="0" anchor="ctr"/>
          <a:lstStyle/>
          <a:p>
            <a:pPr algn="ctr">
              <a:defRPr/>
            </a:pPr>
            <a:r>
              <a:rPr lang="en-US" altLang="zh-CN" sz="4220" kern="0">
                <a:solidFill>
                  <a:schemeClr val="accent1"/>
                </a:solidFill>
                <a:latin typeface="Arial" panose="020B0604020202020204" pitchFamily="34" charset="0"/>
                <a:ea typeface="微软雅黑" panose="020B0503020204020204" pitchFamily="34" charset="-122"/>
                <a:sym typeface="Arial" panose="020B0604020202020204" pitchFamily="34" charset="0"/>
              </a:rPr>
              <a:t>5</a:t>
            </a:r>
            <a:endParaRPr lang="en-US" altLang="zh-CN" sz="4220" kern="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 name="图片 3" descr="17d5ad1b537c7708390830f5015f36f"/>
          <p:cNvPicPr>
            <a:picLocks noChangeAspect="1"/>
          </p:cNvPicPr>
          <p:nvPr/>
        </p:nvPicPr>
        <p:blipFill>
          <a:blip r:embed="rId12"/>
          <a:stretch>
            <a:fillRect/>
          </a:stretch>
        </p:blipFill>
        <p:spPr>
          <a:xfrm>
            <a:off x="-267335" y="87630"/>
            <a:ext cx="2040255" cy="1442720"/>
          </a:xfrm>
          <a:prstGeom prst="rect">
            <a:avLst/>
          </a:prstGeom>
        </p:spPr>
      </p:pic>
    </p:spTree>
    <p:custDataLst>
      <p:tags r:id="rId13"/>
    </p:custDataLst>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by="(-#ppt_w*2)" calcmode="lin" valueType="num">
                                          <p:cBhvr rctx="PPT">
                                            <p:cTn id="12" dur="500" autoRev="1" fill="hold">
                                              <p:stCondLst>
                                                <p:cond delay="0"/>
                                              </p:stCondLst>
                                            </p:cTn>
                                            <p:tgtEl>
                                              <p:spTgt spid="17"/>
                                            </p:tgtEl>
                                            <p:attrNameLst>
                                              <p:attrName>ppt_w</p:attrName>
                                            </p:attrNameLst>
                                          </p:cBhvr>
                                        </p:anim>
                                        <p:anim by="(#ppt_w*0.50)" calcmode="lin" valueType="num">
                                          <p:cBhvr>
                                            <p:cTn id="13" dur="500" decel="50000" autoRev="1" fill="hold">
                                              <p:stCondLst>
                                                <p:cond delay="0"/>
                                              </p:stCondLst>
                                            </p:cTn>
                                            <p:tgtEl>
                                              <p:spTgt spid="17"/>
                                            </p:tgtEl>
                                            <p:attrNameLst>
                                              <p:attrName>ppt_x</p:attrName>
                                            </p:attrNameLst>
                                          </p:cBhvr>
                                        </p:anim>
                                        <p:anim from="(-#ppt_h/2)" to="(#ppt_y)" calcmode="lin" valueType="num">
                                          <p:cBhvr>
                                            <p:cTn id="14" dur="1000" fill="hold">
                                              <p:stCondLst>
                                                <p:cond delay="0"/>
                                              </p:stCondLst>
                                            </p:cTn>
                                            <p:tgtEl>
                                              <p:spTgt spid="17"/>
                                            </p:tgtEl>
                                            <p:attrNameLst>
                                              <p:attrName>ppt_y</p:attrName>
                                            </p:attrNameLst>
                                          </p:cBhvr>
                                        </p:anim>
                                        <p:animRot by="21600000">
                                          <p:cBhvr>
                                            <p:cTn id="15" dur="1000" fill="hold">
                                              <p:stCondLst>
                                                <p:cond delay="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2"/>
                                            </p:tgtEl>
                                            <p:attrNameLst>
                                              <p:attrName>style.visibility</p:attrName>
                                            </p:attrNameLst>
                                          </p:cBhvr>
                                          <p:to>
                                            <p:strVal val="visible"/>
                                          </p:to>
                                        </p:set>
                                        <p:anim by="(-#ppt_w*2)" calcmode="lin" valueType="num">
                                          <p:cBhvr rctx="PPT">
                                            <p:cTn id="20" dur="500" autoRev="1" fill="hold">
                                              <p:stCondLst>
                                                <p:cond delay="0"/>
                                              </p:stCondLst>
                                            </p:cTn>
                                            <p:tgtEl>
                                              <p:spTgt spid="42"/>
                                            </p:tgtEl>
                                            <p:attrNameLst>
                                              <p:attrName>ppt_w</p:attrName>
                                            </p:attrNameLst>
                                          </p:cBhvr>
                                        </p:anim>
                                        <p:anim by="(#ppt_w*0.50)" calcmode="lin" valueType="num">
                                          <p:cBhvr>
                                            <p:cTn id="21" dur="500" decel="50000" autoRev="1" fill="hold">
                                              <p:stCondLst>
                                                <p:cond delay="0"/>
                                              </p:stCondLst>
                                            </p:cTn>
                                            <p:tgtEl>
                                              <p:spTgt spid="42"/>
                                            </p:tgtEl>
                                            <p:attrNameLst>
                                              <p:attrName>ppt_x</p:attrName>
                                            </p:attrNameLst>
                                          </p:cBhvr>
                                        </p:anim>
                                        <p:anim from="(-#ppt_h/2)" to="(#ppt_y)" calcmode="lin" valueType="num">
                                          <p:cBhvr>
                                            <p:cTn id="22" dur="1000" fill="hold">
                                              <p:stCondLst>
                                                <p:cond delay="0"/>
                                              </p:stCondLst>
                                            </p:cTn>
                                            <p:tgtEl>
                                              <p:spTgt spid="42"/>
                                            </p:tgtEl>
                                            <p:attrNameLst>
                                              <p:attrName>ppt_y</p:attrName>
                                            </p:attrNameLst>
                                          </p:cBhvr>
                                        </p:anim>
                                        <p:animRot by="21600000">
                                          <p:cBhvr>
                                            <p:cTn id="23" dur="1000" fill="hold">
                                              <p:stCondLst>
                                                <p:cond delay="0"/>
                                              </p:stCondLst>
                                            </p:cTn>
                                            <p:tgtEl>
                                              <p:spTgt spid="4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8" accel="40000" fill="hold" grpId="0" nodeType="clickEffect" p14:presetBounceEnd="4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40000">
                                          <p:cBhvr additive="base">
                                            <p:cTn id="28" dur="125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by="(-#ppt_w*2)" calcmode="lin" valueType="num">
                                          <p:cBhvr rctx="PPT">
                                            <p:cTn id="34" dur="500" autoRev="1" fill="hold">
                                              <p:stCondLst>
                                                <p:cond delay="0"/>
                                              </p:stCondLst>
                                            </p:cTn>
                                            <p:tgtEl>
                                              <p:spTgt spid="14"/>
                                            </p:tgtEl>
                                            <p:attrNameLst>
                                              <p:attrName>ppt_w</p:attrName>
                                            </p:attrNameLst>
                                          </p:cBhvr>
                                        </p:anim>
                                        <p:anim by="(#ppt_w*0.50)" calcmode="lin" valueType="num">
                                          <p:cBhvr>
                                            <p:cTn id="35" dur="500" decel="50000" autoRev="1" fill="hold">
                                              <p:stCondLst>
                                                <p:cond delay="0"/>
                                              </p:stCondLst>
                                            </p:cTn>
                                            <p:tgtEl>
                                              <p:spTgt spid="14"/>
                                            </p:tgtEl>
                                            <p:attrNameLst>
                                              <p:attrName>ppt_x</p:attrName>
                                            </p:attrNameLst>
                                          </p:cBhvr>
                                        </p:anim>
                                        <p:anim from="(-#ppt_h/2)" to="(#ppt_y)" calcmode="lin" valueType="num">
                                          <p:cBhvr>
                                            <p:cTn id="36" dur="1000" fill="hold">
                                              <p:stCondLst>
                                                <p:cond delay="0"/>
                                              </p:stCondLst>
                                            </p:cTn>
                                            <p:tgtEl>
                                              <p:spTgt spid="14"/>
                                            </p:tgtEl>
                                            <p:attrNameLst>
                                              <p:attrName>ppt_y</p:attrName>
                                            </p:attrNameLst>
                                          </p:cBhvr>
                                        </p:anim>
                                        <p:animRot by="21600000">
                                          <p:cBhvr>
                                            <p:cTn id="37" dur="1000" fill="hold">
                                              <p:stCondLst>
                                                <p:cond delay="0"/>
                                              </p:stCondLst>
                                            </p:cTn>
                                            <p:tgtEl>
                                              <p:spTgt spid="1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8" accel="40000" fill="hold" grpId="0" nodeType="clickEffect" p14:presetBounceEnd="40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40000">
                                          <p:cBhvr additive="base">
                                            <p:cTn id="42"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43"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by="(-#ppt_w*2)" calcmode="lin" valueType="num">
                                          <p:cBhvr rctx="PPT">
                                            <p:cTn id="48" dur="500" autoRev="1" fill="hold">
                                              <p:stCondLst>
                                                <p:cond delay="0"/>
                                              </p:stCondLst>
                                            </p:cTn>
                                            <p:tgtEl>
                                              <p:spTgt spid="16"/>
                                            </p:tgtEl>
                                            <p:attrNameLst>
                                              <p:attrName>ppt_w</p:attrName>
                                            </p:attrNameLst>
                                          </p:cBhvr>
                                        </p:anim>
                                        <p:anim by="(#ppt_w*0.50)" calcmode="lin" valueType="num">
                                          <p:cBhvr>
                                            <p:cTn id="49" dur="500" decel="50000" autoRev="1" fill="hold">
                                              <p:stCondLst>
                                                <p:cond delay="0"/>
                                              </p:stCondLst>
                                            </p:cTn>
                                            <p:tgtEl>
                                              <p:spTgt spid="16"/>
                                            </p:tgtEl>
                                            <p:attrNameLst>
                                              <p:attrName>ppt_x</p:attrName>
                                            </p:attrNameLst>
                                          </p:cBhvr>
                                        </p:anim>
                                        <p:anim from="(-#ppt_h/2)" to="(#ppt_y)" calcmode="lin" valueType="num">
                                          <p:cBhvr>
                                            <p:cTn id="50" dur="1000" fill="hold">
                                              <p:stCondLst>
                                                <p:cond delay="0"/>
                                              </p:stCondLst>
                                            </p:cTn>
                                            <p:tgtEl>
                                              <p:spTgt spid="16"/>
                                            </p:tgtEl>
                                            <p:attrNameLst>
                                              <p:attrName>ppt_y</p:attrName>
                                            </p:attrNameLst>
                                          </p:cBhvr>
                                        </p:anim>
                                        <p:animRot by="21600000">
                                          <p:cBhvr>
                                            <p:cTn id="51" dur="1000" fill="hold">
                                              <p:stCondLst>
                                                <p:cond delay="0"/>
                                              </p:stCondLst>
                                            </p:cTn>
                                            <p:tgtEl>
                                              <p:spTgt spid="16"/>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40000" fill="hold" grpId="0" nodeType="clickEffect" p14:presetBounceEnd="40000">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14:bounceEnd="40000">
                                          <p:cBhvr additive="base">
                                            <p:cTn id="56" dur="1250" fill="hold"/>
                                            <p:tgtEl>
                                              <p:spTgt spid="1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by="(-#ppt_w*2)" calcmode="lin" valueType="num">
                                          <p:cBhvr rctx="PPT">
                                            <p:cTn id="62" dur="500" autoRev="1" fill="hold">
                                              <p:stCondLst>
                                                <p:cond delay="0"/>
                                              </p:stCondLst>
                                            </p:cTn>
                                            <p:tgtEl>
                                              <p:spTgt spid="10"/>
                                            </p:tgtEl>
                                            <p:attrNameLst>
                                              <p:attrName>ppt_w</p:attrName>
                                            </p:attrNameLst>
                                          </p:cBhvr>
                                        </p:anim>
                                        <p:anim by="(#ppt_w*0.50)" calcmode="lin" valueType="num">
                                          <p:cBhvr>
                                            <p:cTn id="63" dur="500" decel="50000" autoRev="1" fill="hold">
                                              <p:stCondLst>
                                                <p:cond delay="0"/>
                                              </p:stCondLst>
                                            </p:cTn>
                                            <p:tgtEl>
                                              <p:spTgt spid="10"/>
                                            </p:tgtEl>
                                            <p:attrNameLst>
                                              <p:attrName>ppt_x</p:attrName>
                                            </p:attrNameLst>
                                          </p:cBhvr>
                                        </p:anim>
                                        <p:anim from="(-#ppt_h/2)" to="(#ppt_y)" calcmode="lin" valueType="num">
                                          <p:cBhvr>
                                            <p:cTn id="64" dur="1000" fill="hold">
                                              <p:stCondLst>
                                                <p:cond delay="0"/>
                                              </p:stCondLst>
                                            </p:cTn>
                                            <p:tgtEl>
                                              <p:spTgt spid="10"/>
                                            </p:tgtEl>
                                            <p:attrNameLst>
                                              <p:attrName>ppt_y</p:attrName>
                                            </p:attrNameLst>
                                          </p:cBhvr>
                                        </p:anim>
                                        <p:animRot by="21600000">
                                          <p:cBhvr>
                                            <p:cTn id="65" dur="1000" fill="hold">
                                              <p:stCondLst>
                                                <p:cond delay="0"/>
                                              </p:stCondLst>
                                            </p:cTn>
                                            <p:tgtEl>
                                              <p:spTgt spid="10"/>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 presetClass="entr" presetSubtype="8" accel="40000" fill="hold" grpId="0" nodeType="clickEffect" p14:presetBounceEnd="40000">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14:bounceEnd="40000">
                                          <p:cBhvr additive="base">
                                            <p:cTn id="70" dur="125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71"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3"/>
                                            </p:tgtEl>
                                            <p:attrNameLst>
                                              <p:attrName>style.visibility</p:attrName>
                                            </p:attrNameLst>
                                          </p:cBhvr>
                                          <p:to>
                                            <p:strVal val="visible"/>
                                          </p:to>
                                        </p:set>
                                        <p:anim by="(-#ppt_w*2)" calcmode="lin" valueType="num">
                                          <p:cBhvr rctx="PPT">
                                            <p:cTn id="76" dur="500" autoRev="1" fill="hold">
                                              <p:stCondLst>
                                                <p:cond delay="0"/>
                                              </p:stCondLst>
                                            </p:cTn>
                                            <p:tgtEl>
                                              <p:spTgt spid="23"/>
                                            </p:tgtEl>
                                            <p:attrNameLst>
                                              <p:attrName>ppt_w</p:attrName>
                                            </p:attrNameLst>
                                          </p:cBhvr>
                                        </p:anim>
                                        <p:anim by="(#ppt_w*0.50)" calcmode="lin" valueType="num">
                                          <p:cBhvr>
                                            <p:cTn id="77" dur="500" decel="50000" autoRev="1" fill="hold">
                                              <p:stCondLst>
                                                <p:cond delay="0"/>
                                              </p:stCondLst>
                                            </p:cTn>
                                            <p:tgtEl>
                                              <p:spTgt spid="23"/>
                                            </p:tgtEl>
                                            <p:attrNameLst>
                                              <p:attrName>ppt_x</p:attrName>
                                            </p:attrNameLst>
                                          </p:cBhvr>
                                        </p:anim>
                                        <p:anim from="(-#ppt_h/2)" to="(#ppt_y)" calcmode="lin" valueType="num">
                                          <p:cBhvr>
                                            <p:cTn id="78" dur="1000" fill="hold">
                                              <p:stCondLst>
                                                <p:cond delay="0"/>
                                              </p:stCondLst>
                                            </p:cTn>
                                            <p:tgtEl>
                                              <p:spTgt spid="23"/>
                                            </p:tgtEl>
                                            <p:attrNameLst>
                                              <p:attrName>ppt_y</p:attrName>
                                            </p:attrNameLst>
                                          </p:cBhvr>
                                        </p:anim>
                                        <p:animRot by="21600000">
                                          <p:cBhvr>
                                            <p:cTn id="79" dur="1000" fill="hold">
                                              <p:stCondLst>
                                                <p:cond delay="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2" presetClass="entr" presetSubtype="8" accel="40000" fill="hold" grpId="0" nodeType="clickEffect" p14:presetBounceEnd="40000">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14:bounceEnd="40000">
                                          <p:cBhvr additive="base">
                                            <p:cTn id="84" dur="1250" fill="hold"/>
                                            <p:tgtEl>
                                              <p:spTgt spid="22"/>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animBg="1"/>
          <p:bldP spid="13" grpId="0" animBg="1"/>
          <p:bldP spid="14" grpId="0" animBg="1"/>
          <p:bldP spid="15" grpId="0" animBg="1"/>
          <p:bldP spid="16" grpId="0" animBg="1"/>
          <p:bldP spid="9" grpId="0" animBg="1"/>
          <p:bldP spid="10" grpId="0" animBg="1"/>
          <p:bldP spid="17" grpId="0"/>
          <p:bldP spid="22" grpId="0" animBg="1"/>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by="(-#ppt_w*2)" calcmode="lin" valueType="num">
                                          <p:cBhvr rctx="PPT">
                                            <p:cTn id="12" dur="500" autoRev="1" fill="hold">
                                              <p:stCondLst>
                                                <p:cond delay="0"/>
                                              </p:stCondLst>
                                            </p:cTn>
                                            <p:tgtEl>
                                              <p:spTgt spid="17"/>
                                            </p:tgtEl>
                                            <p:attrNameLst>
                                              <p:attrName>ppt_w</p:attrName>
                                            </p:attrNameLst>
                                          </p:cBhvr>
                                        </p:anim>
                                        <p:anim by="(#ppt_w*0.50)" calcmode="lin" valueType="num">
                                          <p:cBhvr>
                                            <p:cTn id="13" dur="500" decel="50000" autoRev="1" fill="hold">
                                              <p:stCondLst>
                                                <p:cond delay="0"/>
                                              </p:stCondLst>
                                            </p:cTn>
                                            <p:tgtEl>
                                              <p:spTgt spid="17"/>
                                            </p:tgtEl>
                                            <p:attrNameLst>
                                              <p:attrName>ppt_x</p:attrName>
                                            </p:attrNameLst>
                                          </p:cBhvr>
                                        </p:anim>
                                        <p:anim from="(-#ppt_h/2)" to="(#ppt_y)" calcmode="lin" valueType="num">
                                          <p:cBhvr>
                                            <p:cTn id="14" dur="1000" fill="hold">
                                              <p:stCondLst>
                                                <p:cond delay="0"/>
                                              </p:stCondLst>
                                            </p:cTn>
                                            <p:tgtEl>
                                              <p:spTgt spid="17"/>
                                            </p:tgtEl>
                                            <p:attrNameLst>
                                              <p:attrName>ppt_y</p:attrName>
                                            </p:attrNameLst>
                                          </p:cBhvr>
                                        </p:anim>
                                        <p:animRot by="21600000">
                                          <p:cBhvr>
                                            <p:cTn id="15" dur="1000" fill="hold">
                                              <p:stCondLst>
                                                <p:cond delay="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2"/>
                                            </p:tgtEl>
                                            <p:attrNameLst>
                                              <p:attrName>style.visibility</p:attrName>
                                            </p:attrNameLst>
                                          </p:cBhvr>
                                          <p:to>
                                            <p:strVal val="visible"/>
                                          </p:to>
                                        </p:set>
                                        <p:anim by="(-#ppt_w*2)" calcmode="lin" valueType="num">
                                          <p:cBhvr rctx="PPT">
                                            <p:cTn id="20" dur="500" autoRev="1" fill="hold">
                                              <p:stCondLst>
                                                <p:cond delay="0"/>
                                              </p:stCondLst>
                                            </p:cTn>
                                            <p:tgtEl>
                                              <p:spTgt spid="42"/>
                                            </p:tgtEl>
                                            <p:attrNameLst>
                                              <p:attrName>ppt_w</p:attrName>
                                            </p:attrNameLst>
                                          </p:cBhvr>
                                        </p:anim>
                                        <p:anim by="(#ppt_w*0.50)" calcmode="lin" valueType="num">
                                          <p:cBhvr>
                                            <p:cTn id="21" dur="500" decel="50000" autoRev="1" fill="hold">
                                              <p:stCondLst>
                                                <p:cond delay="0"/>
                                              </p:stCondLst>
                                            </p:cTn>
                                            <p:tgtEl>
                                              <p:spTgt spid="42"/>
                                            </p:tgtEl>
                                            <p:attrNameLst>
                                              <p:attrName>ppt_x</p:attrName>
                                            </p:attrNameLst>
                                          </p:cBhvr>
                                        </p:anim>
                                        <p:anim from="(-#ppt_h/2)" to="(#ppt_y)" calcmode="lin" valueType="num">
                                          <p:cBhvr>
                                            <p:cTn id="22" dur="1000" fill="hold">
                                              <p:stCondLst>
                                                <p:cond delay="0"/>
                                              </p:stCondLst>
                                            </p:cTn>
                                            <p:tgtEl>
                                              <p:spTgt spid="42"/>
                                            </p:tgtEl>
                                            <p:attrNameLst>
                                              <p:attrName>ppt_y</p:attrName>
                                            </p:attrNameLst>
                                          </p:cBhvr>
                                        </p:anim>
                                        <p:animRot by="21600000">
                                          <p:cBhvr>
                                            <p:cTn id="23" dur="1000" fill="hold">
                                              <p:stCondLst>
                                                <p:cond delay="0"/>
                                              </p:stCondLst>
                                            </p:cTn>
                                            <p:tgtEl>
                                              <p:spTgt spid="42"/>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8" accel="400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250" fill="hold"/>
                                            <p:tgtEl>
                                              <p:spTgt spid="12"/>
                                            </p:tgtEl>
                                            <p:attrNameLst>
                                              <p:attrName>ppt_x</p:attrName>
                                            </p:attrNameLst>
                                          </p:cBhvr>
                                          <p:tavLst>
                                            <p:tav tm="0">
                                              <p:val>
                                                <p:strVal val="0-#ppt_w/2"/>
                                              </p:val>
                                            </p:tav>
                                            <p:tav tm="100000">
                                              <p:val>
                                                <p:strVal val="#ppt_x"/>
                                              </p:val>
                                            </p:tav>
                                          </p:tavLst>
                                        </p:anim>
                                        <p:anim calcmode="lin" valueType="num">
                                          <p:cBhvr additive="base">
                                            <p:cTn id="2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by="(-#ppt_w*2)" calcmode="lin" valueType="num">
                                          <p:cBhvr rctx="PPT">
                                            <p:cTn id="34" dur="500" autoRev="1" fill="hold">
                                              <p:stCondLst>
                                                <p:cond delay="0"/>
                                              </p:stCondLst>
                                            </p:cTn>
                                            <p:tgtEl>
                                              <p:spTgt spid="14"/>
                                            </p:tgtEl>
                                            <p:attrNameLst>
                                              <p:attrName>ppt_w</p:attrName>
                                            </p:attrNameLst>
                                          </p:cBhvr>
                                        </p:anim>
                                        <p:anim by="(#ppt_w*0.50)" calcmode="lin" valueType="num">
                                          <p:cBhvr>
                                            <p:cTn id="35" dur="500" decel="50000" autoRev="1" fill="hold">
                                              <p:stCondLst>
                                                <p:cond delay="0"/>
                                              </p:stCondLst>
                                            </p:cTn>
                                            <p:tgtEl>
                                              <p:spTgt spid="14"/>
                                            </p:tgtEl>
                                            <p:attrNameLst>
                                              <p:attrName>ppt_x</p:attrName>
                                            </p:attrNameLst>
                                          </p:cBhvr>
                                        </p:anim>
                                        <p:anim from="(-#ppt_h/2)" to="(#ppt_y)" calcmode="lin" valueType="num">
                                          <p:cBhvr>
                                            <p:cTn id="36" dur="1000" fill="hold">
                                              <p:stCondLst>
                                                <p:cond delay="0"/>
                                              </p:stCondLst>
                                            </p:cTn>
                                            <p:tgtEl>
                                              <p:spTgt spid="14"/>
                                            </p:tgtEl>
                                            <p:attrNameLst>
                                              <p:attrName>ppt_y</p:attrName>
                                            </p:attrNameLst>
                                          </p:cBhvr>
                                        </p:anim>
                                        <p:animRot by="21600000">
                                          <p:cBhvr>
                                            <p:cTn id="37" dur="1000" fill="hold">
                                              <p:stCondLst>
                                                <p:cond delay="0"/>
                                              </p:stCondLst>
                                            </p:cTn>
                                            <p:tgtEl>
                                              <p:spTgt spid="14"/>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 presetClass="entr" presetSubtype="8" accel="4000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250" fill="hold"/>
                                            <p:tgtEl>
                                              <p:spTgt spid="13"/>
                                            </p:tgtEl>
                                            <p:attrNameLst>
                                              <p:attrName>ppt_x</p:attrName>
                                            </p:attrNameLst>
                                          </p:cBhvr>
                                          <p:tavLst>
                                            <p:tav tm="0">
                                              <p:val>
                                                <p:strVal val="0-#ppt_w/2"/>
                                              </p:val>
                                            </p:tav>
                                            <p:tav tm="100000">
                                              <p:val>
                                                <p:strVal val="#ppt_x"/>
                                              </p:val>
                                            </p:tav>
                                          </p:tavLst>
                                        </p:anim>
                                        <p:anim calcmode="lin" valueType="num">
                                          <p:cBhvr additive="base">
                                            <p:cTn id="43" dur="12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by="(-#ppt_w*2)" calcmode="lin" valueType="num">
                                          <p:cBhvr rctx="PPT">
                                            <p:cTn id="48" dur="500" autoRev="1" fill="hold">
                                              <p:stCondLst>
                                                <p:cond delay="0"/>
                                              </p:stCondLst>
                                            </p:cTn>
                                            <p:tgtEl>
                                              <p:spTgt spid="16"/>
                                            </p:tgtEl>
                                            <p:attrNameLst>
                                              <p:attrName>ppt_w</p:attrName>
                                            </p:attrNameLst>
                                          </p:cBhvr>
                                        </p:anim>
                                        <p:anim by="(#ppt_w*0.50)" calcmode="lin" valueType="num">
                                          <p:cBhvr>
                                            <p:cTn id="49" dur="500" decel="50000" autoRev="1" fill="hold">
                                              <p:stCondLst>
                                                <p:cond delay="0"/>
                                              </p:stCondLst>
                                            </p:cTn>
                                            <p:tgtEl>
                                              <p:spTgt spid="16"/>
                                            </p:tgtEl>
                                            <p:attrNameLst>
                                              <p:attrName>ppt_x</p:attrName>
                                            </p:attrNameLst>
                                          </p:cBhvr>
                                        </p:anim>
                                        <p:anim from="(-#ppt_h/2)" to="(#ppt_y)" calcmode="lin" valueType="num">
                                          <p:cBhvr>
                                            <p:cTn id="50" dur="1000" fill="hold">
                                              <p:stCondLst>
                                                <p:cond delay="0"/>
                                              </p:stCondLst>
                                            </p:cTn>
                                            <p:tgtEl>
                                              <p:spTgt spid="16"/>
                                            </p:tgtEl>
                                            <p:attrNameLst>
                                              <p:attrName>ppt_y</p:attrName>
                                            </p:attrNameLst>
                                          </p:cBhvr>
                                        </p:anim>
                                        <p:animRot by="21600000">
                                          <p:cBhvr>
                                            <p:cTn id="51" dur="1000" fill="hold">
                                              <p:stCondLst>
                                                <p:cond delay="0"/>
                                              </p:stCondLst>
                                            </p:cTn>
                                            <p:tgtEl>
                                              <p:spTgt spid="16"/>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4000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1250" fill="hold"/>
                                            <p:tgtEl>
                                              <p:spTgt spid="15"/>
                                            </p:tgtEl>
                                            <p:attrNameLst>
                                              <p:attrName>ppt_x</p:attrName>
                                            </p:attrNameLst>
                                          </p:cBhvr>
                                          <p:tavLst>
                                            <p:tav tm="0">
                                              <p:val>
                                                <p:strVal val="0-#ppt_w/2"/>
                                              </p:val>
                                            </p:tav>
                                            <p:tav tm="100000">
                                              <p:val>
                                                <p:strVal val="#ppt_x"/>
                                              </p:val>
                                            </p:tav>
                                          </p:tavLst>
                                        </p:anim>
                                        <p:anim calcmode="lin" valueType="num">
                                          <p:cBhvr additive="base">
                                            <p:cTn id="57"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10"/>
                                            </p:tgtEl>
                                            <p:attrNameLst>
                                              <p:attrName>style.visibility</p:attrName>
                                            </p:attrNameLst>
                                          </p:cBhvr>
                                          <p:to>
                                            <p:strVal val="visible"/>
                                          </p:to>
                                        </p:set>
                                        <p:anim by="(-#ppt_w*2)" calcmode="lin" valueType="num">
                                          <p:cBhvr rctx="PPT">
                                            <p:cTn id="62" dur="500" autoRev="1" fill="hold">
                                              <p:stCondLst>
                                                <p:cond delay="0"/>
                                              </p:stCondLst>
                                            </p:cTn>
                                            <p:tgtEl>
                                              <p:spTgt spid="10"/>
                                            </p:tgtEl>
                                            <p:attrNameLst>
                                              <p:attrName>ppt_w</p:attrName>
                                            </p:attrNameLst>
                                          </p:cBhvr>
                                        </p:anim>
                                        <p:anim by="(#ppt_w*0.50)" calcmode="lin" valueType="num">
                                          <p:cBhvr>
                                            <p:cTn id="63" dur="500" decel="50000" autoRev="1" fill="hold">
                                              <p:stCondLst>
                                                <p:cond delay="0"/>
                                              </p:stCondLst>
                                            </p:cTn>
                                            <p:tgtEl>
                                              <p:spTgt spid="10"/>
                                            </p:tgtEl>
                                            <p:attrNameLst>
                                              <p:attrName>ppt_x</p:attrName>
                                            </p:attrNameLst>
                                          </p:cBhvr>
                                        </p:anim>
                                        <p:anim from="(-#ppt_h/2)" to="(#ppt_y)" calcmode="lin" valueType="num">
                                          <p:cBhvr>
                                            <p:cTn id="64" dur="1000" fill="hold">
                                              <p:stCondLst>
                                                <p:cond delay="0"/>
                                              </p:stCondLst>
                                            </p:cTn>
                                            <p:tgtEl>
                                              <p:spTgt spid="10"/>
                                            </p:tgtEl>
                                            <p:attrNameLst>
                                              <p:attrName>ppt_y</p:attrName>
                                            </p:attrNameLst>
                                          </p:cBhvr>
                                        </p:anim>
                                        <p:animRot by="21600000">
                                          <p:cBhvr>
                                            <p:cTn id="65" dur="1000" fill="hold">
                                              <p:stCondLst>
                                                <p:cond delay="0"/>
                                              </p:stCondLst>
                                            </p:cTn>
                                            <p:tgtEl>
                                              <p:spTgt spid="10"/>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2" presetClass="entr" presetSubtype="8" accel="4000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additive="base">
                                            <p:cTn id="70" dur="1250" fill="hold"/>
                                            <p:tgtEl>
                                              <p:spTgt spid="9"/>
                                            </p:tgtEl>
                                            <p:attrNameLst>
                                              <p:attrName>ppt_x</p:attrName>
                                            </p:attrNameLst>
                                          </p:cBhvr>
                                          <p:tavLst>
                                            <p:tav tm="0">
                                              <p:val>
                                                <p:strVal val="0-#ppt_w/2"/>
                                              </p:val>
                                            </p:tav>
                                            <p:tav tm="100000">
                                              <p:val>
                                                <p:strVal val="#ppt_x"/>
                                              </p:val>
                                            </p:tav>
                                          </p:tavLst>
                                        </p:anim>
                                        <p:anim calcmode="lin" valueType="num">
                                          <p:cBhvr additive="base">
                                            <p:cTn id="71"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6" presetClass="entr" presetSubtype="0" fill="hold" grpId="0" nodeType="clickEffect">
                                      <p:stCondLst>
                                        <p:cond delay="0"/>
                                      </p:stCondLst>
                                      <p:iterate type="lt">
                                        <p:tmPct val="10000"/>
                                      </p:iterate>
                                      <p:childTnLst>
                                        <p:set>
                                          <p:cBhvr>
                                            <p:cTn id="75" dur="1" fill="hold">
                                              <p:stCondLst>
                                                <p:cond delay="0"/>
                                              </p:stCondLst>
                                            </p:cTn>
                                            <p:tgtEl>
                                              <p:spTgt spid="23"/>
                                            </p:tgtEl>
                                            <p:attrNameLst>
                                              <p:attrName>style.visibility</p:attrName>
                                            </p:attrNameLst>
                                          </p:cBhvr>
                                          <p:to>
                                            <p:strVal val="visible"/>
                                          </p:to>
                                        </p:set>
                                        <p:anim by="(-#ppt_w*2)" calcmode="lin" valueType="num">
                                          <p:cBhvr rctx="PPT">
                                            <p:cTn id="76" dur="500" autoRev="1" fill="hold">
                                              <p:stCondLst>
                                                <p:cond delay="0"/>
                                              </p:stCondLst>
                                            </p:cTn>
                                            <p:tgtEl>
                                              <p:spTgt spid="23"/>
                                            </p:tgtEl>
                                            <p:attrNameLst>
                                              <p:attrName>ppt_w</p:attrName>
                                            </p:attrNameLst>
                                          </p:cBhvr>
                                        </p:anim>
                                        <p:anim by="(#ppt_w*0.50)" calcmode="lin" valueType="num">
                                          <p:cBhvr>
                                            <p:cTn id="77" dur="500" decel="50000" autoRev="1" fill="hold">
                                              <p:stCondLst>
                                                <p:cond delay="0"/>
                                              </p:stCondLst>
                                            </p:cTn>
                                            <p:tgtEl>
                                              <p:spTgt spid="23"/>
                                            </p:tgtEl>
                                            <p:attrNameLst>
                                              <p:attrName>ppt_x</p:attrName>
                                            </p:attrNameLst>
                                          </p:cBhvr>
                                        </p:anim>
                                        <p:anim from="(-#ppt_h/2)" to="(#ppt_y)" calcmode="lin" valueType="num">
                                          <p:cBhvr>
                                            <p:cTn id="78" dur="1000" fill="hold">
                                              <p:stCondLst>
                                                <p:cond delay="0"/>
                                              </p:stCondLst>
                                            </p:cTn>
                                            <p:tgtEl>
                                              <p:spTgt spid="23"/>
                                            </p:tgtEl>
                                            <p:attrNameLst>
                                              <p:attrName>ppt_y</p:attrName>
                                            </p:attrNameLst>
                                          </p:cBhvr>
                                        </p:anim>
                                        <p:animRot by="21600000">
                                          <p:cBhvr>
                                            <p:cTn id="79" dur="1000" fill="hold">
                                              <p:stCondLst>
                                                <p:cond delay="0"/>
                                              </p:stCondLst>
                                            </p:cTn>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2" presetClass="entr" presetSubtype="8" accel="4000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1250" fill="hold"/>
                                            <p:tgtEl>
                                              <p:spTgt spid="22"/>
                                            </p:tgtEl>
                                            <p:attrNameLst>
                                              <p:attrName>ppt_x</p:attrName>
                                            </p:attrNameLst>
                                          </p:cBhvr>
                                          <p:tavLst>
                                            <p:tav tm="0">
                                              <p:val>
                                                <p:strVal val="0-#ppt_w/2"/>
                                              </p:val>
                                            </p:tav>
                                            <p:tav tm="100000">
                                              <p:val>
                                                <p:strVal val="#ppt_x"/>
                                              </p:val>
                                            </p:tav>
                                          </p:tavLst>
                                        </p:anim>
                                        <p:anim calcmode="lin" valueType="num">
                                          <p:cBhvr additive="base">
                                            <p:cTn id="85" dur="1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2" grpId="0" animBg="1"/>
          <p:bldP spid="13" grpId="0" animBg="1"/>
          <p:bldP spid="14" grpId="0" animBg="1"/>
          <p:bldP spid="15" grpId="0" animBg="1"/>
          <p:bldP spid="16" grpId="0" animBg="1"/>
          <p:bldP spid="9" grpId="0" animBg="1"/>
          <p:bldP spid="10" grpId="0" animBg="1"/>
          <p:bldP spid="17" grpId="0"/>
          <p:bldP spid="22" grpId="0" animBg="1"/>
          <p:bldP spid="2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765257" y="3920092"/>
            <a:ext cx="1226180" cy="12261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3" name="椭圆 2"/>
          <p:cNvSpPr/>
          <p:nvPr/>
        </p:nvSpPr>
        <p:spPr>
          <a:xfrm>
            <a:off x="7132609" y="2401257"/>
            <a:ext cx="1226180" cy="12261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4" name="椭圆 3"/>
          <p:cNvSpPr/>
          <p:nvPr/>
        </p:nvSpPr>
        <p:spPr>
          <a:xfrm>
            <a:off x="4499961" y="3920092"/>
            <a:ext cx="1226180" cy="12261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sp>
        <p:nvSpPr>
          <p:cNvPr id="5" name="椭圆 4"/>
          <p:cNvSpPr/>
          <p:nvPr/>
        </p:nvSpPr>
        <p:spPr>
          <a:xfrm>
            <a:off x="1867313" y="2401257"/>
            <a:ext cx="1226180" cy="122618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50"/>
          </a:p>
        </p:txBody>
      </p:sp>
      <p:grpSp>
        <p:nvGrpSpPr>
          <p:cNvPr id="6" name="组合 5"/>
          <p:cNvGrpSpPr/>
          <p:nvPr/>
        </p:nvGrpSpPr>
        <p:grpSpPr>
          <a:xfrm>
            <a:off x="1305966" y="3981671"/>
            <a:ext cx="2348876" cy="1641143"/>
            <a:chOff x="800422" y="2736943"/>
            <a:chExt cx="1670404" cy="1167099"/>
          </a:xfrm>
        </p:grpSpPr>
        <p:sp>
          <p:nvSpPr>
            <p:cNvPr id="7" name="矩形 6"/>
            <p:cNvSpPr/>
            <p:nvPr/>
          </p:nvSpPr>
          <p:spPr>
            <a:xfrm>
              <a:off x="927738" y="2736943"/>
              <a:ext cx="1362499" cy="336020"/>
            </a:xfrm>
            <a:prstGeom prst="rect">
              <a:avLst/>
            </a:prstGeom>
          </p:spPr>
          <p:txBody>
            <a:bodyPr wrap="none">
              <a:spAutoFit/>
            </a:bodyPr>
            <a:lstStyle/>
            <a:p>
              <a:pPr>
                <a:lnSpc>
                  <a:spcPct val="120000"/>
                </a:lnSpc>
              </a:pPr>
              <a:r>
                <a:rPr lang="zh-CN" altLang="en-US" sz="2250">
                  <a:solidFill>
                    <a:schemeClr val="accent1"/>
                  </a:solidFill>
                  <a:latin typeface="方正大黑简体" panose="02010601030101010101" pitchFamily="2" charset="-122"/>
                  <a:ea typeface="方正大黑简体" panose="02010601030101010101" pitchFamily="2" charset="-122"/>
                </a:rPr>
                <a:t>项目单项说明</a:t>
              </a:r>
              <a:endParaRPr lang="zh-CN" altLang="en-US" sz="2250" dirty="0">
                <a:solidFill>
                  <a:schemeClr val="accent1"/>
                </a:solidFill>
                <a:latin typeface="方正大黑简体" panose="02010601030101010101" pitchFamily="2" charset="-122"/>
                <a:ea typeface="方正大黑简体" panose="02010601030101010101" pitchFamily="2" charset="-122"/>
              </a:endParaRPr>
            </a:p>
          </p:txBody>
        </p:sp>
        <p:sp>
          <p:nvSpPr>
            <p:cNvPr id="8" name="矩形 7"/>
            <p:cNvSpPr/>
            <p:nvPr/>
          </p:nvSpPr>
          <p:spPr>
            <a:xfrm>
              <a:off x="800422" y="3062603"/>
              <a:ext cx="1670404" cy="841439"/>
            </a:xfrm>
            <a:prstGeom prst="rect">
              <a:avLst/>
            </a:prstGeom>
          </p:spPr>
          <p:txBody>
            <a:bodyPr wrap="square" anchor="ctr">
              <a:spAutoFit/>
            </a:bodyPr>
            <a:lstStyle/>
            <a:p>
              <a:pPr>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endPar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571262" y="3981671"/>
            <a:ext cx="2348876" cy="1641143"/>
            <a:chOff x="800422" y="2736943"/>
            <a:chExt cx="1670404" cy="1167099"/>
          </a:xfrm>
        </p:grpSpPr>
        <p:sp>
          <p:nvSpPr>
            <p:cNvPr id="10" name="矩形 9"/>
            <p:cNvSpPr/>
            <p:nvPr/>
          </p:nvSpPr>
          <p:spPr>
            <a:xfrm>
              <a:off x="927738" y="2736943"/>
              <a:ext cx="1362499" cy="336020"/>
            </a:xfrm>
            <a:prstGeom prst="rect">
              <a:avLst/>
            </a:prstGeom>
          </p:spPr>
          <p:txBody>
            <a:bodyPr wrap="none">
              <a:spAutoFit/>
            </a:bodyPr>
            <a:lstStyle/>
            <a:p>
              <a:pPr>
                <a:lnSpc>
                  <a:spcPct val="120000"/>
                </a:lnSpc>
              </a:pPr>
              <a:r>
                <a:rPr lang="zh-CN" altLang="en-US" sz="2250">
                  <a:solidFill>
                    <a:schemeClr val="accent3"/>
                  </a:solidFill>
                  <a:latin typeface="方正大黑简体" panose="02010601030101010101" pitchFamily="2" charset="-122"/>
                  <a:ea typeface="方正大黑简体" panose="02010601030101010101" pitchFamily="2" charset="-122"/>
                </a:rPr>
                <a:t>项目单项说明</a:t>
              </a:r>
              <a:endParaRPr lang="zh-CN" altLang="en-US" sz="2250" dirty="0">
                <a:solidFill>
                  <a:schemeClr val="accent3"/>
                </a:solidFill>
                <a:latin typeface="方正大黑简体" panose="02010601030101010101" pitchFamily="2" charset="-122"/>
                <a:ea typeface="方正大黑简体" panose="02010601030101010101" pitchFamily="2" charset="-122"/>
              </a:endParaRPr>
            </a:p>
          </p:txBody>
        </p:sp>
        <p:sp>
          <p:nvSpPr>
            <p:cNvPr id="11" name="矩形 10"/>
            <p:cNvSpPr/>
            <p:nvPr/>
          </p:nvSpPr>
          <p:spPr>
            <a:xfrm>
              <a:off x="800422" y="3062603"/>
              <a:ext cx="1670404" cy="841439"/>
            </a:xfrm>
            <a:prstGeom prst="rect">
              <a:avLst/>
            </a:prstGeom>
          </p:spPr>
          <p:txBody>
            <a:bodyPr wrap="square" anchor="ctr">
              <a:spAutoFit/>
            </a:bodyPr>
            <a:lstStyle/>
            <a:p>
              <a:pPr>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endPar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938614" y="1956558"/>
            <a:ext cx="2348876" cy="1641143"/>
            <a:chOff x="800422" y="2736943"/>
            <a:chExt cx="1670404" cy="1167099"/>
          </a:xfrm>
        </p:grpSpPr>
        <p:sp>
          <p:nvSpPr>
            <p:cNvPr id="13" name="矩形 12"/>
            <p:cNvSpPr/>
            <p:nvPr/>
          </p:nvSpPr>
          <p:spPr>
            <a:xfrm>
              <a:off x="927738" y="2736943"/>
              <a:ext cx="1362499" cy="336020"/>
            </a:xfrm>
            <a:prstGeom prst="rect">
              <a:avLst/>
            </a:prstGeom>
          </p:spPr>
          <p:txBody>
            <a:bodyPr wrap="none">
              <a:spAutoFit/>
            </a:bodyPr>
            <a:lstStyle/>
            <a:p>
              <a:pPr>
                <a:lnSpc>
                  <a:spcPct val="120000"/>
                </a:lnSpc>
              </a:pPr>
              <a:r>
                <a:rPr lang="zh-CN" altLang="en-US" sz="2250">
                  <a:solidFill>
                    <a:schemeClr val="accent2"/>
                  </a:solidFill>
                  <a:latin typeface="方正大黑简体" panose="02010601030101010101" pitchFamily="2" charset="-122"/>
                  <a:ea typeface="方正大黑简体" panose="02010601030101010101" pitchFamily="2" charset="-122"/>
                </a:rPr>
                <a:t>项目单项说明</a:t>
              </a:r>
              <a:endParaRPr lang="zh-CN" altLang="en-US" sz="2250" dirty="0">
                <a:solidFill>
                  <a:schemeClr val="accent2"/>
                </a:solidFill>
                <a:latin typeface="方正大黑简体" panose="02010601030101010101" pitchFamily="2" charset="-122"/>
                <a:ea typeface="方正大黑简体" panose="02010601030101010101" pitchFamily="2" charset="-122"/>
              </a:endParaRPr>
            </a:p>
          </p:txBody>
        </p:sp>
        <p:sp>
          <p:nvSpPr>
            <p:cNvPr id="14" name="矩形 13"/>
            <p:cNvSpPr/>
            <p:nvPr/>
          </p:nvSpPr>
          <p:spPr>
            <a:xfrm>
              <a:off x="800422" y="3062603"/>
              <a:ext cx="1670404" cy="841439"/>
            </a:xfrm>
            <a:prstGeom prst="rect">
              <a:avLst/>
            </a:prstGeom>
          </p:spPr>
          <p:txBody>
            <a:bodyPr wrap="square" anchor="ctr">
              <a:spAutoFit/>
            </a:bodyPr>
            <a:lstStyle/>
            <a:p>
              <a:pPr>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endPar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9203910" y="1956558"/>
            <a:ext cx="2348876" cy="1641143"/>
            <a:chOff x="800422" y="2736943"/>
            <a:chExt cx="1670404" cy="1167099"/>
          </a:xfrm>
        </p:grpSpPr>
        <p:sp>
          <p:nvSpPr>
            <p:cNvPr id="16" name="矩形 15"/>
            <p:cNvSpPr/>
            <p:nvPr/>
          </p:nvSpPr>
          <p:spPr>
            <a:xfrm>
              <a:off x="927738" y="2736943"/>
              <a:ext cx="1362499" cy="336020"/>
            </a:xfrm>
            <a:prstGeom prst="rect">
              <a:avLst/>
            </a:prstGeom>
          </p:spPr>
          <p:txBody>
            <a:bodyPr wrap="none">
              <a:spAutoFit/>
            </a:bodyPr>
            <a:lstStyle/>
            <a:p>
              <a:pPr>
                <a:lnSpc>
                  <a:spcPct val="120000"/>
                </a:lnSpc>
              </a:pPr>
              <a:r>
                <a:rPr lang="zh-CN" altLang="en-US" sz="2250">
                  <a:solidFill>
                    <a:schemeClr val="accent4"/>
                  </a:solidFill>
                  <a:latin typeface="方正大黑简体" panose="02010601030101010101" pitchFamily="2" charset="-122"/>
                  <a:ea typeface="方正大黑简体" panose="02010601030101010101" pitchFamily="2" charset="-122"/>
                </a:rPr>
                <a:t>项目单项说明</a:t>
              </a:r>
              <a:endParaRPr lang="zh-CN" altLang="en-US" sz="2250" dirty="0">
                <a:solidFill>
                  <a:schemeClr val="accent4"/>
                </a:solidFill>
                <a:latin typeface="方正大黑简体" panose="02010601030101010101" pitchFamily="2" charset="-122"/>
                <a:ea typeface="方正大黑简体" panose="02010601030101010101" pitchFamily="2" charset="-122"/>
              </a:endParaRPr>
            </a:p>
          </p:txBody>
        </p:sp>
        <p:sp>
          <p:nvSpPr>
            <p:cNvPr id="17" name="矩形 16"/>
            <p:cNvSpPr/>
            <p:nvPr/>
          </p:nvSpPr>
          <p:spPr>
            <a:xfrm>
              <a:off x="800422" y="3062603"/>
              <a:ext cx="1670404" cy="841439"/>
            </a:xfrm>
            <a:prstGeom prst="rect">
              <a:avLst/>
            </a:prstGeom>
          </p:spPr>
          <p:txBody>
            <a:bodyPr wrap="square" anchor="ctr">
              <a:spAutoFit/>
            </a:bodyPr>
            <a:lstStyle/>
            <a:p>
              <a:pPr>
                <a:lnSpc>
                  <a:spcPct val="120000"/>
                </a:lnSpc>
              </a:pPr>
              <a:r>
                <a:rPr lang="zh-CN" altLang="en-US" sz="197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endParaRPr lang="zh-CN" altLang="en-US" sz="197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椭圆 17"/>
          <p:cNvSpPr/>
          <p:nvPr/>
        </p:nvSpPr>
        <p:spPr>
          <a:xfrm>
            <a:off x="1983442" y="2507517"/>
            <a:ext cx="1012557" cy="10125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19" name="Freeform 586"/>
          <p:cNvSpPr>
            <a:spLocks noEditPoints="1"/>
          </p:cNvSpPr>
          <p:nvPr/>
        </p:nvSpPr>
        <p:spPr bwMode="auto">
          <a:xfrm>
            <a:off x="2226057" y="2784799"/>
            <a:ext cx="584661" cy="474793"/>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128580" tIns="64290" rIns="128580" bIns="64290" numCol="1" anchor="t" anchorCtr="0" compatLnSpc="1"/>
          <a:lstStyle/>
          <a:p>
            <a:endParaRPr lang="zh-CN" altLang="en-US" sz="2530"/>
          </a:p>
        </p:txBody>
      </p:sp>
      <p:sp>
        <p:nvSpPr>
          <p:cNvPr id="20" name="椭圆 19"/>
          <p:cNvSpPr/>
          <p:nvPr/>
        </p:nvSpPr>
        <p:spPr>
          <a:xfrm>
            <a:off x="4602209" y="4047613"/>
            <a:ext cx="1012557" cy="10125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1" name="Freeform 626"/>
          <p:cNvSpPr>
            <a:spLocks noEditPoints="1"/>
          </p:cNvSpPr>
          <p:nvPr/>
        </p:nvSpPr>
        <p:spPr bwMode="auto">
          <a:xfrm>
            <a:off x="4860849" y="4251751"/>
            <a:ext cx="529728" cy="604281"/>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p:spPr>
        <p:txBody>
          <a:bodyPr vert="horz" wrap="square" lIns="128580" tIns="64290" rIns="128580" bIns="64290" numCol="1" anchor="t" anchorCtr="0" compatLnSpc="1"/>
          <a:lstStyle/>
          <a:p>
            <a:endParaRPr lang="zh-CN" altLang="en-US" sz="2530"/>
          </a:p>
        </p:txBody>
      </p:sp>
      <p:sp>
        <p:nvSpPr>
          <p:cNvPr id="22" name="椭圆 21"/>
          <p:cNvSpPr/>
          <p:nvPr/>
        </p:nvSpPr>
        <p:spPr>
          <a:xfrm>
            <a:off x="7239421" y="2515916"/>
            <a:ext cx="1012557" cy="10125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3" name="Freeform 705"/>
          <p:cNvSpPr>
            <a:spLocks noEditPoints="1"/>
          </p:cNvSpPr>
          <p:nvPr/>
        </p:nvSpPr>
        <p:spPr bwMode="auto">
          <a:xfrm>
            <a:off x="7463179" y="2769104"/>
            <a:ext cx="565041" cy="490488"/>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128580" tIns="64290" rIns="128580" bIns="64290" numCol="1" anchor="t" anchorCtr="0" compatLnSpc="1"/>
          <a:lstStyle/>
          <a:p>
            <a:endParaRPr lang="zh-CN" altLang="en-US" sz="2530"/>
          </a:p>
        </p:txBody>
      </p:sp>
      <p:sp>
        <p:nvSpPr>
          <p:cNvPr id="24" name="椭圆 23"/>
          <p:cNvSpPr/>
          <p:nvPr/>
        </p:nvSpPr>
        <p:spPr>
          <a:xfrm>
            <a:off x="9872070" y="4022716"/>
            <a:ext cx="1012557" cy="10125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25" name="Freeform 628"/>
          <p:cNvSpPr>
            <a:spLocks noEditPoints="1"/>
          </p:cNvSpPr>
          <p:nvPr/>
        </p:nvSpPr>
        <p:spPr bwMode="auto">
          <a:xfrm>
            <a:off x="10137027" y="4269609"/>
            <a:ext cx="482641" cy="604281"/>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chemeClr val="bg1"/>
          </a:solidFill>
          <a:ln>
            <a:noFill/>
          </a:ln>
        </p:spPr>
        <p:txBody>
          <a:bodyPr vert="horz" wrap="square" lIns="128580" tIns="64290" rIns="128580" bIns="64290" numCol="1" anchor="t" anchorCtr="0" compatLnSpc="1"/>
          <a:lstStyle/>
          <a:p>
            <a:endParaRPr lang="zh-CN" altLang="en-US" sz="2530"/>
          </a:p>
        </p:txBody>
      </p:sp>
      <p:sp>
        <p:nvSpPr>
          <p:cNvPr id="26" name="TextBox 25"/>
          <p:cNvSpPr txBox="1"/>
          <p:nvPr/>
        </p:nvSpPr>
        <p:spPr>
          <a:xfrm>
            <a:off x="1466124" y="245220"/>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研究成果</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anim calcmode="lin" valueType="num">
                                      <p:cBhvr>
                                        <p:cTn id="30" dur="750" fill="hold"/>
                                        <p:tgtEl>
                                          <p:spTgt spid="22"/>
                                        </p:tgtEl>
                                        <p:attrNameLst>
                                          <p:attrName>ppt_x</p:attrName>
                                        </p:attrNameLst>
                                      </p:cBhvr>
                                      <p:tavLst>
                                        <p:tav tm="0">
                                          <p:val>
                                            <p:strVal val="#ppt_x"/>
                                          </p:val>
                                        </p:tav>
                                        <p:tav tm="100000">
                                          <p:val>
                                            <p:strVal val="#ppt_x"/>
                                          </p:val>
                                        </p:tav>
                                      </p:tavLst>
                                    </p:anim>
                                    <p:anim calcmode="lin" valueType="num">
                                      <p:cBhvr>
                                        <p:cTn id="31" dur="75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75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750"/>
                                        <p:tgtEl>
                                          <p:spTgt spid="20"/>
                                        </p:tgtEl>
                                      </p:cBhvr>
                                    </p:animEffect>
                                    <p:anim calcmode="lin" valueType="num">
                                      <p:cBhvr>
                                        <p:cTn id="47" dur="750" fill="hold"/>
                                        <p:tgtEl>
                                          <p:spTgt spid="20"/>
                                        </p:tgtEl>
                                        <p:attrNameLst>
                                          <p:attrName>ppt_x</p:attrName>
                                        </p:attrNameLst>
                                      </p:cBhvr>
                                      <p:tavLst>
                                        <p:tav tm="0">
                                          <p:val>
                                            <p:strVal val="#ppt_x"/>
                                          </p:val>
                                        </p:tav>
                                        <p:tav tm="100000">
                                          <p:val>
                                            <p:strVal val="#ppt_x"/>
                                          </p:val>
                                        </p:tav>
                                      </p:tavLst>
                                    </p:anim>
                                    <p:anim calcmode="lin" valueType="num">
                                      <p:cBhvr>
                                        <p:cTn id="48" dur="75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750"/>
                                        <p:tgtEl>
                                          <p:spTgt spid="5"/>
                                        </p:tgtEl>
                                      </p:cBhvr>
                                    </p:animEffect>
                                    <p:anim calcmode="lin" valueType="num">
                                      <p:cBhvr>
                                        <p:cTn id="59" dur="750" fill="hold"/>
                                        <p:tgtEl>
                                          <p:spTgt spid="5"/>
                                        </p:tgtEl>
                                        <p:attrNameLst>
                                          <p:attrName>ppt_x</p:attrName>
                                        </p:attrNameLst>
                                      </p:cBhvr>
                                      <p:tavLst>
                                        <p:tav tm="0">
                                          <p:val>
                                            <p:strVal val="#ppt_x"/>
                                          </p:val>
                                        </p:tav>
                                        <p:tav tm="100000">
                                          <p:val>
                                            <p:strVal val="#ppt_x"/>
                                          </p:val>
                                        </p:tav>
                                      </p:tavLst>
                                    </p:anim>
                                    <p:anim calcmode="lin" valueType="num">
                                      <p:cBhvr>
                                        <p:cTn id="60" dur="75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750"/>
                                        <p:tgtEl>
                                          <p:spTgt spid="18"/>
                                        </p:tgtEl>
                                      </p:cBhvr>
                                    </p:animEffect>
                                    <p:anim calcmode="lin" valueType="num">
                                      <p:cBhvr>
                                        <p:cTn id="64" dur="750" fill="hold"/>
                                        <p:tgtEl>
                                          <p:spTgt spid="18"/>
                                        </p:tgtEl>
                                        <p:attrNameLst>
                                          <p:attrName>ppt_x</p:attrName>
                                        </p:attrNameLst>
                                      </p:cBhvr>
                                      <p:tavLst>
                                        <p:tav tm="0">
                                          <p:val>
                                            <p:strVal val="#ppt_x"/>
                                          </p:val>
                                        </p:tav>
                                        <p:tav tm="100000">
                                          <p:val>
                                            <p:strVal val="#ppt_x"/>
                                          </p:val>
                                        </p:tav>
                                      </p:tavLst>
                                    </p:anim>
                                    <p:anim calcmode="lin" valueType="num">
                                      <p:cBhvr>
                                        <p:cTn id="65" dur="75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par>
                                <p:cTn id="76" presetID="22" presetClass="entr" presetSubtype="1"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par>
                                <p:cTn id="79" presetID="22" presetClass="entr" presetSubtype="4"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1"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par>
                          <p:cTn id="85" fill="hold">
                            <p:stCondLst>
                              <p:cond delay="650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31"/>
                                        </p:tgtEl>
                                        <p:attrNameLst>
                                          <p:attrName>style.visibility</p:attrName>
                                        </p:attrNameLst>
                                      </p:cBhvr>
                                      <p:to>
                                        <p:strVal val="visible"/>
                                      </p:to>
                                    </p:set>
                                    <p:anim calcmode="lin" valueType="num">
                                      <p:cBhvr>
                                        <p:cTn id="88" dur="650" fill="hold"/>
                                        <p:tgtEl>
                                          <p:spTgt spid="31"/>
                                        </p:tgtEl>
                                        <p:attrNameLst>
                                          <p:attrName>ppt_w</p:attrName>
                                        </p:attrNameLst>
                                      </p:cBhvr>
                                      <p:tavLst>
                                        <p:tav tm="0">
                                          <p:val>
                                            <p:fltVal val="0"/>
                                          </p:val>
                                        </p:tav>
                                        <p:tav tm="100000">
                                          <p:val>
                                            <p:strVal val="#ppt_w"/>
                                          </p:val>
                                        </p:tav>
                                      </p:tavLst>
                                    </p:anim>
                                    <p:anim calcmode="lin" valueType="num">
                                      <p:cBhvr>
                                        <p:cTn id="89" dur="650" fill="hold"/>
                                        <p:tgtEl>
                                          <p:spTgt spid="31"/>
                                        </p:tgtEl>
                                        <p:attrNameLst>
                                          <p:attrName>ppt_h</p:attrName>
                                        </p:attrNameLst>
                                      </p:cBhvr>
                                      <p:tavLst>
                                        <p:tav tm="0">
                                          <p:val>
                                            <p:fltVal val="0"/>
                                          </p:val>
                                        </p:tav>
                                        <p:tav tm="100000">
                                          <p:val>
                                            <p:strVal val="#ppt_h"/>
                                          </p:val>
                                        </p:tav>
                                      </p:tavLst>
                                    </p:anim>
                                    <p:animEffect transition="in" filter="fade">
                                      <p:cBhvr>
                                        <p:cTn id="90"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animBg="1"/>
      <p:bldP spid="19" grpId="0" animBg="1"/>
      <p:bldP spid="20" grpId="0" animBg="1"/>
      <p:bldP spid="21" grpId="0" animBg="1"/>
      <p:bldP spid="22" grpId="0" animBg="1"/>
      <p:bldP spid="23" grpId="0" animBg="1"/>
      <p:bldP spid="24" grpId="0" animBg="1"/>
      <p:bldP spid="25"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591026" y="1591211"/>
            <a:ext cx="6167229" cy="519941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8411" tIns="44206" rIns="88411" bIns="44206" anchor="ctr"/>
          <a:lstStyle/>
          <a:p>
            <a:pPr algn="ctr" fontAlgn="base">
              <a:spcBef>
                <a:spcPct val="0"/>
              </a:spcBef>
              <a:spcAft>
                <a:spcPct val="0"/>
              </a:spcAft>
              <a:defRPr/>
            </a:pPr>
            <a:endParaRPr lang="zh-CN" altLang="en-US" sz="1830"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4204966" y="4890508"/>
            <a:ext cx="2238316" cy="414422"/>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411" tIns="44206" rIns="88411" bIns="44206" rtlCol="0" anchor="ctr"/>
          <a:lstStyle/>
          <a:p>
            <a:pPr algn="ctr"/>
            <a:r>
              <a:rPr lang="zh-CN" altLang="en-US" sz="1830">
                <a:latin typeface="微软雅黑" panose="020B0503020204020204" pitchFamily="34" charset="-122"/>
                <a:ea typeface="微软雅黑" panose="020B0503020204020204" pitchFamily="34" charset="-122"/>
              </a:rPr>
              <a:t>应用前景二</a:t>
            </a:r>
            <a:endParaRPr lang="zh-CN" altLang="en-US" sz="1830" dirty="0">
              <a:latin typeface="微软雅黑" panose="020B0503020204020204" pitchFamily="34" charset="-122"/>
              <a:ea typeface="微软雅黑" panose="020B0503020204020204" pitchFamily="34" charset="-122"/>
            </a:endParaRPr>
          </a:p>
        </p:txBody>
      </p:sp>
      <p:sp>
        <p:nvSpPr>
          <p:cNvPr id="5" name="圆角矩形 4"/>
          <p:cNvSpPr/>
          <p:nvPr/>
        </p:nvSpPr>
        <p:spPr>
          <a:xfrm>
            <a:off x="5143612" y="3997654"/>
            <a:ext cx="2238316" cy="414422"/>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411" tIns="44206" rIns="88411" bIns="44206" rtlCol="0" anchor="ctr"/>
          <a:lstStyle/>
          <a:p>
            <a:pPr algn="ctr"/>
            <a:r>
              <a:rPr lang="zh-CN" altLang="en-US" sz="1830">
                <a:latin typeface="微软雅黑" panose="020B0503020204020204" pitchFamily="34" charset="-122"/>
                <a:ea typeface="微软雅黑" panose="020B0503020204020204" pitchFamily="34" charset="-122"/>
              </a:rPr>
              <a:t>应用前景三</a:t>
            </a:r>
            <a:endParaRPr lang="zh-CN" altLang="en-US" sz="1830" dirty="0">
              <a:latin typeface="微软雅黑" panose="020B0503020204020204" pitchFamily="34" charset="-122"/>
              <a:ea typeface="微软雅黑" panose="020B0503020204020204" pitchFamily="34" charset="-122"/>
            </a:endParaRPr>
          </a:p>
        </p:txBody>
      </p:sp>
      <p:sp>
        <p:nvSpPr>
          <p:cNvPr id="6" name="圆角矩形 5"/>
          <p:cNvSpPr/>
          <p:nvPr/>
        </p:nvSpPr>
        <p:spPr>
          <a:xfrm>
            <a:off x="5843087" y="3136253"/>
            <a:ext cx="2238316" cy="414422"/>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411" tIns="44206" rIns="88411" bIns="44206" rtlCol="0" anchor="ctr"/>
          <a:lstStyle/>
          <a:p>
            <a:pPr algn="ctr"/>
            <a:r>
              <a:rPr lang="zh-CN" altLang="en-US" sz="1830">
                <a:latin typeface="微软雅黑" panose="020B0503020204020204" pitchFamily="34" charset="-122"/>
                <a:ea typeface="微软雅黑" panose="020B0503020204020204" pitchFamily="34" charset="-122"/>
              </a:rPr>
              <a:t>应用前景四</a:t>
            </a:r>
            <a:endParaRPr lang="zh-CN" altLang="en-US" sz="1830" dirty="0">
              <a:latin typeface="微软雅黑" panose="020B0503020204020204" pitchFamily="34" charset="-122"/>
              <a:ea typeface="微软雅黑" panose="020B0503020204020204" pitchFamily="34" charset="-122"/>
            </a:endParaRPr>
          </a:p>
        </p:txBody>
      </p:sp>
      <p:sp>
        <p:nvSpPr>
          <p:cNvPr id="7" name="圆角矩形 6"/>
          <p:cNvSpPr/>
          <p:nvPr/>
        </p:nvSpPr>
        <p:spPr>
          <a:xfrm>
            <a:off x="6627193" y="2323138"/>
            <a:ext cx="2238316" cy="414422"/>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411" tIns="44206" rIns="88411" bIns="44206" rtlCol="0" anchor="ctr"/>
          <a:lstStyle/>
          <a:p>
            <a:pPr algn="ctr"/>
            <a:r>
              <a:rPr lang="zh-CN" altLang="en-US" sz="1830">
                <a:latin typeface="微软雅黑" panose="020B0503020204020204" pitchFamily="34" charset="-122"/>
                <a:ea typeface="微软雅黑" panose="020B0503020204020204" pitchFamily="34" charset="-122"/>
              </a:rPr>
              <a:t>应用前景五</a:t>
            </a:r>
            <a:endParaRPr lang="zh-CN" altLang="en-US" sz="1830" dirty="0">
              <a:latin typeface="微软雅黑" panose="020B0503020204020204" pitchFamily="34" charset="-122"/>
              <a:ea typeface="微软雅黑" panose="020B0503020204020204" pitchFamily="34" charset="-122"/>
            </a:endParaRPr>
          </a:p>
        </p:txBody>
      </p:sp>
      <p:sp>
        <p:nvSpPr>
          <p:cNvPr id="9" name="圆角矩形 8"/>
          <p:cNvSpPr/>
          <p:nvPr/>
        </p:nvSpPr>
        <p:spPr>
          <a:xfrm>
            <a:off x="3316816" y="5707961"/>
            <a:ext cx="2238316" cy="414422"/>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411" tIns="44206" rIns="88411" bIns="44206" rtlCol="0" anchor="ctr"/>
          <a:lstStyle/>
          <a:p>
            <a:pPr algn="ctr"/>
            <a:r>
              <a:rPr lang="zh-CN" altLang="en-US" sz="1830">
                <a:latin typeface="微软雅黑" panose="020B0503020204020204" pitchFamily="34" charset="-122"/>
                <a:ea typeface="微软雅黑" panose="020B0503020204020204" pitchFamily="34" charset="-122"/>
              </a:rPr>
              <a:t>应用前景一</a:t>
            </a:r>
            <a:endParaRPr lang="zh-CN" altLang="en-US" sz="1830" dirty="0">
              <a:latin typeface="微软雅黑" panose="020B0503020204020204" pitchFamily="34" charset="-122"/>
              <a:ea typeface="微软雅黑" panose="020B0503020204020204" pitchFamily="34" charset="-122"/>
            </a:endParaRPr>
          </a:p>
        </p:txBody>
      </p:sp>
      <p:sp>
        <p:nvSpPr>
          <p:cNvPr id="10" name="矩形 9"/>
          <p:cNvSpPr/>
          <p:nvPr/>
        </p:nvSpPr>
        <p:spPr>
          <a:xfrm>
            <a:off x="6829704" y="5680356"/>
            <a:ext cx="2220583" cy="608520"/>
          </a:xfrm>
          <a:prstGeom prst="rect">
            <a:avLst/>
          </a:prstGeom>
          <a:ln>
            <a:solidFill>
              <a:srgbClr val="01458E"/>
            </a:solidFill>
            <a:prstDash val="dash"/>
          </a:ln>
        </p:spPr>
        <p:txBody>
          <a:bodyPr wrap="square" lIns="88411" tIns="44206" rIns="88411" bIns="44206">
            <a:spAutoFit/>
          </a:bodyPr>
          <a:lstStyle/>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421246" y="4803229"/>
            <a:ext cx="2220583" cy="608520"/>
          </a:xfrm>
          <a:prstGeom prst="rect">
            <a:avLst/>
          </a:prstGeom>
          <a:ln>
            <a:solidFill>
              <a:srgbClr val="01458E"/>
            </a:solidFill>
            <a:prstDash val="dash"/>
          </a:ln>
        </p:spPr>
        <p:txBody>
          <a:bodyPr wrap="square" lIns="88411" tIns="44206" rIns="88411" bIns="44206">
            <a:spAutoFit/>
          </a:bodyPr>
          <a:lstStyle/>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7995259" y="3926101"/>
            <a:ext cx="2220583" cy="608520"/>
          </a:xfrm>
          <a:prstGeom prst="rect">
            <a:avLst/>
          </a:prstGeom>
          <a:ln>
            <a:solidFill>
              <a:srgbClr val="01458E"/>
            </a:solidFill>
            <a:prstDash val="dash"/>
          </a:ln>
        </p:spPr>
        <p:txBody>
          <a:bodyPr wrap="square" lIns="88411" tIns="44206" rIns="88411" bIns="44206">
            <a:spAutoFit/>
          </a:bodyPr>
          <a:lstStyle/>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8531538" y="3048974"/>
            <a:ext cx="2220583" cy="608520"/>
          </a:xfrm>
          <a:prstGeom prst="rect">
            <a:avLst/>
          </a:prstGeom>
          <a:ln>
            <a:solidFill>
              <a:srgbClr val="01458E"/>
            </a:solidFill>
            <a:prstDash val="dash"/>
          </a:ln>
        </p:spPr>
        <p:txBody>
          <a:bodyPr wrap="square" lIns="88411" tIns="44206" rIns="88411" bIns="44206">
            <a:spAutoFit/>
          </a:bodyPr>
          <a:lstStyle/>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9372833" y="2251585"/>
            <a:ext cx="2220583" cy="608520"/>
          </a:xfrm>
          <a:prstGeom prst="rect">
            <a:avLst/>
          </a:prstGeom>
          <a:ln>
            <a:solidFill>
              <a:srgbClr val="01458E"/>
            </a:solidFill>
            <a:prstDash val="dash"/>
          </a:ln>
        </p:spPr>
        <p:txBody>
          <a:bodyPr wrap="square" lIns="88411" tIns="44206" rIns="88411" bIns="44206">
            <a:spAutoFit/>
          </a:bodyPr>
          <a:lstStyle/>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1432231" y="2476283"/>
            <a:ext cx="3579565" cy="1272592"/>
          </a:xfrm>
          <a:prstGeom prst="rect">
            <a:avLst/>
          </a:prstGeom>
        </p:spPr>
        <p:txBody>
          <a:bodyPr lIns="96435" tIns="48218" rIns="96435" bIns="48218">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40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40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463518" y="1942834"/>
            <a:ext cx="3042000" cy="617501"/>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970" b="1">
                <a:solidFill>
                  <a:schemeClr val="accent1"/>
                </a:solidFill>
                <a:latin typeface="微软雅黑" panose="020B0503020204020204" pitchFamily="34" charset="-122"/>
                <a:ea typeface="微软雅黑" panose="020B0503020204020204" pitchFamily="34" charset="-122"/>
              </a:rPr>
              <a:t>添加标题内容文字</a:t>
            </a:r>
            <a:endParaRPr lang="en-US" sz="197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464159" y="238372"/>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应用前景</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15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650" fill="hold"/>
                                        <p:tgtEl>
                                          <p:spTgt spid="22"/>
                                        </p:tgtEl>
                                        <p:attrNameLst>
                                          <p:attrName>ppt_w</p:attrName>
                                        </p:attrNameLst>
                                      </p:cBhvr>
                                      <p:tavLst>
                                        <p:tav tm="0">
                                          <p:val>
                                            <p:fltVal val="0"/>
                                          </p:val>
                                        </p:tav>
                                        <p:tav tm="100000">
                                          <p:val>
                                            <p:strVal val="#ppt_w"/>
                                          </p:val>
                                        </p:tav>
                                      </p:tavLst>
                                    </p:anim>
                                    <p:anim calcmode="lin" valueType="num">
                                      <p:cBhvr>
                                        <p:cTn id="60" dur="650" fill="hold"/>
                                        <p:tgtEl>
                                          <p:spTgt spid="22"/>
                                        </p:tgtEl>
                                        <p:attrNameLst>
                                          <p:attrName>ppt_h</p:attrName>
                                        </p:attrNameLst>
                                      </p:cBhvr>
                                      <p:tavLst>
                                        <p:tav tm="0">
                                          <p:val>
                                            <p:fltVal val="0"/>
                                          </p:val>
                                        </p:tav>
                                        <p:tav tm="100000">
                                          <p:val>
                                            <p:strVal val="#ppt_h"/>
                                          </p:val>
                                        </p:tav>
                                      </p:tavLst>
                                    </p:anim>
                                    <p:animEffect transition="in" filter="fade">
                                      <p:cBhvr>
                                        <p:cTn id="61" dur="6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81103" y="3493237"/>
            <a:ext cx="4927084"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153218" y="3670498"/>
            <a:ext cx="4436397"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000">
                <a:solidFill>
                  <a:prstClr val="white"/>
                </a:solidFill>
                <a:latin typeface="Arial" panose="020B0604020202020204" pitchFamily="34" charset="0"/>
                <a:ea typeface="微软雅黑" panose="020B0503020204020204" pitchFamily="34" charset="-122"/>
                <a:sym typeface="Arial" panose="020B0604020202020204" pitchFamily="34" charset="0"/>
              </a:rPr>
              <a:t>相关建议及总结</a:t>
            </a:r>
            <a:endParaRPr lang="en-US" altLang="zh-CN" sz="4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71247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2043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73359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4155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5565279" y="1312069"/>
            <a:ext cx="1621810" cy="1881300"/>
            <a:chOff x="1319382" y="150709"/>
            <a:chExt cx="1489821" cy="1728192"/>
          </a:xfrm>
          <a:effectLst>
            <a:outerShdw blurRad="190500" dist="127000" dir="2700000" algn="tl" rotWithShape="0">
              <a:prstClr val="black">
                <a:alpha val="40000"/>
              </a:prstClr>
            </a:outerShdw>
          </a:effectLst>
        </p:grpSpPr>
        <p:sp>
          <p:nvSpPr>
            <p:cNvPr id="14" name="六边形 13"/>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5" name="六边形 14"/>
            <p:cNvSpPr/>
            <p:nvPr/>
          </p:nvSpPr>
          <p:spPr>
            <a:xfrm rot="5400000">
              <a:off x="1300555" y="382268"/>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矩形 259"/>
            <p:cNvSpPr>
              <a:spLocks noChangeArrowheads="1"/>
            </p:cNvSpPr>
            <p:nvPr/>
          </p:nvSpPr>
          <p:spPr bwMode="auto">
            <a:xfrm>
              <a:off x="1457602" y="521988"/>
              <a:ext cx="1213382" cy="101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7200" b="1" cap="all">
                  <a:solidFill>
                    <a:srgbClr val="1F4C6B"/>
                  </a:solidFill>
                  <a:latin typeface="Arial" panose="020B0604020202020204" pitchFamily="34" charset="0"/>
                  <a:cs typeface="Arial" panose="020B0604020202020204" pitchFamily="34" charset="0"/>
                </a:rPr>
                <a:t>05</a:t>
              </a:r>
              <a:endParaRPr lang="zh-CN" altLang="en-US" sz="7200" i="1" cap="all" dirty="0">
                <a:solidFill>
                  <a:srgbClr val="1F4C6B"/>
                </a:solidFill>
                <a:latin typeface="Arial" panose="020B0604020202020204" pitchFamily="34" charset="0"/>
                <a:cs typeface="Arial" panose="020B0604020202020204" pitchFamily="34" charset="0"/>
              </a:endParaRPr>
            </a:p>
          </p:txBody>
        </p:sp>
      </p:gr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1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60823" y="254156"/>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相关建议</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Shape 6914"/>
          <p:cNvSpPr/>
          <p:nvPr/>
        </p:nvSpPr>
        <p:spPr>
          <a:xfrm>
            <a:off x="4497099" y="2046977"/>
            <a:ext cx="2046276" cy="1859697"/>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49" name="Shape 6915"/>
          <p:cNvSpPr/>
          <p:nvPr/>
        </p:nvSpPr>
        <p:spPr>
          <a:xfrm>
            <a:off x="6496492" y="2046974"/>
            <a:ext cx="1855546" cy="2063702"/>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0" name="Shape 6916"/>
          <p:cNvSpPr/>
          <p:nvPr/>
        </p:nvSpPr>
        <p:spPr>
          <a:xfrm>
            <a:off x="4497100" y="3841483"/>
            <a:ext cx="1842239" cy="2047441"/>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1" name="Shape 6917"/>
          <p:cNvSpPr/>
          <p:nvPr/>
        </p:nvSpPr>
        <p:spPr>
          <a:xfrm>
            <a:off x="6293652" y="4041912"/>
            <a:ext cx="2059582" cy="1846394"/>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2" name="Shape 6926"/>
          <p:cNvSpPr/>
          <p:nvPr/>
        </p:nvSpPr>
        <p:spPr>
          <a:xfrm>
            <a:off x="3868576" y="2478058"/>
            <a:ext cx="1345732" cy="6273"/>
          </a:xfrm>
          <a:prstGeom prst="line">
            <a:avLst/>
          </a:prstGeom>
          <a:ln w="6350">
            <a:solidFill>
              <a:schemeClr val="bg1">
                <a:lumMod val="65000"/>
              </a:schemeClr>
            </a:solidFill>
            <a:prstDash val="dash"/>
            <a:miter lim="400000"/>
            <a:headEnd type="triangle"/>
          </a:ln>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3" name="Shape 6927"/>
          <p:cNvSpPr/>
          <p:nvPr/>
        </p:nvSpPr>
        <p:spPr>
          <a:xfrm>
            <a:off x="3868574" y="4883851"/>
            <a:ext cx="1041966" cy="0"/>
          </a:xfrm>
          <a:prstGeom prst="line">
            <a:avLst/>
          </a:prstGeom>
          <a:ln w="6350">
            <a:solidFill>
              <a:schemeClr val="bg1">
                <a:lumMod val="65000"/>
              </a:schemeClr>
            </a:solidFill>
            <a:prstDash val="dash"/>
            <a:miter lim="400000"/>
            <a:headEnd type="triangle"/>
          </a:ln>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4" name="Shape 6928"/>
          <p:cNvSpPr/>
          <p:nvPr/>
        </p:nvSpPr>
        <p:spPr>
          <a:xfrm flipH="1">
            <a:off x="7781944" y="2478090"/>
            <a:ext cx="1236258" cy="1"/>
          </a:xfrm>
          <a:prstGeom prst="line">
            <a:avLst/>
          </a:prstGeom>
          <a:ln w="6350">
            <a:solidFill>
              <a:schemeClr val="bg1">
                <a:lumMod val="65000"/>
              </a:schemeClr>
            </a:solidFill>
            <a:prstDash val="dash"/>
            <a:miter lim="400000"/>
            <a:headEnd type="triangle"/>
          </a:ln>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5" name="Shape 6929"/>
          <p:cNvSpPr/>
          <p:nvPr/>
        </p:nvSpPr>
        <p:spPr>
          <a:xfrm flipH="1">
            <a:off x="7997128" y="4883855"/>
            <a:ext cx="1021074" cy="1"/>
          </a:xfrm>
          <a:prstGeom prst="line">
            <a:avLst/>
          </a:prstGeom>
          <a:ln w="6350">
            <a:solidFill>
              <a:schemeClr val="bg1">
                <a:lumMod val="65000"/>
              </a:schemeClr>
            </a:solidFill>
            <a:prstDash val="dash"/>
            <a:miter lim="400000"/>
            <a:headEnd type="triangle"/>
          </a:ln>
        </p:spPr>
        <p:txBody>
          <a:bodyPr lIns="0" tIns="0" rIns="0" bIns="0"/>
          <a:lstStyle/>
          <a:p>
            <a:pPr defTabSz="607695">
              <a:defRPr sz="1200">
                <a:uFillTx/>
                <a:latin typeface="Helvetica" panose="020B0604020202020204"/>
                <a:ea typeface="Helvetica" panose="020B0604020202020204"/>
                <a:cs typeface="Helvetica" panose="020B0604020202020204"/>
                <a:sym typeface="Helvetica" panose="020B0604020202020204"/>
              </a:defRPr>
            </a:pPr>
            <a:endParaRPr sz="1685">
              <a:latin typeface="微软雅黑" panose="020B0503020204020204" pitchFamily="34" charset="-122"/>
              <a:ea typeface="微软雅黑" panose="020B0503020204020204" pitchFamily="34" charset="-122"/>
            </a:endParaRPr>
          </a:p>
        </p:txBody>
      </p:sp>
      <p:sp>
        <p:nvSpPr>
          <p:cNvPr id="56" name="Freeform 41"/>
          <p:cNvSpPr>
            <a:spLocks noEditPoints="1"/>
          </p:cNvSpPr>
          <p:nvPr/>
        </p:nvSpPr>
        <p:spPr bwMode="auto">
          <a:xfrm>
            <a:off x="5923098" y="3458788"/>
            <a:ext cx="1012557" cy="92108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a:defRPr/>
            </a:pPr>
            <a:endParaRPr lang="en-US" sz="2530" kern="0" dirty="0">
              <a:solidFill>
                <a:sysClr val="windowText" lastClr="000000"/>
              </a:solidFill>
              <a:latin typeface="微软雅黑" panose="020B0503020204020204" pitchFamily="34" charset="-122"/>
              <a:ea typeface="微软雅黑" panose="020B0503020204020204" pitchFamily="34" charset="-122"/>
            </a:endParaRPr>
          </a:p>
        </p:txBody>
      </p:sp>
      <p:sp>
        <p:nvSpPr>
          <p:cNvPr id="57" name="Content Placeholder 2"/>
          <p:cNvSpPr txBox="1"/>
          <p:nvPr/>
        </p:nvSpPr>
        <p:spPr>
          <a:xfrm>
            <a:off x="1058934" y="1996234"/>
            <a:ext cx="2777726" cy="1716456"/>
          </a:xfrm>
          <a:prstGeom prst="rect">
            <a:avLst/>
          </a:prstGeom>
        </p:spPr>
        <p:txBody>
          <a:bodyPr vert="horz" lIns="128580" tIns="64290" rIns="128580" bIns="6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250" b="1">
                <a:solidFill>
                  <a:schemeClr val="accent1"/>
                </a:solidFill>
                <a:latin typeface="微软雅黑" panose="020B0503020204020204" pitchFamily="34" charset="-122"/>
                <a:ea typeface="微软雅黑" panose="020B0503020204020204" pitchFamily="34" charset="-122"/>
                <a:cs typeface="Arial" panose="020B0604020202020204" pitchFamily="34" charset="0"/>
              </a:rPr>
              <a:t>填加标题</a:t>
            </a:r>
            <a:endParaRPr lang="zh-CN" altLang="en-US" sz="2250" b="1">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250" b="1">
                <a:solidFill>
                  <a:schemeClr val="accent1"/>
                </a:solidFill>
                <a:latin typeface="微软雅黑" panose="020B0503020204020204" pitchFamily="34" charset="-122"/>
                <a:ea typeface="微软雅黑" panose="020B0503020204020204" pitchFamily="34" charset="-122"/>
                <a:cs typeface="Arial" panose="020B0604020202020204" pitchFamily="34" charset="0"/>
              </a:rPr>
              <a:t>单击添加文本单击添加文本单击添加文本单击添加文本单击添加文本单击添加文本</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Content Placeholder 2"/>
          <p:cNvSpPr txBox="1"/>
          <p:nvPr/>
        </p:nvSpPr>
        <p:spPr>
          <a:xfrm>
            <a:off x="1015112" y="4431262"/>
            <a:ext cx="2777726" cy="1716456"/>
          </a:xfrm>
          <a:prstGeom prst="rect">
            <a:avLst/>
          </a:prstGeom>
        </p:spPr>
        <p:txBody>
          <a:bodyPr vert="horz" lIns="128580" tIns="64290" rIns="128580" bIns="6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250" b="1">
                <a:solidFill>
                  <a:schemeClr val="accent4"/>
                </a:solidFill>
                <a:latin typeface="微软雅黑" panose="020B0503020204020204" pitchFamily="34" charset="-122"/>
                <a:ea typeface="微软雅黑" panose="020B0503020204020204" pitchFamily="34" charset="-122"/>
                <a:cs typeface="Arial" panose="020B0604020202020204" pitchFamily="34" charset="0"/>
              </a:rPr>
              <a:t>填加标题</a:t>
            </a:r>
            <a:endParaRPr lang="zh-CN" altLang="en-US" sz="2250" b="1">
              <a:solidFill>
                <a:schemeClr val="accent4"/>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250" b="1">
                <a:solidFill>
                  <a:schemeClr val="accent4"/>
                </a:solidFill>
                <a:latin typeface="微软雅黑" panose="020B0503020204020204" pitchFamily="34" charset="-122"/>
                <a:ea typeface="微软雅黑" panose="020B0503020204020204" pitchFamily="34" charset="-122"/>
                <a:cs typeface="Arial" panose="020B0604020202020204" pitchFamily="34" charset="0"/>
              </a:rPr>
              <a:t>单击添加文本单击添加文本单击添加文本单击添加文本单击添加文本单击添加文本</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Content Placeholder 2"/>
          <p:cNvSpPr txBox="1"/>
          <p:nvPr/>
        </p:nvSpPr>
        <p:spPr>
          <a:xfrm>
            <a:off x="9119457" y="2011103"/>
            <a:ext cx="2777726" cy="1716456"/>
          </a:xfrm>
          <a:prstGeom prst="rect">
            <a:avLst/>
          </a:prstGeom>
        </p:spPr>
        <p:txBody>
          <a:bodyPr vert="horz" lIns="128580" tIns="64290" rIns="128580" bIns="6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50" b="1">
                <a:solidFill>
                  <a:schemeClr val="accent3"/>
                </a:solidFill>
                <a:latin typeface="微软雅黑" panose="020B0503020204020204" pitchFamily="34" charset="-122"/>
                <a:ea typeface="微软雅黑" panose="020B0503020204020204" pitchFamily="34" charset="-122"/>
                <a:cs typeface="Arial" panose="020B0604020202020204" pitchFamily="34" charset="0"/>
              </a:rPr>
              <a:t>填加标题</a:t>
            </a:r>
            <a:endParaRPr lang="zh-CN" altLang="en-US" sz="2250" b="1">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a:p>
            <a:pPr algn="l"/>
            <a:r>
              <a:rPr lang="zh-CN" altLang="en-US" sz="2250" b="1">
                <a:solidFill>
                  <a:schemeClr val="accent3"/>
                </a:solidFill>
                <a:latin typeface="微软雅黑" panose="020B0503020204020204" pitchFamily="34" charset="-122"/>
                <a:ea typeface="微软雅黑" panose="020B0503020204020204" pitchFamily="34" charset="-122"/>
                <a:cs typeface="Arial" panose="020B0604020202020204" pitchFamily="34" charset="0"/>
              </a:rPr>
              <a:t>单击添加文本单击添加文本单击添加文本单击添加文本单击添加文本单击添加文本</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Content Placeholder 2"/>
          <p:cNvSpPr txBox="1"/>
          <p:nvPr/>
        </p:nvSpPr>
        <p:spPr>
          <a:xfrm>
            <a:off x="9119457" y="4427222"/>
            <a:ext cx="2777726" cy="1716456"/>
          </a:xfrm>
          <a:prstGeom prst="rect">
            <a:avLst/>
          </a:prstGeom>
        </p:spPr>
        <p:txBody>
          <a:bodyPr vert="horz" lIns="128580" tIns="64290" rIns="128580" bIns="6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250" b="1">
                <a:solidFill>
                  <a:schemeClr val="accent2"/>
                </a:solidFill>
                <a:latin typeface="微软雅黑" panose="020B0503020204020204" pitchFamily="34" charset="-122"/>
                <a:ea typeface="微软雅黑" panose="020B0503020204020204" pitchFamily="34" charset="-122"/>
                <a:cs typeface="Arial" panose="020B0604020202020204" pitchFamily="34" charset="0"/>
              </a:rPr>
              <a:t>填加标题</a:t>
            </a:r>
            <a:endParaRPr lang="zh-CN" altLang="en-US" sz="2250" b="1">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algn="l"/>
            <a:r>
              <a:rPr lang="zh-CN" altLang="en-US" sz="2250" b="1">
                <a:solidFill>
                  <a:schemeClr val="accent2"/>
                </a:solidFill>
                <a:latin typeface="微软雅黑" panose="020B0503020204020204" pitchFamily="34" charset="-122"/>
                <a:ea typeface="微软雅黑" panose="020B0503020204020204" pitchFamily="34" charset="-122"/>
                <a:cs typeface="Arial" panose="020B0604020202020204" pitchFamily="34" charset="0"/>
              </a:rPr>
              <a:t>单击添加文本单击添加文本单击添加文本单击添加文本单击添加文本单击添加文本</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anim calcmode="lin" valueType="num">
                                      <p:cBhvr>
                                        <p:cTn id="8" dur="2000" fill="hold"/>
                                        <p:tgtEl>
                                          <p:spTgt spid="56"/>
                                        </p:tgtEl>
                                        <p:attrNameLst>
                                          <p:attrName>ppt_w</p:attrName>
                                        </p:attrNameLst>
                                      </p:cBhvr>
                                      <p:tavLst>
                                        <p:tav tm="0" fmla="#ppt_w*sin(2.5*pi*$)">
                                          <p:val>
                                            <p:fltVal val="0"/>
                                          </p:val>
                                        </p:tav>
                                        <p:tav tm="100000">
                                          <p:val>
                                            <p:fltVal val="1"/>
                                          </p:val>
                                        </p:tav>
                                      </p:tavLst>
                                    </p:anim>
                                    <p:anim calcmode="lin" valueType="num">
                                      <p:cBhvr>
                                        <p:cTn id="9" dur="2000" fill="hold"/>
                                        <p:tgtEl>
                                          <p:spTgt spid="56"/>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left)">
                                      <p:cBhvr>
                                        <p:cTn id="34" dur="500"/>
                                        <p:tgtEl>
                                          <p:spTgt spid="55"/>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1000"/>
                                        <p:tgtEl>
                                          <p:spTgt spid="58"/>
                                        </p:tgtEl>
                                      </p:cBhvr>
                                    </p:animEffect>
                                    <p:anim calcmode="lin" valueType="num">
                                      <p:cBhvr>
                                        <p:cTn id="45" dur="1000" fill="hold"/>
                                        <p:tgtEl>
                                          <p:spTgt spid="58"/>
                                        </p:tgtEl>
                                        <p:attrNameLst>
                                          <p:attrName>ppt_x</p:attrName>
                                        </p:attrNameLst>
                                      </p:cBhvr>
                                      <p:tavLst>
                                        <p:tav tm="0">
                                          <p:val>
                                            <p:strVal val="#ppt_x"/>
                                          </p:val>
                                        </p:tav>
                                        <p:tav tm="100000">
                                          <p:val>
                                            <p:strVal val="#ppt_x"/>
                                          </p:val>
                                        </p:tav>
                                      </p:tavLst>
                                    </p:anim>
                                    <p:anim calcmode="lin" valueType="num">
                                      <p:cBhvr>
                                        <p:cTn id="46" dur="1000" fill="hold"/>
                                        <p:tgtEl>
                                          <p:spTgt spid="58"/>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anim calcmode="lin" valueType="num">
                                      <p:cBhvr>
                                        <p:cTn id="51" dur="1000" fill="hold"/>
                                        <p:tgtEl>
                                          <p:spTgt spid="59"/>
                                        </p:tgtEl>
                                        <p:attrNameLst>
                                          <p:attrName>ppt_x</p:attrName>
                                        </p:attrNameLst>
                                      </p:cBhvr>
                                      <p:tavLst>
                                        <p:tav tm="0">
                                          <p:val>
                                            <p:strVal val="#ppt_x"/>
                                          </p:val>
                                        </p:tav>
                                        <p:tav tm="100000">
                                          <p:val>
                                            <p:strVal val="#ppt_x"/>
                                          </p:val>
                                        </p:tav>
                                      </p:tavLst>
                                    </p:anim>
                                    <p:anim calcmode="lin" valueType="num">
                                      <p:cBhvr>
                                        <p:cTn id="52" dur="1000" fill="hold"/>
                                        <p:tgtEl>
                                          <p:spTgt spid="59"/>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20"/>
                                        </p:tgtEl>
                                        <p:attrNameLst>
                                          <p:attrName>style.visibility</p:attrName>
                                        </p:attrNameLst>
                                      </p:cBhvr>
                                      <p:to>
                                        <p:strVal val="visible"/>
                                      </p:to>
                                    </p:set>
                                    <p:anim calcmode="lin" valueType="num">
                                      <p:cBhvr>
                                        <p:cTn id="62" dur="650" fill="hold"/>
                                        <p:tgtEl>
                                          <p:spTgt spid="20"/>
                                        </p:tgtEl>
                                        <p:attrNameLst>
                                          <p:attrName>ppt_w</p:attrName>
                                        </p:attrNameLst>
                                      </p:cBhvr>
                                      <p:tavLst>
                                        <p:tav tm="0">
                                          <p:val>
                                            <p:fltVal val="0"/>
                                          </p:val>
                                        </p:tav>
                                        <p:tav tm="100000">
                                          <p:val>
                                            <p:strVal val="#ppt_w"/>
                                          </p:val>
                                        </p:tav>
                                      </p:tavLst>
                                    </p:anim>
                                    <p:anim calcmode="lin" valueType="num">
                                      <p:cBhvr>
                                        <p:cTn id="63" dur="650" fill="hold"/>
                                        <p:tgtEl>
                                          <p:spTgt spid="20"/>
                                        </p:tgtEl>
                                        <p:attrNameLst>
                                          <p:attrName>ppt_h</p:attrName>
                                        </p:attrNameLst>
                                      </p:cBhvr>
                                      <p:tavLst>
                                        <p:tav tm="0">
                                          <p:val>
                                            <p:fltVal val="0"/>
                                          </p:val>
                                        </p:tav>
                                        <p:tav tm="100000">
                                          <p:val>
                                            <p:strVal val="#ppt_h"/>
                                          </p:val>
                                        </p:tav>
                                      </p:tavLst>
                                    </p:anim>
                                    <p:animEffect transition="in" filter="fade">
                                      <p:cBhvr>
                                        <p:cTn id="64" dur="6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542526" y="3961245"/>
            <a:ext cx="3765411"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6065506" y="3961245"/>
            <a:ext cx="3765411"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221240" y="2078543"/>
            <a:ext cx="2778891" cy="1107839"/>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6423" tIns="48210" rIns="96423" bIns="4821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添加标题</a:t>
            </a:r>
            <a:endParaRPr lang="zh-CN" altLang="en-US" sz="2530" b="1" kern="0">
              <a:solidFill>
                <a:schemeClr val="bg1"/>
              </a:solidFill>
              <a:latin typeface="微软雅黑" panose="020B0503020204020204" pitchFamily="34" charset="-122"/>
              <a:ea typeface="微软雅黑" panose="020B0503020204020204" pitchFamily="34" charset="-122"/>
            </a:endParaRPr>
          </a:p>
          <a:p>
            <a:pPr lvl="0" algn="ctr" fontAlgn="base">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点击此处添加文字内容</a:t>
            </a:r>
            <a:endParaRPr lang="en-US" altLang="zh-CN" sz="154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1221243" y="3842352"/>
            <a:ext cx="2578237" cy="1547244"/>
            <a:chOff x="503238" y="2548492"/>
            <a:chExt cx="2191599" cy="1100324"/>
          </a:xfrm>
        </p:grpSpPr>
        <p:sp>
          <p:nvSpPr>
            <p:cNvPr id="22" name="矩形 21"/>
            <p:cNvSpPr/>
            <p:nvPr/>
          </p:nvSpPr>
          <p:spPr>
            <a:xfrm>
              <a:off x="503238" y="2548492"/>
              <a:ext cx="1138054" cy="311806"/>
            </a:xfrm>
            <a:prstGeom prst="rect">
              <a:avLst/>
            </a:prstGeom>
          </p:spPr>
          <p:txBody>
            <a:bodyPr wrap="none">
              <a:spAutoFit/>
            </a:bodyPr>
            <a:lstStyle/>
            <a:p>
              <a:pPr lvl="0" eaLnBrk="0" fontAlgn="base" hangingPunct="0">
                <a:spcBef>
                  <a:spcPct val="0"/>
                </a:spcBef>
                <a:spcAft>
                  <a:spcPct val="0"/>
                </a:spcAft>
                <a:defRPr/>
              </a:pPr>
              <a:r>
                <a:rPr lang="zh-CN" altLang="en-US" sz="225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42900"/>
            </a:xfrm>
            <a:prstGeom prst="rect">
              <a:avLst/>
            </a:prstGeom>
          </p:spPr>
          <p:txBody>
            <a:bodyPr wrap="square">
              <a:spAutoFit/>
            </a:bodyPr>
            <a:lstStyle/>
            <a:p>
              <a:r>
                <a:rPr lang="zh-CN" altLang="en-US" sz="154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771705" y="2078544"/>
            <a:ext cx="2778893" cy="1107839"/>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6423" tIns="48210" rIns="96423" bIns="48210" anchor="ctr"/>
          <a:lstStyle/>
          <a:p>
            <a:pPr lvl="0" algn="ctr" eaLnBrk="0" fontAlgn="base" hangingPunct="0">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添加标题</a:t>
            </a:r>
            <a:endParaRPr lang="zh-CN" altLang="en-US" sz="2530" b="1" kern="0">
              <a:solidFill>
                <a:schemeClr val="bg1"/>
              </a:solidFill>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点击此处添加文字内容</a:t>
            </a:r>
            <a:endParaRPr lang="en-US" altLang="zh-CN" sz="154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4771708" y="3842357"/>
            <a:ext cx="2578237" cy="1547246"/>
            <a:chOff x="471218" y="2548491"/>
            <a:chExt cx="2191599" cy="1100325"/>
          </a:xfrm>
        </p:grpSpPr>
        <p:sp>
          <p:nvSpPr>
            <p:cNvPr id="26" name="矩形 25"/>
            <p:cNvSpPr/>
            <p:nvPr/>
          </p:nvSpPr>
          <p:spPr>
            <a:xfrm>
              <a:off x="471218" y="2548491"/>
              <a:ext cx="1138054" cy="311806"/>
            </a:xfrm>
            <a:prstGeom prst="rect">
              <a:avLst/>
            </a:prstGeom>
          </p:spPr>
          <p:txBody>
            <a:bodyPr wrap="none">
              <a:spAutoFit/>
            </a:bodyPr>
            <a:lstStyle/>
            <a:p>
              <a:pPr lvl="0" eaLnBrk="0" fontAlgn="base" hangingPunct="0">
                <a:spcBef>
                  <a:spcPct val="0"/>
                </a:spcBef>
                <a:spcAft>
                  <a:spcPct val="0"/>
                </a:spcAft>
                <a:defRPr/>
              </a:pPr>
              <a:r>
                <a:rPr lang="zh-CN" altLang="en-US" sz="225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42900"/>
            </a:xfrm>
            <a:prstGeom prst="rect">
              <a:avLst/>
            </a:prstGeom>
          </p:spPr>
          <p:txBody>
            <a:bodyPr wrap="square">
              <a:spAutoFit/>
            </a:bodyPr>
            <a:lstStyle/>
            <a:p>
              <a:r>
                <a:rPr lang="zh-CN" altLang="en-US" sz="154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8306388" y="2078543"/>
            <a:ext cx="2780751" cy="1107838"/>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6423" tIns="48210" rIns="96423" bIns="48210" anchor="ctr"/>
          <a:lstStyle/>
          <a:p>
            <a:pPr lvl="0" algn="ctr" eaLnBrk="0" fontAlgn="base" hangingPunct="0">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添加标题</a:t>
            </a:r>
            <a:endParaRPr lang="zh-CN" altLang="en-US" sz="2530" b="1" kern="0">
              <a:solidFill>
                <a:schemeClr val="bg1"/>
              </a:solidFill>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sz="2530" b="1" kern="0">
                <a:solidFill>
                  <a:schemeClr val="bg1"/>
                </a:solidFill>
                <a:latin typeface="微软雅黑" panose="020B0503020204020204" pitchFamily="34" charset="-122"/>
                <a:ea typeface="微软雅黑" panose="020B0503020204020204" pitchFamily="34" charset="-122"/>
              </a:rPr>
              <a:t>点击此处添加文字内容</a:t>
            </a:r>
            <a:endParaRPr lang="en-US" altLang="zh-CN" sz="154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8306391" y="3842357"/>
            <a:ext cx="2578237" cy="1547246"/>
            <a:chOff x="467746" y="2548491"/>
            <a:chExt cx="2191599" cy="1100325"/>
          </a:xfrm>
        </p:grpSpPr>
        <p:sp>
          <p:nvSpPr>
            <p:cNvPr id="30" name="矩形 29"/>
            <p:cNvSpPr/>
            <p:nvPr/>
          </p:nvSpPr>
          <p:spPr>
            <a:xfrm>
              <a:off x="467746" y="2548491"/>
              <a:ext cx="1138054" cy="311806"/>
            </a:xfrm>
            <a:prstGeom prst="rect">
              <a:avLst/>
            </a:prstGeom>
          </p:spPr>
          <p:txBody>
            <a:bodyPr wrap="none">
              <a:spAutoFit/>
            </a:bodyPr>
            <a:lstStyle/>
            <a:p>
              <a:pPr lvl="0" eaLnBrk="0" fontAlgn="base" hangingPunct="0">
                <a:spcBef>
                  <a:spcPct val="0"/>
                </a:spcBef>
                <a:spcAft>
                  <a:spcPct val="0"/>
                </a:spcAft>
                <a:defRPr/>
              </a:pPr>
              <a:r>
                <a:rPr lang="zh-CN" altLang="en-US" sz="2250" kern="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5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42900"/>
            </a:xfrm>
            <a:prstGeom prst="rect">
              <a:avLst/>
            </a:prstGeom>
          </p:spPr>
          <p:txBody>
            <a:bodyPr wrap="square">
              <a:spAutoFit/>
            </a:bodyPr>
            <a:lstStyle/>
            <a:p>
              <a:r>
                <a:rPr lang="zh-CN" altLang="en-US" sz="1545">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54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1388815" y="227187"/>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问题评估</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6"/>
                                        </p:tgtEl>
                                        <p:attrNameLst>
                                          <p:attrName>style.visibility</p:attrName>
                                        </p:attrNameLst>
                                      </p:cBhvr>
                                      <p:to>
                                        <p:strVal val="visible"/>
                                      </p:to>
                                    </p:set>
                                    <p:anim calcmode="lin" valueType="num">
                                      <p:cBhvr>
                                        <p:cTn id="42" dur="650" fill="hold"/>
                                        <p:tgtEl>
                                          <p:spTgt spid="36"/>
                                        </p:tgtEl>
                                        <p:attrNameLst>
                                          <p:attrName>ppt_w</p:attrName>
                                        </p:attrNameLst>
                                      </p:cBhvr>
                                      <p:tavLst>
                                        <p:tav tm="0">
                                          <p:val>
                                            <p:fltVal val="0"/>
                                          </p:val>
                                        </p:tav>
                                        <p:tav tm="100000">
                                          <p:val>
                                            <p:strVal val="#ppt_w"/>
                                          </p:val>
                                        </p:tav>
                                      </p:tavLst>
                                    </p:anim>
                                    <p:anim calcmode="lin" valueType="num">
                                      <p:cBhvr>
                                        <p:cTn id="43" dur="650" fill="hold"/>
                                        <p:tgtEl>
                                          <p:spTgt spid="36"/>
                                        </p:tgtEl>
                                        <p:attrNameLst>
                                          <p:attrName>ppt_h</p:attrName>
                                        </p:attrNameLst>
                                      </p:cBhvr>
                                      <p:tavLst>
                                        <p:tav tm="0">
                                          <p:val>
                                            <p:fltVal val="0"/>
                                          </p:val>
                                        </p:tav>
                                        <p:tav tm="100000">
                                          <p:val>
                                            <p:strVal val="#ppt_h"/>
                                          </p:val>
                                        </p:tav>
                                      </p:tavLst>
                                    </p:anim>
                                    <p:animEffect transition="in" filter="fade">
                                      <p:cBhvr>
                                        <p:cTn id="44" dur="6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637894" y="1894976"/>
            <a:ext cx="7246731" cy="490527"/>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128580" tIns="64290" rIns="128580" bIns="64290" numCol="1" rtlCol="0" anchor="t" anchorCtr="0" compatLnSpc="1"/>
            <a:lstStyle/>
            <a:p>
              <a:pPr fontAlgn="base">
                <a:spcBef>
                  <a:spcPct val="0"/>
                </a:spcBef>
                <a:spcAft>
                  <a:spcPct val="0"/>
                </a:spcAft>
              </a:pPr>
              <a:endParaRPr lang="zh-CN" altLang="en-US" sz="2250">
                <a:latin typeface="微软雅黑" panose="020B0503020204020204" pitchFamily="34" charset="-122"/>
                <a:ea typeface="微软雅黑" panose="020B0503020204020204" pitchFamily="34" charset="-122"/>
              </a:endParaRPr>
            </a:p>
          </p:txBody>
        </p:sp>
        <p:sp>
          <p:nvSpPr>
            <p:cNvPr id="5" name="TextBox 4"/>
            <p:cNvSpPr txBox="1"/>
            <p:nvPr/>
          </p:nvSpPr>
          <p:spPr>
            <a:xfrm>
              <a:off x="3033222" y="1474123"/>
              <a:ext cx="5688632" cy="330124"/>
            </a:xfrm>
            <a:prstGeom prst="rect">
              <a:avLst/>
            </a:prstGeom>
            <a:noFill/>
          </p:spPr>
          <p:txBody>
            <a:bodyPr wrap="square" rtlCol="0">
              <a:spAutoFit/>
            </a:bodyPr>
            <a:lstStyle/>
            <a:p>
              <a:r>
                <a:rPr lang="zh-CN" altLang="en-US" sz="2250">
                  <a:solidFill>
                    <a:srgbClr val="F8F8F8"/>
                  </a:solidFill>
                  <a:latin typeface="微软雅黑" panose="020B0503020204020204" pitchFamily="34" charset="-122"/>
                  <a:ea typeface="微软雅黑" panose="020B0503020204020204" pitchFamily="34" charset="-122"/>
                </a:rPr>
                <a:t>单击此处添加标题</a:t>
              </a:r>
              <a:endParaRPr lang="zh-CN" altLang="en-US" sz="2250" dirty="0">
                <a:solidFill>
                  <a:srgbClr val="F8F8F8"/>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637894" y="4283106"/>
            <a:ext cx="7246731" cy="490528"/>
            <a:chOff x="3002037" y="3922395"/>
            <a:chExt cx="7067433" cy="369332"/>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2"/>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128580" tIns="64290" rIns="128580" bIns="64290" numCol="1" rtlCol="0" anchor="t" anchorCtr="0" compatLnSpc="1"/>
            <a:lstStyle/>
            <a:p>
              <a:pPr fontAlgn="base">
                <a:spcBef>
                  <a:spcPct val="0"/>
                </a:spcBef>
                <a:spcAft>
                  <a:spcPct val="0"/>
                </a:spcAft>
              </a:pPr>
              <a:endParaRPr lang="zh-CN" altLang="en-US" sz="2250">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30123"/>
            </a:xfrm>
            <a:prstGeom prst="rect">
              <a:avLst/>
            </a:prstGeom>
            <a:noFill/>
          </p:spPr>
          <p:txBody>
            <a:bodyPr wrap="square" rtlCol="0">
              <a:spAutoFit/>
            </a:bodyPr>
            <a:lstStyle/>
            <a:p>
              <a:r>
                <a:rPr lang="zh-CN" altLang="en-US" sz="2250">
                  <a:solidFill>
                    <a:srgbClr val="F8F8F8"/>
                  </a:solidFill>
                  <a:latin typeface="微软雅黑" panose="020B0503020204020204" pitchFamily="34" charset="-122"/>
                  <a:ea typeface="微软雅黑" panose="020B0503020204020204" pitchFamily="34" charset="-122"/>
                </a:rPr>
                <a:t>单击此处添加标题</a:t>
              </a:r>
              <a:endParaRPr lang="zh-CN" altLang="en-US" sz="2250" dirty="0">
                <a:solidFill>
                  <a:srgbClr val="F8F8F8"/>
                </a:solidFill>
                <a:latin typeface="微软雅黑" panose="020B0503020204020204" pitchFamily="34" charset="-122"/>
                <a:ea typeface="微软雅黑" panose="020B0503020204020204" pitchFamily="34" charset="-122"/>
              </a:endParaRPr>
            </a:p>
          </p:txBody>
        </p:sp>
      </p:grpSp>
      <p:sp>
        <p:nvSpPr>
          <p:cNvPr id="10" name="TextBox 9"/>
          <p:cNvSpPr txBox="1"/>
          <p:nvPr/>
        </p:nvSpPr>
        <p:spPr>
          <a:xfrm>
            <a:off x="3637894" y="2642718"/>
            <a:ext cx="7246731" cy="941070"/>
          </a:xfrm>
          <a:prstGeom prst="rect">
            <a:avLst/>
          </a:prstGeom>
          <a:noFill/>
        </p:spPr>
        <p:txBody>
          <a:bodyPr wrap="square" lIns="96435" tIns="48218" rIns="96435" bIns="48218" rtlCol="0">
            <a:spAutoFit/>
          </a:bodyPr>
          <a:lstStyle/>
          <a:p>
            <a:pPr>
              <a:lnSpc>
                <a:spcPct val="130000"/>
              </a:lnSpc>
            </a:pPr>
            <a:r>
              <a:rPr lang="zh-CN" altLang="en-US" sz="1405">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405"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637894" y="4992557"/>
            <a:ext cx="7246731" cy="941070"/>
          </a:xfrm>
          <a:prstGeom prst="rect">
            <a:avLst/>
          </a:prstGeom>
          <a:noFill/>
        </p:spPr>
        <p:txBody>
          <a:bodyPr wrap="square" lIns="96435" tIns="48218" rIns="96435" bIns="48218" rtlCol="0">
            <a:spAutoFit/>
          </a:bodyPr>
          <a:lstStyle/>
          <a:p>
            <a:pPr>
              <a:lnSpc>
                <a:spcPct val="130000"/>
              </a:lnSpc>
            </a:pPr>
            <a:r>
              <a:rPr lang="zh-CN" altLang="en-US" sz="1405">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endParaRPr lang="zh-CN" altLang="en-US" sz="1405" dirty="0">
              <a:latin typeface="微软雅黑" panose="020B0503020204020204" pitchFamily="34" charset="-122"/>
              <a:ea typeface="微软雅黑" panose="020B0503020204020204" pitchFamily="34" charset="-122"/>
            </a:endParaRPr>
          </a:p>
        </p:txBody>
      </p:sp>
      <p:sp>
        <p:nvSpPr>
          <p:cNvPr id="12" name="等腰三角形 2"/>
          <p:cNvSpPr/>
          <p:nvPr/>
        </p:nvSpPr>
        <p:spPr bwMode="auto">
          <a:xfrm rot="2747878">
            <a:off x="1938039" y="1734154"/>
            <a:ext cx="1395305" cy="1614440"/>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76200">
            <a:solidFill>
              <a:schemeClr val="bg1"/>
            </a:solidFill>
          </a:ln>
          <a:effectLst>
            <a:outerShdw blurRad="50800" dist="38100" dir="5400000" algn="t" rotWithShape="0">
              <a:prstClr val="black">
                <a:alpha val="40000"/>
              </a:prstClr>
            </a:outerShdw>
          </a:effectLst>
        </p:spPr>
        <p:txBody>
          <a:bodyPr wrap="none" lIns="96435" tIns="48218" rIns="96435" bIns="48218" anchor="ctr"/>
          <a:lstStyle/>
          <a:p>
            <a:pPr algn="ctr"/>
            <a:endParaRPr lang="zh-CN" altLang="en-US" sz="1545" kern="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087409" y="2354641"/>
            <a:ext cx="905344" cy="519241"/>
          </a:xfrm>
          <a:prstGeom prst="rect">
            <a:avLst/>
          </a:prstGeom>
          <a:noFill/>
          <a:ln>
            <a:noFill/>
          </a:ln>
        </p:spPr>
        <p:txBody>
          <a:bodyPr wrap="none" lIns="96435" tIns="48218" rIns="96435" bIns="4821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2815" b="1"/>
              <a:t>对策一</a:t>
            </a:r>
            <a:endParaRPr lang="zh-CN" altLang="en-US" sz="2815" b="1" dirty="0"/>
          </a:p>
        </p:txBody>
      </p:sp>
      <p:sp>
        <p:nvSpPr>
          <p:cNvPr id="14" name="等腰三角形 2"/>
          <p:cNvSpPr/>
          <p:nvPr/>
        </p:nvSpPr>
        <p:spPr bwMode="auto">
          <a:xfrm rot="3036074">
            <a:off x="1938039" y="4187774"/>
            <a:ext cx="1395308" cy="1614444"/>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76200">
            <a:solidFill>
              <a:schemeClr val="bg1"/>
            </a:solidFill>
          </a:ln>
          <a:effectLst>
            <a:outerShdw blurRad="50800" dist="38100" dir="5400000" algn="t" rotWithShape="0">
              <a:prstClr val="black">
                <a:alpha val="40000"/>
              </a:prstClr>
            </a:outerShdw>
          </a:effectLst>
        </p:spPr>
        <p:txBody>
          <a:bodyPr wrap="none" lIns="96435" tIns="48218" rIns="96435" bIns="48218" anchor="ctr"/>
          <a:lstStyle/>
          <a:p>
            <a:pPr algn="ctr"/>
            <a:endParaRPr lang="zh-CN" altLang="en-US" sz="1545" kern="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087412" y="4799544"/>
            <a:ext cx="905344" cy="519241"/>
          </a:xfrm>
          <a:prstGeom prst="rect">
            <a:avLst/>
          </a:prstGeom>
          <a:noFill/>
          <a:ln>
            <a:noFill/>
          </a:ln>
        </p:spPr>
        <p:txBody>
          <a:bodyPr wrap="none" lIns="96435" tIns="48218" rIns="96435" bIns="4821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2815" b="1"/>
              <a:t>对策二</a:t>
            </a:r>
            <a:endParaRPr lang="zh-CN" altLang="en-US" sz="2815" b="1" dirty="0"/>
          </a:p>
        </p:txBody>
      </p:sp>
      <p:sp>
        <p:nvSpPr>
          <p:cNvPr id="18" name="TextBox 17"/>
          <p:cNvSpPr txBox="1"/>
          <p:nvPr/>
        </p:nvSpPr>
        <p:spPr>
          <a:xfrm>
            <a:off x="1595008" y="236668"/>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相关对策</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animScale>
                                    <p:animScale>
                                      <p:cBhvr>
                                        <p:cTn id="14" dur="83" decel="50000">
                                          <p:stCondLst>
                                            <p:cond delay="338"/>
                                          </p:stCondLst>
                                        </p:cTn>
                                        <p:tgtEl>
                                          <p:spTgt spid="13"/>
                                        </p:tgtEl>
                                      </p:cBhvr>
                                    </p:animScale>
                                    <p:animScale>
                                      <p:cBhvr>
                                        <p:cTn id="15" dur="13">
                                          <p:stCondLst>
                                            <p:cond delay="656"/>
                                          </p:stCondLst>
                                        </p:cTn>
                                        <p:tgtEl>
                                          <p:spTgt spid="13"/>
                                        </p:tgtEl>
                                      </p:cBhvr>
                                    </p:animScale>
                                    <p:animScale>
                                      <p:cBhvr>
                                        <p:cTn id="16" dur="83" decel="50000">
                                          <p:stCondLst>
                                            <p:cond delay="669"/>
                                          </p:stCondLst>
                                        </p:cTn>
                                        <p:tgtEl>
                                          <p:spTgt spid="13"/>
                                        </p:tgtEl>
                                      </p:cBhvr>
                                    </p:animScale>
                                    <p:animScale>
                                      <p:cBhvr>
                                        <p:cTn id="17" dur="13">
                                          <p:stCondLst>
                                            <p:cond delay="821"/>
                                          </p:stCondLst>
                                        </p:cTn>
                                        <p:tgtEl>
                                          <p:spTgt spid="13"/>
                                        </p:tgtEl>
                                      </p:cBhvr>
                                    </p:animScale>
                                    <p:animScale>
                                      <p:cBhvr>
                                        <p:cTn id="18" dur="83" decel="50000">
                                          <p:stCondLst>
                                            <p:cond delay="834"/>
                                          </p:stCondLst>
                                        </p:cTn>
                                        <p:tgtEl>
                                          <p:spTgt spid="13"/>
                                        </p:tgtEl>
                                      </p:cBhvr>
                                    </p:animScale>
                                    <p:animScale>
                                      <p:cBhvr>
                                        <p:cTn id="19" dur="13">
                                          <p:stCondLst>
                                            <p:cond delay="904"/>
                                          </p:stCondLst>
                                        </p:cTn>
                                        <p:tgtEl>
                                          <p:spTgt spid="13"/>
                                        </p:tgtEl>
                                      </p:cBhvr>
                                    </p:animScale>
                                    <p:animScale>
                                      <p:cBhvr>
                                        <p:cTn id="20" dur="83" decel="50000">
                                          <p:stCondLst>
                                            <p:cond delay="917"/>
                                          </p:stCondLst>
                                        </p:cTn>
                                        <p:tgtEl>
                                          <p:spTgt spid="13"/>
                                        </p:tgtEl>
                                      </p:cBhvr>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animScale>
                                    <p:animScale>
                                      <p:cBhvr>
                                        <p:cTn id="30" dur="83" decel="50000">
                                          <p:stCondLst>
                                            <p:cond delay="338"/>
                                          </p:stCondLst>
                                        </p:cTn>
                                        <p:tgtEl>
                                          <p:spTgt spid="12"/>
                                        </p:tgtEl>
                                      </p:cBhvr>
                                    </p:animScale>
                                    <p:animScale>
                                      <p:cBhvr>
                                        <p:cTn id="31" dur="13">
                                          <p:stCondLst>
                                            <p:cond delay="656"/>
                                          </p:stCondLst>
                                        </p:cTn>
                                        <p:tgtEl>
                                          <p:spTgt spid="12"/>
                                        </p:tgtEl>
                                      </p:cBhvr>
                                    </p:animScale>
                                    <p:animScale>
                                      <p:cBhvr>
                                        <p:cTn id="32" dur="83" decel="50000">
                                          <p:stCondLst>
                                            <p:cond delay="669"/>
                                          </p:stCondLst>
                                        </p:cTn>
                                        <p:tgtEl>
                                          <p:spTgt spid="12"/>
                                        </p:tgtEl>
                                      </p:cBhvr>
                                    </p:animScale>
                                    <p:animScale>
                                      <p:cBhvr>
                                        <p:cTn id="33" dur="13">
                                          <p:stCondLst>
                                            <p:cond delay="821"/>
                                          </p:stCondLst>
                                        </p:cTn>
                                        <p:tgtEl>
                                          <p:spTgt spid="12"/>
                                        </p:tgtEl>
                                      </p:cBhvr>
                                    </p:animScale>
                                    <p:animScale>
                                      <p:cBhvr>
                                        <p:cTn id="34" dur="83" decel="50000">
                                          <p:stCondLst>
                                            <p:cond delay="834"/>
                                          </p:stCondLst>
                                        </p:cTn>
                                        <p:tgtEl>
                                          <p:spTgt spid="12"/>
                                        </p:tgtEl>
                                      </p:cBhvr>
                                    </p:animScale>
                                    <p:animScale>
                                      <p:cBhvr>
                                        <p:cTn id="35" dur="13">
                                          <p:stCondLst>
                                            <p:cond delay="904"/>
                                          </p:stCondLst>
                                        </p:cTn>
                                        <p:tgtEl>
                                          <p:spTgt spid="12"/>
                                        </p:tgtEl>
                                      </p:cBhvr>
                                    </p:animScale>
                                    <p:animScale>
                                      <p:cBhvr>
                                        <p:cTn id="36" dur="83" decel="50000">
                                          <p:stCondLst>
                                            <p:cond delay="917"/>
                                          </p:stCondLst>
                                        </p:cTn>
                                        <p:tgtEl>
                                          <p:spTgt spid="12"/>
                                        </p:tgtEl>
                                      </p:cBhvr>
                                    </p:animScale>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1000"/>
                                        <p:tgtEl>
                                          <p:spTgt spid="3"/>
                                        </p:tgtEl>
                                      </p:cBhvr>
                                    </p:animEffect>
                                  </p:childTnLst>
                                </p:cTn>
                              </p:par>
                            </p:childTnLst>
                          </p:cTn>
                        </p:par>
                        <p:par>
                          <p:cTn id="41" fill="hold">
                            <p:stCondLst>
                              <p:cond delay="2000"/>
                            </p:stCondLst>
                            <p:childTnLst>
                              <p:par>
                                <p:cTn id="42" presetID="12" presetClass="entr" presetSubtype="4" fill="hold" grpId="0" nodeType="afterEffect">
                                  <p:stCondLst>
                                    <p:cond delay="0"/>
                                  </p:stCondLst>
                                  <p:iterate type="lt">
                                    <p:tmPct val="5983"/>
                                  </p:iterate>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300"/>
                                        <p:tgtEl>
                                          <p:spTgt spid="10"/>
                                        </p:tgtEl>
                                        <p:attrNameLst>
                                          <p:attrName>ppt_y</p:attrName>
                                        </p:attrNameLst>
                                      </p:cBhvr>
                                      <p:tavLst>
                                        <p:tav tm="0">
                                          <p:val>
                                            <p:strVal val="#ppt_y+#ppt_h*1.125000"/>
                                          </p:val>
                                        </p:tav>
                                        <p:tav tm="100000">
                                          <p:val>
                                            <p:strVal val="#ppt_y"/>
                                          </p:val>
                                        </p:tav>
                                      </p:tavLst>
                                    </p:anim>
                                    <p:animEffect transition="in" filter="wipe(up)">
                                      <p:cBhvr>
                                        <p:cTn id="45" dur="300"/>
                                        <p:tgtEl>
                                          <p:spTgt spid="10"/>
                                        </p:tgtEl>
                                      </p:cBhvr>
                                    </p:animEffect>
                                  </p:childTnLst>
                                </p:cTn>
                              </p:par>
                            </p:childTnLst>
                          </p:cTn>
                        </p:par>
                        <p:par>
                          <p:cTn id="46" fill="hold">
                            <p:stCondLst>
                              <p:cond delay="4238"/>
                            </p:stCondLst>
                            <p:childTnLst>
                              <p:par>
                                <p:cTn id="47" presetID="26"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290">
                                          <p:stCondLst>
                                            <p:cond delay="0"/>
                                          </p:stCondLst>
                                        </p:cTn>
                                        <p:tgtEl>
                                          <p:spTgt spid="15"/>
                                        </p:tgtEl>
                                      </p:cBhvr>
                                    </p:animEffect>
                                    <p:anim calcmode="lin" valueType="num">
                                      <p:cBhvr>
                                        <p:cTn id="50"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55" dur="13">
                                          <p:stCondLst>
                                            <p:cond delay="325"/>
                                          </p:stCondLst>
                                        </p:cTn>
                                        <p:tgtEl>
                                          <p:spTgt spid="15"/>
                                        </p:tgtEl>
                                      </p:cBhvr>
                                    </p:animScale>
                                    <p:animScale>
                                      <p:cBhvr>
                                        <p:cTn id="56" dur="83" decel="50000">
                                          <p:stCondLst>
                                            <p:cond delay="338"/>
                                          </p:stCondLst>
                                        </p:cTn>
                                        <p:tgtEl>
                                          <p:spTgt spid="15"/>
                                        </p:tgtEl>
                                      </p:cBhvr>
                                    </p:animScale>
                                    <p:animScale>
                                      <p:cBhvr>
                                        <p:cTn id="57" dur="13">
                                          <p:stCondLst>
                                            <p:cond delay="656"/>
                                          </p:stCondLst>
                                        </p:cTn>
                                        <p:tgtEl>
                                          <p:spTgt spid="15"/>
                                        </p:tgtEl>
                                      </p:cBhvr>
                                    </p:animScale>
                                    <p:animScale>
                                      <p:cBhvr>
                                        <p:cTn id="58" dur="83" decel="50000">
                                          <p:stCondLst>
                                            <p:cond delay="669"/>
                                          </p:stCondLst>
                                        </p:cTn>
                                        <p:tgtEl>
                                          <p:spTgt spid="15"/>
                                        </p:tgtEl>
                                      </p:cBhvr>
                                    </p:animScale>
                                    <p:animScale>
                                      <p:cBhvr>
                                        <p:cTn id="59" dur="13">
                                          <p:stCondLst>
                                            <p:cond delay="821"/>
                                          </p:stCondLst>
                                        </p:cTn>
                                        <p:tgtEl>
                                          <p:spTgt spid="15"/>
                                        </p:tgtEl>
                                      </p:cBhvr>
                                    </p:animScale>
                                    <p:animScale>
                                      <p:cBhvr>
                                        <p:cTn id="60" dur="83" decel="50000">
                                          <p:stCondLst>
                                            <p:cond delay="834"/>
                                          </p:stCondLst>
                                        </p:cTn>
                                        <p:tgtEl>
                                          <p:spTgt spid="15"/>
                                        </p:tgtEl>
                                      </p:cBhvr>
                                    </p:animScale>
                                    <p:animScale>
                                      <p:cBhvr>
                                        <p:cTn id="61" dur="13">
                                          <p:stCondLst>
                                            <p:cond delay="904"/>
                                          </p:stCondLst>
                                        </p:cTn>
                                        <p:tgtEl>
                                          <p:spTgt spid="15"/>
                                        </p:tgtEl>
                                      </p:cBhvr>
                                    </p:animScale>
                                    <p:animScale>
                                      <p:cBhvr>
                                        <p:cTn id="62" dur="83" decel="50000">
                                          <p:stCondLst>
                                            <p:cond delay="917"/>
                                          </p:stCondLst>
                                        </p:cTn>
                                        <p:tgtEl>
                                          <p:spTgt spid="15"/>
                                        </p:tgtEl>
                                      </p:cBhvr>
                                    </p:animScale>
                                  </p:childTnLst>
                                </p:cTn>
                              </p:par>
                              <p:par>
                                <p:cTn id="63" presetID="26"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90">
                                          <p:stCondLst>
                                            <p:cond delay="0"/>
                                          </p:stCondLst>
                                        </p:cTn>
                                        <p:tgtEl>
                                          <p:spTgt spid="14"/>
                                        </p:tgtEl>
                                      </p:cBhvr>
                                    </p:animEffect>
                                    <p:anim calcmode="lin" valueType="num">
                                      <p:cBhvr>
                                        <p:cTn id="6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71" dur="13">
                                          <p:stCondLst>
                                            <p:cond delay="325"/>
                                          </p:stCondLst>
                                        </p:cTn>
                                        <p:tgtEl>
                                          <p:spTgt spid="14"/>
                                        </p:tgtEl>
                                      </p:cBhvr>
                                    </p:animScale>
                                    <p:animScale>
                                      <p:cBhvr>
                                        <p:cTn id="72" dur="83" decel="50000">
                                          <p:stCondLst>
                                            <p:cond delay="338"/>
                                          </p:stCondLst>
                                        </p:cTn>
                                        <p:tgtEl>
                                          <p:spTgt spid="14"/>
                                        </p:tgtEl>
                                      </p:cBhvr>
                                    </p:animScale>
                                    <p:animScale>
                                      <p:cBhvr>
                                        <p:cTn id="73" dur="13">
                                          <p:stCondLst>
                                            <p:cond delay="656"/>
                                          </p:stCondLst>
                                        </p:cTn>
                                        <p:tgtEl>
                                          <p:spTgt spid="14"/>
                                        </p:tgtEl>
                                      </p:cBhvr>
                                    </p:animScale>
                                    <p:animScale>
                                      <p:cBhvr>
                                        <p:cTn id="74" dur="83" decel="50000">
                                          <p:stCondLst>
                                            <p:cond delay="669"/>
                                          </p:stCondLst>
                                        </p:cTn>
                                        <p:tgtEl>
                                          <p:spTgt spid="14"/>
                                        </p:tgtEl>
                                      </p:cBhvr>
                                    </p:animScale>
                                    <p:animScale>
                                      <p:cBhvr>
                                        <p:cTn id="75" dur="13">
                                          <p:stCondLst>
                                            <p:cond delay="821"/>
                                          </p:stCondLst>
                                        </p:cTn>
                                        <p:tgtEl>
                                          <p:spTgt spid="14"/>
                                        </p:tgtEl>
                                      </p:cBhvr>
                                    </p:animScale>
                                    <p:animScale>
                                      <p:cBhvr>
                                        <p:cTn id="76" dur="83" decel="50000">
                                          <p:stCondLst>
                                            <p:cond delay="834"/>
                                          </p:stCondLst>
                                        </p:cTn>
                                        <p:tgtEl>
                                          <p:spTgt spid="14"/>
                                        </p:tgtEl>
                                      </p:cBhvr>
                                    </p:animScale>
                                    <p:animScale>
                                      <p:cBhvr>
                                        <p:cTn id="77" dur="13">
                                          <p:stCondLst>
                                            <p:cond delay="904"/>
                                          </p:stCondLst>
                                        </p:cTn>
                                        <p:tgtEl>
                                          <p:spTgt spid="14"/>
                                        </p:tgtEl>
                                      </p:cBhvr>
                                    </p:animScale>
                                    <p:animScale>
                                      <p:cBhvr>
                                        <p:cTn id="78" dur="83" decel="50000">
                                          <p:stCondLst>
                                            <p:cond delay="917"/>
                                          </p:stCondLst>
                                        </p:cTn>
                                        <p:tgtEl>
                                          <p:spTgt spid="14"/>
                                        </p:tgtEl>
                                      </p:cBhvr>
                                    </p:animScale>
                                  </p:childTnLst>
                                </p:cTn>
                              </p:par>
                              <p:par>
                                <p:cTn id="79" presetID="22" presetClass="entr" presetSubtype="8" fill="hold" nodeType="withEffect">
                                  <p:stCondLst>
                                    <p:cond delay="10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1000"/>
                                        <p:tgtEl>
                                          <p:spTgt spid="6"/>
                                        </p:tgtEl>
                                      </p:cBhvr>
                                    </p:animEffect>
                                  </p:childTnLst>
                                </p:cTn>
                              </p:par>
                            </p:childTnLst>
                          </p:cTn>
                        </p:par>
                        <p:par>
                          <p:cTn id="82" fill="hold">
                            <p:stCondLst>
                              <p:cond delay="5238"/>
                            </p:stCondLst>
                            <p:childTnLst>
                              <p:par>
                                <p:cTn id="83" presetID="12" presetClass="entr" presetSubtype="4" fill="hold" grpId="0" nodeType="afterEffect">
                                  <p:stCondLst>
                                    <p:cond delay="0"/>
                                  </p:stCondLst>
                                  <p:iterate type="lt">
                                    <p:tmPct val="5983"/>
                                  </p:iterate>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300"/>
                                        <p:tgtEl>
                                          <p:spTgt spid="11"/>
                                        </p:tgtEl>
                                        <p:attrNameLst>
                                          <p:attrName>ppt_y</p:attrName>
                                        </p:attrNameLst>
                                      </p:cBhvr>
                                      <p:tavLst>
                                        <p:tav tm="0">
                                          <p:val>
                                            <p:strVal val="#ppt_y+#ppt_h*1.125000"/>
                                          </p:val>
                                        </p:tav>
                                        <p:tav tm="100000">
                                          <p:val>
                                            <p:strVal val="#ppt_y"/>
                                          </p:val>
                                        </p:tav>
                                      </p:tavLst>
                                    </p:anim>
                                    <p:animEffect transition="in" filter="wipe(up)">
                                      <p:cBhvr>
                                        <p:cTn id="86" dur="300"/>
                                        <p:tgtEl>
                                          <p:spTgt spid="11"/>
                                        </p:tgtEl>
                                      </p:cBhvr>
                                    </p:animEffect>
                                  </p:childTnLst>
                                </p:cTn>
                              </p:par>
                            </p:childTnLst>
                          </p:cTn>
                        </p:par>
                        <p:par>
                          <p:cTn id="87" fill="hold">
                            <p:stCondLst>
                              <p:cond delay="8476"/>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21"/>
                                        </p:tgtEl>
                                        <p:attrNameLst>
                                          <p:attrName>style.visibility</p:attrName>
                                        </p:attrNameLst>
                                      </p:cBhvr>
                                      <p:to>
                                        <p:strVal val="visible"/>
                                      </p:to>
                                    </p:set>
                                    <p:anim calcmode="lin" valueType="num">
                                      <p:cBhvr>
                                        <p:cTn id="90" dur="650" fill="hold"/>
                                        <p:tgtEl>
                                          <p:spTgt spid="21"/>
                                        </p:tgtEl>
                                        <p:attrNameLst>
                                          <p:attrName>ppt_w</p:attrName>
                                        </p:attrNameLst>
                                      </p:cBhvr>
                                      <p:tavLst>
                                        <p:tav tm="0">
                                          <p:val>
                                            <p:fltVal val="0"/>
                                          </p:val>
                                        </p:tav>
                                        <p:tav tm="100000">
                                          <p:val>
                                            <p:strVal val="#ppt_w"/>
                                          </p:val>
                                        </p:tav>
                                      </p:tavLst>
                                    </p:anim>
                                    <p:anim calcmode="lin" valueType="num">
                                      <p:cBhvr>
                                        <p:cTn id="91" dur="650" fill="hold"/>
                                        <p:tgtEl>
                                          <p:spTgt spid="21"/>
                                        </p:tgtEl>
                                        <p:attrNameLst>
                                          <p:attrName>ppt_h</p:attrName>
                                        </p:attrNameLst>
                                      </p:cBhvr>
                                      <p:tavLst>
                                        <p:tav tm="0">
                                          <p:val>
                                            <p:fltVal val="0"/>
                                          </p:val>
                                        </p:tav>
                                        <p:tav tm="100000">
                                          <p:val>
                                            <p:strVal val="#ppt_h"/>
                                          </p:val>
                                        </p:tav>
                                      </p:tavLst>
                                    </p:anim>
                                    <p:animEffect transition="in" filter="fade">
                                      <p:cBhvr>
                                        <p:cTn id="92" dur="6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2564336" y="2018691"/>
            <a:ext cx="3098818" cy="70706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7301" tIns="43650" rIns="87301" bIns="43650"/>
          <a:lstStyle/>
          <a:p>
            <a:endParaRPr lang="zh-CN" altLang="en-US" sz="2530">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7132980" y="2018691"/>
            <a:ext cx="3098818" cy="70706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7301" tIns="43650" rIns="87301" bIns="43650"/>
          <a:lstStyle/>
          <a:p>
            <a:endParaRPr lang="zh-CN" altLang="en-US" sz="2530">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2564336" y="5203508"/>
            <a:ext cx="3098818" cy="705544"/>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7301" tIns="43650" rIns="87301" bIns="43650"/>
          <a:lstStyle/>
          <a:p>
            <a:endParaRPr lang="zh-CN" altLang="en-US" sz="2530">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7132980" y="5203508"/>
            <a:ext cx="3098818" cy="705544"/>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7301" tIns="43650" rIns="87301" bIns="43650"/>
          <a:lstStyle/>
          <a:p>
            <a:endParaRPr lang="zh-CN" altLang="en-US" sz="2530">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353" y="3482888"/>
            <a:ext cx="12858044" cy="1100042"/>
          </a:xfrm>
          <a:prstGeom prst="rect">
            <a:avLst/>
          </a:prstGeom>
          <a:solidFill>
            <a:schemeClr val="bg1">
              <a:lumMod val="85000"/>
            </a:schemeClr>
          </a:solidFill>
          <a:ln>
            <a:noFill/>
          </a:ln>
        </p:spPr>
        <p:txBody>
          <a:bodyPr lIns="87301" tIns="43650" rIns="87301" bIns="4365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85">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4505518" y="3795451"/>
            <a:ext cx="3783064" cy="521028"/>
          </a:xfrm>
          <a:prstGeom prst="rect">
            <a:avLst/>
          </a:prstGeom>
          <a:noFill/>
          <a:ln>
            <a:noFill/>
          </a:ln>
        </p:spPr>
        <p:txBody>
          <a:bodyPr wrap="none"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15" b="1">
                <a:solidFill>
                  <a:schemeClr val="tx1">
                    <a:lumMod val="75000"/>
                    <a:lumOff val="25000"/>
                  </a:schemeClr>
                </a:solidFill>
                <a:latin typeface="微软雅黑" panose="020B0503020204020204" pitchFamily="34" charset="-122"/>
              </a:rPr>
              <a:t>点击添加表述内容标题</a:t>
            </a:r>
            <a:endParaRPr lang="zh-CN" altLang="en-US" sz="2815" b="1" dirty="0">
              <a:solidFill>
                <a:schemeClr val="tx1">
                  <a:lumMod val="75000"/>
                  <a:lumOff val="25000"/>
                </a:schemeClr>
              </a:solidFill>
              <a:latin typeface="微软雅黑" panose="020B0503020204020204" pitchFamily="34" charset="-122"/>
            </a:endParaRPr>
          </a:p>
        </p:txBody>
      </p:sp>
      <p:grpSp>
        <p:nvGrpSpPr>
          <p:cNvPr id="36" name="组合 34"/>
          <p:cNvGrpSpPr/>
          <p:nvPr/>
        </p:nvGrpSpPr>
        <p:grpSpPr bwMode="auto">
          <a:xfrm>
            <a:off x="2029429" y="2657477"/>
            <a:ext cx="1101633" cy="1104595"/>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85">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2053675" y="4162640"/>
            <a:ext cx="1101633" cy="1104595"/>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85">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9636277" y="2687822"/>
            <a:ext cx="1103150" cy="1104595"/>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85">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9681738" y="4191470"/>
            <a:ext cx="1101633" cy="1104595"/>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85">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0">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221980" y="1586259"/>
            <a:ext cx="1678969" cy="69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970" b="1">
                <a:latin typeface="微软雅黑" panose="020B0503020204020204" pitchFamily="34" charset="-122"/>
              </a:rPr>
              <a:t>添加标题内容</a:t>
            </a:r>
            <a:endParaRPr lang="en-US" altLang="zh-CN" sz="1970" b="1" dirty="0">
              <a:latin typeface="微软雅黑" panose="020B0503020204020204" pitchFamily="34" charset="-122"/>
            </a:endParaRPr>
          </a:p>
        </p:txBody>
      </p:sp>
      <p:sp>
        <p:nvSpPr>
          <p:cNvPr id="49" name="TextBox 47"/>
          <p:cNvSpPr txBox="1">
            <a:spLocks noChangeArrowheads="1"/>
          </p:cNvSpPr>
          <p:nvPr/>
        </p:nvSpPr>
        <p:spPr bwMode="auto">
          <a:xfrm>
            <a:off x="3149248" y="2136849"/>
            <a:ext cx="2474508" cy="10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45">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545" dirty="0">
              <a:solidFill>
                <a:schemeClr val="tx1"/>
              </a:solidFill>
              <a:latin typeface="微软雅黑" panose="020B0503020204020204" pitchFamily="34" charset="-122"/>
            </a:endParaRPr>
          </a:p>
        </p:txBody>
      </p:sp>
      <p:sp>
        <p:nvSpPr>
          <p:cNvPr id="50" name="TextBox 48"/>
          <p:cNvSpPr txBox="1">
            <a:spLocks noChangeArrowheads="1"/>
          </p:cNvSpPr>
          <p:nvPr/>
        </p:nvSpPr>
        <p:spPr bwMode="auto">
          <a:xfrm>
            <a:off x="7842146" y="1586259"/>
            <a:ext cx="1680484" cy="39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970" b="1">
                <a:solidFill>
                  <a:schemeClr val="accent3"/>
                </a:solidFill>
                <a:latin typeface="微软雅黑" panose="020B0503020204020204" pitchFamily="34" charset="-122"/>
              </a:rPr>
              <a:t>添加标题内容</a:t>
            </a:r>
            <a:endParaRPr lang="en-US" altLang="zh-CN" sz="1970" b="1" dirty="0">
              <a:solidFill>
                <a:schemeClr val="accent3"/>
              </a:solidFill>
              <a:latin typeface="微软雅黑" panose="020B0503020204020204" pitchFamily="34" charset="-122"/>
            </a:endParaRPr>
          </a:p>
        </p:txBody>
      </p:sp>
      <p:sp>
        <p:nvSpPr>
          <p:cNvPr id="51" name="TextBox 49"/>
          <p:cNvSpPr txBox="1">
            <a:spLocks noChangeArrowheads="1"/>
          </p:cNvSpPr>
          <p:nvPr/>
        </p:nvSpPr>
        <p:spPr bwMode="auto">
          <a:xfrm>
            <a:off x="7139041" y="2136849"/>
            <a:ext cx="2474508" cy="10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45">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545">
              <a:solidFill>
                <a:schemeClr val="tx1"/>
              </a:solidFill>
              <a:latin typeface="微软雅黑" panose="020B0503020204020204" pitchFamily="34" charset="-122"/>
            </a:endParaRPr>
          </a:p>
        </p:txBody>
      </p:sp>
      <p:sp>
        <p:nvSpPr>
          <p:cNvPr id="52" name="TextBox 50"/>
          <p:cNvSpPr txBox="1">
            <a:spLocks noChangeArrowheads="1"/>
          </p:cNvSpPr>
          <p:nvPr/>
        </p:nvSpPr>
        <p:spPr bwMode="auto">
          <a:xfrm>
            <a:off x="3221980" y="5959125"/>
            <a:ext cx="1678969" cy="69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970" b="1">
                <a:solidFill>
                  <a:schemeClr val="accent2"/>
                </a:solidFill>
                <a:latin typeface="微软雅黑" panose="020B0503020204020204" pitchFamily="34" charset="-122"/>
              </a:rPr>
              <a:t>添加标题内容</a:t>
            </a:r>
            <a:endParaRPr lang="en-US" altLang="zh-CN" sz="1970" b="1" dirty="0">
              <a:solidFill>
                <a:schemeClr val="accent2"/>
              </a:solidFill>
              <a:latin typeface="微软雅黑" panose="020B0503020204020204" pitchFamily="34" charset="-122"/>
            </a:endParaRPr>
          </a:p>
        </p:txBody>
      </p:sp>
      <p:sp>
        <p:nvSpPr>
          <p:cNvPr id="53" name="TextBox 51"/>
          <p:cNvSpPr txBox="1">
            <a:spLocks noChangeArrowheads="1"/>
          </p:cNvSpPr>
          <p:nvPr/>
        </p:nvSpPr>
        <p:spPr bwMode="auto">
          <a:xfrm>
            <a:off x="3149248" y="4801233"/>
            <a:ext cx="2474508" cy="10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545">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545">
              <a:solidFill>
                <a:schemeClr val="tx1"/>
              </a:solidFill>
              <a:latin typeface="微软雅黑" panose="020B0503020204020204" pitchFamily="34" charset="-122"/>
            </a:endParaRPr>
          </a:p>
        </p:txBody>
      </p:sp>
      <p:sp>
        <p:nvSpPr>
          <p:cNvPr id="54" name="TextBox 52"/>
          <p:cNvSpPr txBox="1">
            <a:spLocks noChangeArrowheads="1"/>
          </p:cNvSpPr>
          <p:nvPr/>
        </p:nvSpPr>
        <p:spPr bwMode="auto">
          <a:xfrm>
            <a:off x="7842146" y="5959125"/>
            <a:ext cx="1680484" cy="39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970" b="1">
                <a:solidFill>
                  <a:schemeClr val="accent4"/>
                </a:solidFill>
                <a:latin typeface="微软雅黑" panose="020B0503020204020204" pitchFamily="34" charset="-122"/>
              </a:rPr>
              <a:t>添加标题内容</a:t>
            </a:r>
            <a:endParaRPr lang="en-US" altLang="zh-CN" sz="1970" b="1" dirty="0">
              <a:solidFill>
                <a:schemeClr val="accent4"/>
              </a:solidFill>
              <a:latin typeface="微软雅黑" panose="020B0503020204020204" pitchFamily="34" charset="-122"/>
            </a:endParaRPr>
          </a:p>
        </p:txBody>
      </p:sp>
      <p:sp>
        <p:nvSpPr>
          <p:cNvPr id="55" name="TextBox 53"/>
          <p:cNvSpPr txBox="1">
            <a:spLocks noChangeArrowheads="1"/>
          </p:cNvSpPr>
          <p:nvPr/>
        </p:nvSpPr>
        <p:spPr bwMode="auto">
          <a:xfrm>
            <a:off x="7139041" y="4801233"/>
            <a:ext cx="2474508" cy="104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01" tIns="43650" rIns="87301" bIns="43650">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545">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545">
              <a:solidFill>
                <a:schemeClr val="tx1"/>
              </a:solidFill>
              <a:latin typeface="微软雅黑" panose="020B0503020204020204" pitchFamily="34" charset="-122"/>
            </a:endParaRPr>
          </a:p>
        </p:txBody>
      </p:sp>
      <p:sp>
        <p:nvSpPr>
          <p:cNvPr id="56" name="TextBox 55"/>
          <p:cNvSpPr txBox="1"/>
          <p:nvPr/>
        </p:nvSpPr>
        <p:spPr>
          <a:xfrm>
            <a:off x="1465310" y="162897"/>
            <a:ext cx="1627369" cy="525208"/>
          </a:xfrm>
          <a:prstGeom prst="rect">
            <a:avLst/>
          </a:prstGeom>
          <a:noFill/>
        </p:spPr>
        <p:txBody>
          <a:bodyPr wrap="none" rtlCol="0">
            <a:spAutoFit/>
          </a:bodyPr>
          <a:lstStyle/>
          <a:p>
            <a:r>
              <a:rPr lang="zh-CN" altLang="en-US" sz="2815">
                <a:solidFill>
                  <a:schemeClr val="tx1">
                    <a:lumMod val="60000"/>
                    <a:lumOff val="40000"/>
                  </a:schemeClr>
                </a:solidFill>
                <a:latin typeface="微软雅黑" panose="020B0503020204020204" pitchFamily="34" charset="-122"/>
                <a:ea typeface="微软雅黑" panose="020B0503020204020204" pitchFamily="34" charset="-122"/>
              </a:rPr>
              <a:t>论文总结</a:t>
            </a:r>
            <a:endParaRPr lang="zh-CN" altLang="en-US" sz="2815" dirty="0">
              <a:solidFill>
                <a:schemeClr val="tx1">
                  <a:lumMod val="60000"/>
                  <a:lumOff val="40000"/>
                </a:schemeClr>
              </a:solidFill>
              <a:latin typeface="微软雅黑" panose="020B0503020204020204" pitchFamily="34" charset="-122"/>
              <a:ea typeface="微软雅黑" panose="020B0503020204020204" pitchFamily="34" charset="-122"/>
            </a:endParaRPr>
          </a:p>
        </p:txBody>
      </p:sp>
      <p:sp>
        <p:nvSpPr>
          <p:cNvPr id="60"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par>
                          <p:cTn id="80" fill="hold">
                            <p:stCondLst>
                              <p:cond delay="345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60"/>
                                        </p:tgtEl>
                                        <p:attrNameLst>
                                          <p:attrName>style.visibility</p:attrName>
                                        </p:attrNameLst>
                                      </p:cBhvr>
                                      <p:to>
                                        <p:strVal val="visible"/>
                                      </p:to>
                                    </p:set>
                                    <p:anim calcmode="lin" valueType="num">
                                      <p:cBhvr>
                                        <p:cTn id="83" dur="650" fill="hold"/>
                                        <p:tgtEl>
                                          <p:spTgt spid="60"/>
                                        </p:tgtEl>
                                        <p:attrNameLst>
                                          <p:attrName>ppt_w</p:attrName>
                                        </p:attrNameLst>
                                      </p:cBhvr>
                                      <p:tavLst>
                                        <p:tav tm="0">
                                          <p:val>
                                            <p:fltVal val="0"/>
                                          </p:val>
                                        </p:tav>
                                        <p:tav tm="100000">
                                          <p:val>
                                            <p:strVal val="#ppt_w"/>
                                          </p:val>
                                        </p:tav>
                                      </p:tavLst>
                                    </p:anim>
                                    <p:anim calcmode="lin" valueType="num">
                                      <p:cBhvr>
                                        <p:cTn id="84" dur="650" fill="hold"/>
                                        <p:tgtEl>
                                          <p:spTgt spid="60"/>
                                        </p:tgtEl>
                                        <p:attrNameLst>
                                          <p:attrName>ppt_h</p:attrName>
                                        </p:attrNameLst>
                                      </p:cBhvr>
                                      <p:tavLst>
                                        <p:tav tm="0">
                                          <p:val>
                                            <p:fltVal val="0"/>
                                          </p:val>
                                        </p:tav>
                                        <p:tav tm="100000">
                                          <p:val>
                                            <p:strVal val="#ppt_h"/>
                                          </p:val>
                                        </p:tav>
                                      </p:tavLst>
                                    </p:anim>
                                    <p:animEffect transition="in" filter="fade">
                                      <p:cBhvr>
                                        <p:cTn id="85" dur="6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189194" y="1489956"/>
            <a:ext cx="2028921" cy="1188344"/>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endParaRPr lang="zh-CN" altLang="en-US" sz="2530"/>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endParaRPr lang="zh-CN" altLang="en-US" sz="2530"/>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endParaRPr lang="zh-CN" altLang="en-US" sz="2530"/>
            </a:p>
          </p:txBody>
        </p:sp>
      </p:grpSp>
      <p:grpSp>
        <p:nvGrpSpPr>
          <p:cNvPr id="25" name="Group 12"/>
          <p:cNvGrpSpPr/>
          <p:nvPr/>
        </p:nvGrpSpPr>
        <p:grpSpPr bwMode="auto">
          <a:xfrm>
            <a:off x="7402983" y="1489956"/>
            <a:ext cx="2028921" cy="1188344"/>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algn="ctr"/>
              <a:endParaRPr lang="zh-CN" altLang="en-US" sz="1970" b="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algn="ctr"/>
              <a:endParaRPr lang="zh-CN" altLang="en-US" sz="1970" b="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algn="ctr"/>
              <a:endParaRPr lang="zh-CN" altLang="en-US" sz="1970" b="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3189194" y="2839112"/>
            <a:ext cx="2266573" cy="353082"/>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87349" tIns="43673" rIns="87349" bIns="43673" anchor="ctr"/>
          <a:lstStyle>
            <a:defPPr>
              <a:defRPr lang="zh-CN"/>
            </a:defPPr>
          </a:lstStyle>
          <a:p>
            <a:pPr algn="ctr">
              <a:lnSpc>
                <a:spcPct val="130000"/>
              </a:lnSpc>
            </a:pPr>
            <a:r>
              <a:rPr lang="zh-CN" altLang="en-US" sz="1545" b="1">
                <a:solidFill>
                  <a:srgbClr val="F8F8F8"/>
                </a:solidFill>
                <a:latin typeface="微软雅黑" panose="020B0503020204020204" pitchFamily="34" charset="-122"/>
                <a:ea typeface="微软雅黑" panose="020B0503020204020204" pitchFamily="34" charset="-122"/>
              </a:rPr>
              <a:t>成绩</a:t>
            </a:r>
            <a:endParaRPr lang="zh-CN" altLang="en-US" sz="1545" b="1" dirty="0">
              <a:solidFill>
                <a:srgbClr val="F8F8F8"/>
              </a:solidFill>
              <a:latin typeface="微软雅黑" panose="020B0503020204020204" pitchFamily="34" charset="-122"/>
              <a:ea typeface="微软雅黑" panose="020B0503020204020204" pitchFamily="34" charset="-122"/>
            </a:endParaRPr>
          </a:p>
        </p:txBody>
      </p:sp>
      <p:sp>
        <p:nvSpPr>
          <p:cNvPr id="49" name="Rectangle 17"/>
          <p:cNvSpPr>
            <a:spLocks noChangeArrowheads="1"/>
          </p:cNvSpPr>
          <p:nvPr/>
        </p:nvSpPr>
        <p:spPr bwMode="auto">
          <a:xfrm>
            <a:off x="3189195" y="3360435"/>
            <a:ext cx="2268091" cy="2056131"/>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87349" tIns="43673" rIns="87349" bIns="43673" anchor="ctr"/>
          <a:lstStyle/>
          <a:p>
            <a:pPr>
              <a:lnSpc>
                <a:spcPct val="130000"/>
              </a:lnSpc>
            </a:pPr>
            <a:endParaRPr lang="zh-CN" altLang="en-US" sz="1405">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7401467" y="2839115"/>
            <a:ext cx="2268091" cy="382506"/>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nSpc>
                <a:spcPct val="130000"/>
              </a:lnSpc>
            </a:pPr>
            <a:r>
              <a:rPr lang="zh-CN" altLang="en-US" sz="1545">
                <a:latin typeface="微软雅黑" panose="020B0503020204020204" pitchFamily="34" charset="-122"/>
              </a:rPr>
              <a:t>思考</a:t>
            </a:r>
            <a:endParaRPr lang="zh-CN" altLang="en-US" sz="1545" dirty="0">
              <a:latin typeface="微软雅黑" panose="020B0503020204020204" pitchFamily="34" charset="-122"/>
            </a:endParaRPr>
          </a:p>
        </p:txBody>
      </p:sp>
      <p:sp>
        <p:nvSpPr>
          <p:cNvPr id="51" name="Rectangle 19"/>
          <p:cNvSpPr>
            <a:spLocks noChangeArrowheads="1"/>
          </p:cNvSpPr>
          <p:nvPr/>
        </p:nvSpPr>
        <p:spPr bwMode="auto">
          <a:xfrm>
            <a:off x="7401467" y="3382796"/>
            <a:ext cx="2268091" cy="2056131"/>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87349" tIns="43673" rIns="87349" bIns="43673" anchor="ctr"/>
          <a:lstStyle/>
          <a:p>
            <a:pPr>
              <a:lnSpc>
                <a:spcPct val="130000"/>
              </a:lnSpc>
            </a:pPr>
            <a:endParaRPr lang="zh-CN" altLang="en-US" sz="1405">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3357482" y="3497048"/>
            <a:ext cx="1970935" cy="1775840"/>
          </a:xfrm>
          <a:prstGeom prst="rect">
            <a:avLst/>
          </a:prstGeom>
          <a:noFill/>
          <a:ln>
            <a:noFill/>
          </a:ln>
          <a:effectLst/>
        </p:spPr>
        <p:txBody>
          <a:bodyPr lIns="87349" tIns="43673" rIns="87349" bIns="43673">
            <a:spAutoFit/>
          </a:bodyPr>
          <a:lstStyle/>
          <a:p>
            <a:pPr>
              <a:lnSpc>
                <a:spcPct val="130000"/>
              </a:lnSpc>
            </a:pPr>
            <a:r>
              <a:rPr lang="zh-CN" altLang="en-US" sz="1685">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85" dirty="0">
              <a:solidFill>
                <a:srgbClr val="F8F8F8"/>
              </a:solidFill>
              <a:latin typeface="微软雅黑" panose="020B0503020204020204" pitchFamily="34" charset="-122"/>
              <a:ea typeface="微软雅黑" panose="020B0503020204020204" pitchFamily="34" charset="-122"/>
            </a:endParaRPr>
          </a:p>
        </p:txBody>
      </p:sp>
      <p:sp>
        <p:nvSpPr>
          <p:cNvPr id="53" name="Text Box 21"/>
          <p:cNvSpPr txBox="1">
            <a:spLocks noChangeArrowheads="1"/>
          </p:cNvSpPr>
          <p:nvPr/>
        </p:nvSpPr>
        <p:spPr bwMode="auto">
          <a:xfrm>
            <a:off x="7571271" y="3497048"/>
            <a:ext cx="1970935" cy="1775840"/>
          </a:xfrm>
          <a:prstGeom prst="rect">
            <a:avLst/>
          </a:prstGeom>
          <a:noFill/>
          <a:ln>
            <a:noFill/>
          </a:ln>
          <a:effectLst/>
        </p:spPr>
        <p:txBody>
          <a:bodyPr lIns="87349" tIns="43673" rIns="87349" bIns="43673">
            <a:spAutoFit/>
          </a:bodyPr>
          <a:lstStyle/>
          <a:p>
            <a:pPr>
              <a:lnSpc>
                <a:spcPct val="130000"/>
              </a:lnSpc>
            </a:pPr>
            <a:r>
              <a:rPr lang="zh-CN" altLang="en-US" sz="1685">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85" dirty="0">
              <a:solidFill>
                <a:srgbClr val="F8F8F8"/>
              </a:solidFill>
              <a:latin typeface="微软雅黑" panose="020B0503020204020204" pitchFamily="34" charset="-122"/>
              <a:ea typeface="微软雅黑" panose="020B0503020204020204" pitchFamily="34" charset="-122"/>
            </a:endParaRPr>
          </a:p>
        </p:txBody>
      </p:sp>
      <p:grpSp>
        <p:nvGrpSpPr>
          <p:cNvPr id="54" name="Group 22"/>
          <p:cNvGrpSpPr/>
          <p:nvPr/>
        </p:nvGrpSpPr>
        <p:grpSpPr bwMode="auto">
          <a:xfrm>
            <a:off x="5905819" y="2888088"/>
            <a:ext cx="1030950" cy="1032005"/>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a:lnSpc>
                  <a:spcPct val="130000"/>
                </a:lnSpc>
              </a:pPr>
              <a:endParaRPr lang="zh-CN" altLang="en-US" sz="1405">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420" b="1">
                  <a:solidFill>
                    <a:srgbClr val="F8F8F8"/>
                  </a:solidFill>
                  <a:latin typeface="微软雅黑" panose="020B0503020204020204" pitchFamily="34" charset="-122"/>
                  <a:ea typeface="微软雅黑" panose="020B0503020204020204" pitchFamily="34" charset="-122"/>
                </a:rPr>
                <a:t>VS</a:t>
              </a:r>
              <a:endParaRPr lang="zh-CN" altLang="en-US" sz="420" b="1" dirty="0">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569102" y="5742696"/>
            <a:ext cx="9821803" cy="940928"/>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7349" tIns="43673" rIns="87349" bIns="43673" rtlCol="0" anchor="ctr"/>
          <a:lstStyle/>
          <a:p>
            <a:pPr algn="ctr"/>
            <a:endParaRPr lang="en-US" sz="985">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2176636" y="5873614"/>
            <a:ext cx="8418253" cy="686266"/>
          </a:xfrm>
          <a:prstGeom prst="rect">
            <a:avLst/>
          </a:prstGeom>
          <a:noFill/>
          <a:ln w="9525">
            <a:noFill/>
            <a:miter lim="800000"/>
          </a:ln>
        </p:spPr>
        <p:txBody>
          <a:bodyPr wrap="square" lIns="43673" tIns="21838" rIns="43673" bIns="21838" anchor="ctr">
            <a:spAutoFit/>
          </a:bodyPr>
          <a:lstStyle/>
          <a:p>
            <a:pPr algn="ctr" defTabSz="1039495">
              <a:lnSpc>
                <a:spcPct val="130000"/>
              </a:lnSpc>
            </a:pPr>
            <a:r>
              <a:rPr lang="zh-CN" altLang="en-US" sz="1685">
                <a:solidFill>
                  <a:schemeClr val="bg1"/>
                </a:solidFill>
                <a:latin typeface="微软雅黑" panose="020B0503020204020204" pitchFamily="34" charset="-122"/>
                <a:ea typeface="微软雅黑" panose="020B0503020204020204"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685"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28" name="TextBox 27"/>
          <p:cNvSpPr txBox="1"/>
          <p:nvPr/>
        </p:nvSpPr>
        <p:spPr>
          <a:xfrm>
            <a:off x="1369437" y="232882"/>
            <a:ext cx="1988045"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成绩与思考</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1"/>
                                        </p:tgtEl>
                                        <p:attrNameLst>
                                          <p:attrName>style.visibility</p:attrName>
                                        </p:attrNameLst>
                                      </p:cBhvr>
                                      <p:to>
                                        <p:strVal val="visible"/>
                                      </p:to>
                                    </p:set>
                                    <p:anim calcmode="lin" valueType="num">
                                      <p:cBhvr>
                                        <p:cTn id="56" dur="650" fill="hold"/>
                                        <p:tgtEl>
                                          <p:spTgt spid="31"/>
                                        </p:tgtEl>
                                        <p:attrNameLst>
                                          <p:attrName>ppt_w</p:attrName>
                                        </p:attrNameLst>
                                      </p:cBhvr>
                                      <p:tavLst>
                                        <p:tav tm="0">
                                          <p:val>
                                            <p:fltVal val="0"/>
                                          </p:val>
                                        </p:tav>
                                        <p:tav tm="100000">
                                          <p:val>
                                            <p:strVal val="#ppt_w"/>
                                          </p:val>
                                        </p:tav>
                                      </p:tavLst>
                                    </p:anim>
                                    <p:anim calcmode="lin" valueType="num">
                                      <p:cBhvr>
                                        <p:cTn id="57" dur="650" fill="hold"/>
                                        <p:tgtEl>
                                          <p:spTgt spid="31"/>
                                        </p:tgtEl>
                                        <p:attrNameLst>
                                          <p:attrName>ppt_h</p:attrName>
                                        </p:attrNameLst>
                                      </p:cBhvr>
                                      <p:tavLst>
                                        <p:tav tm="0">
                                          <p:val>
                                            <p:fltVal val="0"/>
                                          </p:val>
                                        </p:tav>
                                        <p:tav tm="100000">
                                          <p:val>
                                            <p:strVal val="#ppt_h"/>
                                          </p:val>
                                        </p:tav>
                                      </p:tavLst>
                                    </p:anim>
                                    <p:animEffect transition="in" filter="fade">
                                      <p:cBhvr>
                                        <p:cTn id="58"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p:cNvSpPr/>
          <p:nvPr/>
        </p:nvSpPr>
        <p:spPr bwMode="auto">
          <a:xfrm>
            <a:off x="4404262" y="1684475"/>
            <a:ext cx="6581620"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latin typeface="Arial" panose="020B0604020202020204" pitchFamily="34" charset="0"/>
            </a:endParaRPr>
          </a:p>
        </p:txBody>
      </p:sp>
      <p:sp>
        <p:nvSpPr>
          <p:cNvPr id="42" name="圆角矩形 41"/>
          <p:cNvSpPr/>
          <p:nvPr/>
        </p:nvSpPr>
        <p:spPr bwMode="auto">
          <a:xfrm>
            <a:off x="4404262" y="3393157"/>
            <a:ext cx="6581620"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endParaRPr>
          </a:p>
        </p:txBody>
      </p:sp>
      <p:sp>
        <p:nvSpPr>
          <p:cNvPr id="43" name="圆角矩形 42"/>
          <p:cNvSpPr/>
          <p:nvPr/>
        </p:nvSpPr>
        <p:spPr bwMode="auto">
          <a:xfrm>
            <a:off x="4404262" y="5118790"/>
            <a:ext cx="6581620"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latin typeface="Arial" panose="020B0604020202020204" pitchFamily="34" charset="0"/>
            </a:endParaRPr>
          </a:p>
        </p:txBody>
      </p:sp>
      <p:sp>
        <p:nvSpPr>
          <p:cNvPr id="26" name="五边形 25"/>
          <p:cNvSpPr/>
          <p:nvPr/>
        </p:nvSpPr>
        <p:spPr bwMode="auto">
          <a:xfrm>
            <a:off x="2936352" y="2035925"/>
            <a:ext cx="1769015" cy="543469"/>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3128043" y="2122654"/>
            <a:ext cx="1485568"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28" name="五边形 27"/>
          <p:cNvSpPr/>
          <p:nvPr/>
        </p:nvSpPr>
        <p:spPr bwMode="auto">
          <a:xfrm>
            <a:off x="2936351" y="3709590"/>
            <a:ext cx="1769016" cy="543469"/>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3136018" y="3816742"/>
            <a:ext cx="1477591"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30" name="五边形 29"/>
          <p:cNvSpPr/>
          <p:nvPr/>
        </p:nvSpPr>
        <p:spPr bwMode="auto">
          <a:xfrm>
            <a:off x="2936351" y="5462990"/>
            <a:ext cx="1769016" cy="543469"/>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3136018" y="5550884"/>
            <a:ext cx="1477591"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32" name="任意多边形 31"/>
          <p:cNvSpPr/>
          <p:nvPr/>
        </p:nvSpPr>
        <p:spPr bwMode="auto">
          <a:xfrm>
            <a:off x="1709983" y="2290953"/>
            <a:ext cx="1203255" cy="1694085"/>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349" tIns="43673" rIns="87349" bIns="43673" anchor="ctr"/>
          <a:lstStyle/>
          <a:p>
            <a:pPr algn="ctr" eaLnBrk="0" fontAlgn="ctr" hangingPunct="0">
              <a:buClr>
                <a:srgbClr val="FF0000"/>
              </a:buClr>
              <a:buSzPct val="70000"/>
              <a:defRPr/>
            </a:pPr>
            <a:endParaRPr lang="zh-CN" altLang="en-US" sz="1545"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709986" y="4008875"/>
            <a:ext cx="1203255" cy="172585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349" tIns="43673" rIns="87349" bIns="43673" anchor="ctr"/>
          <a:lstStyle/>
          <a:p>
            <a:pPr algn="ctr" eaLnBrk="0" fontAlgn="ctr" hangingPunct="0">
              <a:buClr>
                <a:srgbClr val="FF0000"/>
              </a:buClr>
              <a:buSzPct val="70000"/>
              <a:defRPr/>
            </a:pPr>
            <a:endParaRPr lang="zh-CN" altLang="en-US" sz="1545"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709983" y="4008870"/>
            <a:ext cx="1203255"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1569" y="3346420"/>
            <a:ext cx="1326028" cy="132490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r>
              <a:rPr lang="zh-CN" altLang="en-US" sz="1970" b="1">
                <a:solidFill>
                  <a:srgbClr val="F8F8F8"/>
                </a:solidFill>
                <a:ea typeface="微软雅黑" panose="020B0503020204020204" pitchFamily="34" charset="-122"/>
              </a:rPr>
              <a:t>添加</a:t>
            </a:r>
            <a:endParaRPr lang="zh-CN" altLang="en-US" sz="1970" b="1">
              <a:solidFill>
                <a:srgbClr val="F8F8F8"/>
              </a:solidFill>
              <a:ea typeface="微软雅黑" panose="020B0503020204020204" pitchFamily="34" charset="-122"/>
            </a:endParaRPr>
          </a:p>
          <a:p>
            <a:pPr algn="ctr"/>
            <a:r>
              <a:rPr lang="zh-CN" altLang="en-US" sz="1970" b="1">
                <a:solidFill>
                  <a:srgbClr val="F8F8F8"/>
                </a:solidFill>
                <a:ea typeface="微软雅黑" panose="020B0503020204020204" pitchFamily="34" charset="-122"/>
              </a:rPr>
              <a:t>标题</a:t>
            </a:r>
            <a:endParaRPr lang="zh-CN" altLang="en-US" sz="1970" b="1" dirty="0">
              <a:solidFill>
                <a:srgbClr val="F8F8F8"/>
              </a:solidFill>
              <a:ea typeface="微软雅黑" panose="020B0503020204020204" pitchFamily="34" charset="-122"/>
            </a:endParaRPr>
          </a:p>
        </p:txBody>
      </p:sp>
      <p:sp>
        <p:nvSpPr>
          <p:cNvPr id="45" name="TextBox 32"/>
          <p:cNvSpPr txBox="1">
            <a:spLocks noChangeArrowheads="1"/>
          </p:cNvSpPr>
          <p:nvPr/>
        </p:nvSpPr>
        <p:spPr bwMode="auto">
          <a:xfrm>
            <a:off x="4673765" y="5427521"/>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6" name="TextBox 32"/>
          <p:cNvSpPr txBox="1">
            <a:spLocks noChangeArrowheads="1"/>
          </p:cNvSpPr>
          <p:nvPr/>
        </p:nvSpPr>
        <p:spPr bwMode="auto">
          <a:xfrm>
            <a:off x="4657421" y="3609864"/>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7" name="TextBox 32"/>
          <p:cNvSpPr txBox="1">
            <a:spLocks noChangeArrowheads="1"/>
          </p:cNvSpPr>
          <p:nvPr/>
        </p:nvSpPr>
        <p:spPr bwMode="auto">
          <a:xfrm>
            <a:off x="4662972" y="1959833"/>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8" name="TextBox 47"/>
          <p:cNvSpPr txBox="1"/>
          <p:nvPr/>
        </p:nvSpPr>
        <p:spPr>
          <a:xfrm>
            <a:off x="1473912" y="184327"/>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参考文献</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23"/>
                                        </p:tgtEl>
                                        <p:attrNameLst>
                                          <p:attrName>style.visibility</p:attrName>
                                        </p:attrNameLst>
                                      </p:cBhvr>
                                      <p:to>
                                        <p:strVal val="visible"/>
                                      </p:to>
                                    </p:set>
                                    <p:anim calcmode="lin" valueType="num">
                                      <p:cBhvr>
                                        <p:cTn id="83" dur="650" fill="hold"/>
                                        <p:tgtEl>
                                          <p:spTgt spid="23"/>
                                        </p:tgtEl>
                                        <p:attrNameLst>
                                          <p:attrName>ppt_w</p:attrName>
                                        </p:attrNameLst>
                                      </p:cBhvr>
                                      <p:tavLst>
                                        <p:tav tm="0">
                                          <p:val>
                                            <p:fltVal val="0"/>
                                          </p:val>
                                        </p:tav>
                                        <p:tav tm="100000">
                                          <p:val>
                                            <p:strVal val="#ppt_w"/>
                                          </p:val>
                                        </p:tav>
                                      </p:tavLst>
                                    </p:anim>
                                    <p:anim calcmode="lin" valueType="num">
                                      <p:cBhvr>
                                        <p:cTn id="84" dur="650" fill="hold"/>
                                        <p:tgtEl>
                                          <p:spTgt spid="23"/>
                                        </p:tgtEl>
                                        <p:attrNameLst>
                                          <p:attrName>ppt_h</p:attrName>
                                        </p:attrNameLst>
                                      </p:cBhvr>
                                      <p:tavLst>
                                        <p:tav tm="0">
                                          <p:val>
                                            <p:fltVal val="0"/>
                                          </p:val>
                                        </p:tav>
                                        <p:tav tm="100000">
                                          <p:val>
                                            <p:strVal val="#ppt_h"/>
                                          </p:val>
                                        </p:tav>
                                      </p:tavLst>
                                    </p:anim>
                                    <p:animEffect transition="in" filter="fade">
                                      <p:cBhvr>
                                        <p:cTn id="85" dur="6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2" grpId="0" animBg="1"/>
      <p:bldP spid="43" grpId="0" animBg="1"/>
      <p:bldP spid="26" grpId="0" animBg="1"/>
      <p:bldP spid="27" grpId="0"/>
      <p:bldP spid="28" grpId="0" animBg="1"/>
      <p:bldP spid="29" grpId="0"/>
      <p:bldP spid="30" grpId="0" animBg="1"/>
      <p:bldP spid="31" grpId="0"/>
      <p:bldP spid="32" grpId="0" animBg="1"/>
      <p:bldP spid="33" grpId="0" animBg="1"/>
      <p:bldP spid="35" grpId="0" animBg="1"/>
      <p:bldP spid="45" grpId="0"/>
      <p:bldP spid="46" grpId="0"/>
      <p:bldP spid="47"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936352" y="2035925"/>
            <a:ext cx="1769015" cy="543469"/>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3128043" y="2122654"/>
            <a:ext cx="1485568"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28" name="五边形 27"/>
          <p:cNvSpPr/>
          <p:nvPr/>
        </p:nvSpPr>
        <p:spPr bwMode="auto">
          <a:xfrm>
            <a:off x="2936351" y="3709590"/>
            <a:ext cx="1769016" cy="543469"/>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3136018" y="3816742"/>
            <a:ext cx="1477591"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30" name="五边形 29"/>
          <p:cNvSpPr/>
          <p:nvPr/>
        </p:nvSpPr>
        <p:spPr bwMode="auto">
          <a:xfrm>
            <a:off x="2936351" y="5462990"/>
            <a:ext cx="1769016" cy="543469"/>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endParaRPr lang="zh-CN" altLang="en-US" sz="1970"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3136018" y="5550884"/>
            <a:ext cx="1477591" cy="353082"/>
          </a:xfrm>
          <a:prstGeom prst="rect">
            <a:avLst/>
          </a:prstGeom>
          <a:noFill/>
          <a:ln w="3175" cap="flat" cmpd="sng">
            <a:noFill/>
            <a:bevel/>
          </a:ln>
        </p:spPr>
        <p:txBody>
          <a:bodyPr lIns="87349" tIns="43673" rIns="87349" bIns="43673"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85"/>
              <a:t>添加标题</a:t>
            </a:r>
            <a:endParaRPr lang="zh-CN" altLang="en-US" sz="1685" dirty="0"/>
          </a:p>
        </p:txBody>
      </p:sp>
      <p:sp>
        <p:nvSpPr>
          <p:cNvPr id="32" name="任意多边形 31"/>
          <p:cNvSpPr/>
          <p:nvPr/>
        </p:nvSpPr>
        <p:spPr bwMode="auto">
          <a:xfrm>
            <a:off x="1709983" y="2290953"/>
            <a:ext cx="1203255" cy="1694085"/>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349" tIns="43673" rIns="87349" bIns="43673" anchor="ctr"/>
          <a:lstStyle/>
          <a:p>
            <a:pPr algn="ctr" eaLnBrk="0" fontAlgn="ctr" hangingPunct="0">
              <a:buClr>
                <a:srgbClr val="FF0000"/>
              </a:buClr>
              <a:buSzPct val="70000"/>
              <a:defRPr/>
            </a:pPr>
            <a:endParaRPr lang="zh-CN" altLang="en-US" sz="1545"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709986" y="4008875"/>
            <a:ext cx="1203255" cy="1725850"/>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7349" tIns="43673" rIns="87349" bIns="43673" anchor="ctr"/>
          <a:lstStyle/>
          <a:p>
            <a:pPr algn="ctr" eaLnBrk="0" fontAlgn="ctr" hangingPunct="0">
              <a:buClr>
                <a:srgbClr val="FF0000"/>
              </a:buClr>
              <a:buSzPct val="70000"/>
              <a:defRPr/>
            </a:pPr>
            <a:endParaRPr lang="zh-CN" altLang="en-US" sz="1545"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709983" y="4008870"/>
            <a:ext cx="1203255"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1569" y="3346420"/>
            <a:ext cx="1326028" cy="132490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7349" tIns="43673" rIns="87349" bIns="43673" anchor="ctr"/>
          <a:lstStyle/>
          <a:p>
            <a:pPr algn="ctr"/>
            <a:r>
              <a:rPr lang="zh-CN" altLang="en-US" sz="1970" b="1">
                <a:solidFill>
                  <a:srgbClr val="F8F8F8"/>
                </a:solidFill>
                <a:ea typeface="微软雅黑" panose="020B0503020204020204" pitchFamily="34" charset="-122"/>
              </a:rPr>
              <a:t>添加</a:t>
            </a:r>
            <a:endParaRPr lang="zh-CN" altLang="en-US" sz="1970" b="1">
              <a:solidFill>
                <a:srgbClr val="F8F8F8"/>
              </a:solidFill>
              <a:ea typeface="微软雅黑" panose="020B0503020204020204" pitchFamily="34" charset="-122"/>
            </a:endParaRPr>
          </a:p>
          <a:p>
            <a:pPr algn="ctr"/>
            <a:r>
              <a:rPr lang="zh-CN" altLang="en-US" sz="1970" b="1">
                <a:solidFill>
                  <a:srgbClr val="F8F8F8"/>
                </a:solidFill>
                <a:ea typeface="微软雅黑" panose="020B0503020204020204" pitchFamily="34" charset="-122"/>
              </a:rPr>
              <a:t>标题</a:t>
            </a:r>
            <a:endParaRPr lang="zh-CN" altLang="en-US" sz="1970" b="1" dirty="0">
              <a:solidFill>
                <a:srgbClr val="F8F8F8"/>
              </a:solidFill>
              <a:ea typeface="微软雅黑" panose="020B0503020204020204" pitchFamily="34" charset="-122"/>
            </a:endParaRPr>
          </a:p>
        </p:txBody>
      </p:sp>
      <p:sp>
        <p:nvSpPr>
          <p:cNvPr id="38" name="右弧形箭头 37"/>
          <p:cNvSpPr/>
          <p:nvPr/>
        </p:nvSpPr>
        <p:spPr>
          <a:xfrm rot="10800000" flipH="1">
            <a:off x="8821170" y="2386087"/>
            <a:ext cx="1083358" cy="3214400"/>
          </a:xfrm>
          <a:prstGeom prst="curvedLeftArrow">
            <a:avLst/>
          </a:prstGeom>
          <a:solidFill>
            <a:schemeClr val="accent3"/>
          </a:solidFill>
          <a:ln w="19050">
            <a:noFill/>
          </a:ln>
        </p:spPr>
        <p:txBody>
          <a:bodyPr vert="horz" wrap="square" lIns="78612" tIns="39307" rIns="78612" bIns="39307" numCol="1" anchor="t" anchorCtr="0" compatLnSpc="1"/>
          <a:lstStyle/>
          <a:p>
            <a:endParaRPr lang="zh-CN" altLang="en-US" sz="1545" kern="0">
              <a:solidFill>
                <a:schemeClr val="bg2">
                  <a:lumMod val="10000"/>
                </a:schemeClr>
              </a:solidFill>
              <a:latin typeface="Calibri" panose="020F0502020204030204"/>
              <a:ea typeface="微软雅黑" panose="020B0503020204020204" pitchFamily="34" charset="-122"/>
            </a:endParaRPr>
          </a:p>
        </p:txBody>
      </p:sp>
      <p:sp>
        <p:nvSpPr>
          <p:cNvPr id="42" name="圆角矩形 41"/>
          <p:cNvSpPr/>
          <p:nvPr/>
        </p:nvSpPr>
        <p:spPr bwMode="auto">
          <a:xfrm>
            <a:off x="4404261" y="3393157"/>
            <a:ext cx="4287635"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endParaRPr>
          </a:p>
        </p:txBody>
      </p:sp>
      <p:sp>
        <p:nvSpPr>
          <p:cNvPr id="43" name="圆角矩形 42"/>
          <p:cNvSpPr/>
          <p:nvPr/>
        </p:nvSpPr>
        <p:spPr bwMode="auto">
          <a:xfrm>
            <a:off x="4404261" y="5118790"/>
            <a:ext cx="4287635"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latin typeface="Arial" panose="020B0604020202020204" pitchFamily="34" charset="0"/>
            </a:endParaRPr>
          </a:p>
        </p:txBody>
      </p:sp>
      <p:sp>
        <p:nvSpPr>
          <p:cNvPr id="44" name="圆角矩形 43"/>
          <p:cNvSpPr/>
          <p:nvPr/>
        </p:nvSpPr>
        <p:spPr bwMode="auto">
          <a:xfrm>
            <a:off x="4404261" y="1684475"/>
            <a:ext cx="4287635" cy="1231439"/>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7349" tIns="43673" rIns="87349" bIns="43673" anchor="ctr"/>
          <a:lstStyle/>
          <a:p>
            <a:pPr lvl="2"/>
            <a:endParaRPr lang="zh-CN" altLang="en-US" sz="1405" dirty="0">
              <a:solidFill>
                <a:schemeClr val="accent2">
                  <a:lumMod val="75000"/>
                </a:schemeClr>
              </a:solidFill>
              <a:latin typeface="Arial" panose="020B0604020202020204" pitchFamily="34" charset="0"/>
            </a:endParaRPr>
          </a:p>
        </p:txBody>
      </p:sp>
      <p:sp>
        <p:nvSpPr>
          <p:cNvPr id="45" name="TextBox 32"/>
          <p:cNvSpPr txBox="1">
            <a:spLocks noChangeArrowheads="1"/>
          </p:cNvSpPr>
          <p:nvPr/>
        </p:nvSpPr>
        <p:spPr bwMode="auto">
          <a:xfrm>
            <a:off x="4673765" y="5427521"/>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6" name="TextBox 32"/>
          <p:cNvSpPr txBox="1">
            <a:spLocks noChangeArrowheads="1"/>
          </p:cNvSpPr>
          <p:nvPr/>
        </p:nvSpPr>
        <p:spPr bwMode="auto">
          <a:xfrm>
            <a:off x="4657421" y="3609864"/>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7" name="TextBox 32"/>
          <p:cNvSpPr txBox="1">
            <a:spLocks noChangeArrowheads="1"/>
          </p:cNvSpPr>
          <p:nvPr/>
        </p:nvSpPr>
        <p:spPr bwMode="auto">
          <a:xfrm>
            <a:off x="4662972" y="1959833"/>
            <a:ext cx="3737592" cy="662479"/>
          </a:xfrm>
          <a:prstGeom prst="rect">
            <a:avLst/>
          </a:prstGeom>
          <a:noFill/>
          <a:ln w="3175" cap="flat" cmpd="sng">
            <a:noFill/>
            <a:bevel/>
          </a:ln>
        </p:spPr>
        <p:txBody>
          <a:bodyPr lIns="87349" tIns="43673" rIns="87349" bIns="43673" anchor="ctr"/>
          <a:lstStyle>
            <a:defPPr>
              <a:defRPr lang="zh-CN"/>
            </a:defPPr>
            <a:lvl1pPr algn="ctr">
              <a:defRPr>
                <a:solidFill>
                  <a:srgbClr val="FFFFFF"/>
                </a:solidFill>
                <a:ea typeface="微软雅黑" panose="020B0503020204020204" pitchFamily="34" charset="-122"/>
              </a:defRPr>
            </a:lvl1pPr>
          </a:lstStyle>
          <a:p>
            <a:pPr algn="l"/>
            <a:r>
              <a:rPr lang="zh-CN" altLang="en-US" sz="1685">
                <a:solidFill>
                  <a:schemeClr val="tx1">
                    <a:lumMod val="75000"/>
                    <a:lumOff val="25000"/>
                  </a:schemeClr>
                </a:solidFill>
              </a:rPr>
              <a:t>您的内容打在这里，或者通过复制您的文本后，在此框中选择粘贴，并选择只保留文字。</a:t>
            </a:r>
            <a:endParaRPr lang="zh-CN" altLang="en-US" sz="1685" dirty="0">
              <a:solidFill>
                <a:schemeClr val="tx1">
                  <a:lumMod val="75000"/>
                  <a:lumOff val="25000"/>
                </a:schemeClr>
              </a:solidFill>
            </a:endParaRPr>
          </a:p>
        </p:txBody>
      </p:sp>
      <p:sp>
        <p:nvSpPr>
          <p:cNvPr id="48" name="TextBox 47"/>
          <p:cNvSpPr txBox="1"/>
          <p:nvPr/>
        </p:nvSpPr>
        <p:spPr>
          <a:xfrm>
            <a:off x="1595285" y="205757"/>
            <a:ext cx="1266693"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总结篇</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4"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childTnLst>
                          </p:cTn>
                        </p:par>
                        <p:par>
                          <p:cTn id="84" fill="hold">
                            <p:stCondLst>
                              <p:cond delay="55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4"/>
                                        </p:tgtEl>
                                        <p:attrNameLst>
                                          <p:attrName>style.visibility</p:attrName>
                                        </p:attrNameLst>
                                      </p:cBhvr>
                                      <p:to>
                                        <p:strVal val="visible"/>
                                      </p:to>
                                    </p:set>
                                    <p:anim calcmode="lin" valueType="num">
                                      <p:cBhvr>
                                        <p:cTn id="87" dur="650" fill="hold"/>
                                        <p:tgtEl>
                                          <p:spTgt spid="24"/>
                                        </p:tgtEl>
                                        <p:attrNameLst>
                                          <p:attrName>ppt_w</p:attrName>
                                        </p:attrNameLst>
                                      </p:cBhvr>
                                      <p:tavLst>
                                        <p:tav tm="0">
                                          <p:val>
                                            <p:fltVal val="0"/>
                                          </p:val>
                                        </p:tav>
                                        <p:tav tm="100000">
                                          <p:val>
                                            <p:strVal val="#ppt_w"/>
                                          </p:val>
                                        </p:tav>
                                      </p:tavLst>
                                    </p:anim>
                                    <p:anim calcmode="lin" valueType="num">
                                      <p:cBhvr>
                                        <p:cTn id="88" dur="650" fill="hold"/>
                                        <p:tgtEl>
                                          <p:spTgt spid="24"/>
                                        </p:tgtEl>
                                        <p:attrNameLst>
                                          <p:attrName>ppt_h</p:attrName>
                                        </p:attrNameLst>
                                      </p:cBhvr>
                                      <p:tavLst>
                                        <p:tav tm="0">
                                          <p:val>
                                            <p:fltVal val="0"/>
                                          </p:val>
                                        </p:tav>
                                        <p:tav tm="100000">
                                          <p:val>
                                            <p:strVal val="#ppt_h"/>
                                          </p:val>
                                        </p:tav>
                                      </p:tavLst>
                                    </p:anim>
                                    <p:animEffect transition="in" filter="fade">
                                      <p:cBhvr>
                                        <p:cTn id="89" dur="6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8" grpId="0" animBg="1"/>
      <p:bldP spid="42" grpId="0" animBg="1"/>
      <p:bldP spid="43" grpId="0" animBg="1"/>
      <p:bldP spid="44" grpId="0" animBg="1"/>
      <p:bldP spid="45" grpId="0"/>
      <p:bldP spid="46" grpId="0"/>
      <p:bldP spid="47"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81103" y="3493237"/>
            <a:ext cx="4927084"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153218" y="3670498"/>
            <a:ext cx="4436397"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000">
                <a:solidFill>
                  <a:schemeClr val="bg1"/>
                </a:solidFill>
                <a:latin typeface="Arial" panose="020B0604020202020204" pitchFamily="34" charset="0"/>
                <a:ea typeface="微软雅黑" panose="020B0503020204020204" pitchFamily="34" charset="-122"/>
                <a:sym typeface="Arial" panose="020B0604020202020204" pitchFamily="34" charset="0"/>
              </a:rPr>
              <a:t>绪  论</a:t>
            </a:r>
            <a:endParaRPr lang="en-US" altLang="zh-CN"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71247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2043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73359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4155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5565279" y="1312069"/>
            <a:ext cx="1621810" cy="1881300"/>
            <a:chOff x="1319382" y="150709"/>
            <a:chExt cx="1489821" cy="1728192"/>
          </a:xfrm>
          <a:effectLst>
            <a:outerShdw blurRad="190500" dist="127000" dir="2700000" algn="tl" rotWithShape="0">
              <a:prstClr val="black">
                <a:alpha val="40000"/>
              </a:prstClr>
            </a:outerShdw>
          </a:effectLst>
        </p:grpSpPr>
        <p:sp>
          <p:nvSpPr>
            <p:cNvPr id="14" name="六边形 13"/>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六边形 14"/>
            <p:cNvSpPr/>
            <p:nvPr/>
          </p:nvSpPr>
          <p:spPr>
            <a:xfrm rot="5400000">
              <a:off x="1300555" y="382268"/>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259"/>
            <p:cNvSpPr>
              <a:spLocks noChangeArrowheads="1"/>
            </p:cNvSpPr>
            <p:nvPr/>
          </p:nvSpPr>
          <p:spPr bwMode="auto">
            <a:xfrm>
              <a:off x="1457602" y="521988"/>
              <a:ext cx="1213382" cy="101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cap="all">
                  <a:solidFill>
                    <a:schemeClr val="accent1"/>
                  </a:solidFill>
                  <a:latin typeface="Arial" panose="020B0604020202020204" pitchFamily="34" charset="0"/>
                  <a:cs typeface="Arial" panose="020B0604020202020204" pitchFamily="34" charset="0"/>
                </a:rPr>
                <a:t>01</a:t>
              </a:r>
              <a:endParaRPr lang="zh-CN" altLang="en-US" sz="7200" i="1" cap="all" dirty="0">
                <a:solidFill>
                  <a:schemeClr val="accent1"/>
                </a:solidFill>
                <a:latin typeface="Arial" panose="020B0604020202020204" pitchFamily="34" charset="0"/>
                <a:cs typeface="Arial" panose="020B0604020202020204" pitchFamily="34" charset="0"/>
              </a:endParaRPr>
            </a:p>
          </p:txBody>
        </p:sp>
      </p:grpSp>
      <p:pic>
        <p:nvPicPr>
          <p:cNvPr id="4" name="图片 3" descr="17d5ad1b537c7708390830f5015f36f"/>
          <p:cNvPicPr>
            <a:picLocks noChangeAspect="1"/>
          </p:cNvPicPr>
          <p:nvPr/>
        </p:nvPicPr>
        <p:blipFill>
          <a:blip r:embed="rId2"/>
          <a:stretch>
            <a:fillRect/>
          </a:stretch>
        </p:blipFill>
        <p:spPr>
          <a:xfrm>
            <a:off x="-267335" y="87630"/>
            <a:ext cx="2040255" cy="1442720"/>
          </a:xfrm>
          <a:prstGeom prst="rect">
            <a:avLst/>
          </a:prstGeom>
        </p:spPr>
      </p:pic>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1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612951" y="1295400"/>
            <a:ext cx="2086798" cy="2420686"/>
            <a:chOff x="1319382" y="150709"/>
            <a:chExt cx="1489821" cy="1728192"/>
          </a:xfrm>
          <a:effectLst>
            <a:outerShdw blurRad="317500" dist="127000" dir="8100000" algn="tl" rotWithShape="0">
              <a:prstClr val="black">
                <a:alpha val="40000"/>
              </a:prstClr>
            </a:outerShdw>
          </a:effectLst>
        </p:grpSpPr>
        <p:sp>
          <p:nvSpPr>
            <p:cNvPr id="15" name="六边形 14"/>
            <p:cNvSpPr/>
            <p:nvPr/>
          </p:nvSpPr>
          <p:spPr>
            <a:xfrm rot="5400000">
              <a:off x="1200197" y="269894"/>
              <a:ext cx="1728192" cy="1489821"/>
            </a:xfrm>
            <a:prstGeom prst="hexagon">
              <a:avLst/>
            </a:prstGeom>
            <a:gradFill flip="none" rotWithShape="1">
              <a:gsLst>
                <a:gs pos="100000">
                  <a:schemeClr val="bg1"/>
                </a:gs>
                <a:gs pos="0">
                  <a:schemeClr val="bg1">
                    <a:lumMod val="8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1"/>
                  </a:solidFill>
                  <a:latin typeface="Arial" panose="020B0604020202020204" pitchFamily="34" charset="0"/>
                  <a:cs typeface="Arial" panose="020B0604020202020204" pitchFamily="34" charset="0"/>
                </a:rPr>
                <a:t>毕</a:t>
              </a:r>
              <a:endParaRPr lang="zh-CN" altLang="en-US" sz="7200" b="1" cap="all" dirty="0">
                <a:solidFill>
                  <a:schemeClr val="accent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4496549" y="1295400"/>
            <a:ext cx="2086798" cy="2420686"/>
            <a:chOff x="1319382" y="150709"/>
            <a:chExt cx="1489821" cy="1728192"/>
          </a:xfrm>
          <a:effectLst>
            <a:outerShdw blurRad="317500" dist="127000" dir="8100000" algn="tl" rotWithShape="0">
              <a:prstClr val="black">
                <a:alpha val="40000"/>
              </a:prstClr>
            </a:outerShdw>
          </a:effectLst>
        </p:grpSpPr>
        <p:sp>
          <p:nvSpPr>
            <p:cNvPr id="19" name="六边形 18"/>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0" name="六边形 19"/>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1"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2"/>
                  </a:solidFill>
                  <a:latin typeface="Arial" panose="020B0604020202020204" pitchFamily="34" charset="0"/>
                  <a:cs typeface="Arial" panose="020B0604020202020204" pitchFamily="34" charset="0"/>
                </a:rPr>
                <a:t>业</a:t>
              </a:r>
              <a:endParaRPr lang="zh-CN" altLang="en-US" sz="7200" b="1" cap="all" dirty="0">
                <a:solidFill>
                  <a:schemeClr val="accent2"/>
                </a:solidFill>
                <a:latin typeface="Arial" panose="020B0604020202020204" pitchFamily="34" charset="0"/>
                <a:cs typeface="Arial" panose="020B0604020202020204" pitchFamily="34" charset="0"/>
              </a:endParaRPr>
            </a:p>
          </p:txBody>
        </p:sp>
      </p:grpSp>
      <p:grpSp>
        <p:nvGrpSpPr>
          <p:cNvPr id="22" name="组合 21"/>
          <p:cNvGrpSpPr/>
          <p:nvPr/>
        </p:nvGrpSpPr>
        <p:grpSpPr>
          <a:xfrm>
            <a:off x="6380147" y="1295400"/>
            <a:ext cx="2086798" cy="2420686"/>
            <a:chOff x="1319382" y="150709"/>
            <a:chExt cx="1489821" cy="1728192"/>
          </a:xfrm>
          <a:effectLst>
            <a:outerShdw blurRad="317500" dist="127000" dir="8100000" algn="tl" rotWithShape="0">
              <a:prstClr val="black">
                <a:alpha val="40000"/>
              </a:prstClr>
            </a:outerShdw>
          </a:effectLst>
        </p:grpSpPr>
        <p:sp>
          <p:nvSpPr>
            <p:cNvPr id="23" name="六边形 22"/>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1"/>
                  </a:solidFill>
                  <a:latin typeface="Arial" panose="020B0604020202020204" pitchFamily="34" charset="0"/>
                  <a:cs typeface="Arial" panose="020B0604020202020204" pitchFamily="34" charset="0"/>
                </a:rPr>
                <a:t>答</a:t>
              </a:r>
              <a:endParaRPr lang="zh-CN" altLang="en-US" sz="7200" b="1" cap="all" dirty="0">
                <a:solidFill>
                  <a:schemeClr val="accent1"/>
                </a:solidFill>
                <a:latin typeface="Arial" panose="020B0604020202020204" pitchFamily="34" charset="0"/>
                <a:cs typeface="Arial" panose="020B0604020202020204" pitchFamily="34" charset="0"/>
              </a:endParaRPr>
            </a:p>
          </p:txBody>
        </p:sp>
      </p:grpSp>
      <p:grpSp>
        <p:nvGrpSpPr>
          <p:cNvPr id="26" name="组合 25"/>
          <p:cNvGrpSpPr/>
          <p:nvPr/>
        </p:nvGrpSpPr>
        <p:grpSpPr>
          <a:xfrm>
            <a:off x="8263745" y="1295400"/>
            <a:ext cx="2086798" cy="2420686"/>
            <a:chOff x="1319382" y="150709"/>
            <a:chExt cx="1489821" cy="1728192"/>
          </a:xfrm>
          <a:effectLst>
            <a:outerShdw blurRad="317500" dist="127000" dir="8100000" algn="tl" rotWithShape="0">
              <a:prstClr val="black">
                <a:alpha val="40000"/>
              </a:prstClr>
            </a:outerShdw>
          </a:effectLst>
        </p:grpSpPr>
        <p:sp>
          <p:nvSpPr>
            <p:cNvPr id="27" name="六边形 26"/>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8" name="六边形 27"/>
            <p:cNvSpPr/>
            <p:nvPr/>
          </p:nvSpPr>
          <p:spPr>
            <a:xfrm rot="5400000">
              <a:off x="1300555" y="356409"/>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29" name="矩形 259"/>
            <p:cNvSpPr>
              <a:spLocks noChangeArrowheads="1"/>
            </p:cNvSpPr>
            <p:nvPr/>
          </p:nvSpPr>
          <p:spPr bwMode="auto">
            <a:xfrm>
              <a:off x="1457602" y="641372"/>
              <a:ext cx="1213382" cy="7910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a:solidFill>
                    <a:schemeClr val="accent2"/>
                  </a:solidFill>
                  <a:latin typeface="Arial" panose="020B0604020202020204" pitchFamily="34" charset="0"/>
                  <a:cs typeface="Arial" panose="020B0604020202020204" pitchFamily="34" charset="0"/>
                </a:rPr>
                <a:t>辩</a:t>
              </a:r>
              <a:endParaRPr lang="zh-CN" altLang="en-US" sz="7200" b="1" cap="all" dirty="0">
                <a:solidFill>
                  <a:schemeClr val="accent2"/>
                </a:solidFill>
                <a:latin typeface="Arial" panose="020B0604020202020204" pitchFamily="34" charset="0"/>
                <a:cs typeface="Arial" panose="020B0604020202020204" pitchFamily="34" charset="0"/>
              </a:endParaRPr>
            </a:p>
          </p:txBody>
        </p:sp>
      </p:grpSp>
      <p:pic>
        <p:nvPicPr>
          <p:cNvPr id="30" name="图片 29"/>
          <p:cNvPicPr>
            <a:picLocks noChangeAspect="1"/>
          </p:cNvPicPr>
          <p:nvPr/>
        </p:nvPicPr>
        <p:blipFill>
          <a:blip r:embed="rId1">
            <a:extLst>
              <a:ext uri="{BEBA8EAE-BF5A-486C-A8C5-ECC9F3942E4B}">
                <a14:imgProps xmlns:a14="http://schemas.microsoft.com/office/drawing/2010/main">
                  <a14:imgLayer r:embed="rId2">
                    <a14:imgEffect>
                      <a14:brightnessContrast bright="-45000"/>
                    </a14:imgEffect>
                  </a14:imgLayer>
                </a14:imgProps>
              </a:ext>
              <a:ext uri="{28A0092B-C50C-407E-A947-70E740481C1C}">
                <a14:useLocalDpi xmlns:a14="http://schemas.microsoft.com/office/drawing/2010/main" val="0"/>
              </a:ext>
            </a:extLst>
          </a:blip>
          <a:stretch>
            <a:fillRect/>
          </a:stretch>
        </p:blipFill>
        <p:spPr>
          <a:xfrm>
            <a:off x="254655" y="231949"/>
            <a:ext cx="2358298" cy="709577"/>
          </a:xfrm>
          <a:prstGeom prst="rect">
            <a:avLst/>
          </a:prstGeom>
        </p:spPr>
      </p:pic>
      <p:sp>
        <p:nvSpPr>
          <p:cNvPr id="31" name="文本框 17"/>
          <p:cNvSpPr>
            <a:spLocks noChangeArrowheads="1"/>
          </p:cNvSpPr>
          <p:nvPr/>
        </p:nvSpPr>
        <p:spPr bwMode="auto">
          <a:xfrm>
            <a:off x="3861271" y="5632549"/>
            <a:ext cx="5088384" cy="398780"/>
          </a:xfrm>
          <a:prstGeom prst="rect">
            <a:avLst/>
          </a:prstGeom>
          <a:solidFill>
            <a:schemeClr val="accent1"/>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学院</a:t>
            </a:r>
            <a:r>
              <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XXXXXX</a:t>
            </a:r>
            <a:r>
              <a:rPr lang="zh-CN" altLang="en-US"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专业</a:t>
            </a:r>
            <a:endParaRPr lang="zh-CN" altLang="en-US" sz="20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18"/>
          <p:cNvSpPr>
            <a:spLocks noChangeArrowheads="1"/>
          </p:cNvSpPr>
          <p:nvPr/>
        </p:nvSpPr>
        <p:spPr bwMode="auto">
          <a:xfrm>
            <a:off x="4596730" y="6138961"/>
            <a:ext cx="4352925" cy="369332"/>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答辩人：</a:t>
            </a:r>
            <a:r>
              <a:rPr lang="en-US"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xxxx     </a:t>
            </a:r>
            <a:r>
              <a:rPr lang="zh-CN" altLang="en-US">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指导老师：</a:t>
            </a:r>
            <a:r>
              <a:rPr lang="en-US" altLang="zh-CN">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xxxx</a:t>
            </a:r>
            <a:endParaRPr lang="zh-CN" altLang="en-US"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
          <p:cNvSpPr>
            <a:spLocks noChangeArrowheads="1"/>
          </p:cNvSpPr>
          <p:nvPr/>
        </p:nvSpPr>
        <p:spPr bwMode="auto">
          <a:xfrm>
            <a:off x="1610764" y="281257"/>
            <a:ext cx="2061346" cy="67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8530" tIns="64265" rIns="128530" bIns="6426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l">
              <a:spcBef>
                <a:spcPct val="0"/>
              </a:spcBef>
              <a:buNone/>
            </a:pPr>
            <a:r>
              <a:rPr lang="zh-CN" altLang="en-US" sz="3515">
                <a:solidFill>
                  <a:srgbClr val="081F65"/>
                </a:solidFill>
                <a:latin typeface="Arial" panose="020B0604020202020204" pitchFamily="34" charset="0"/>
                <a:cs typeface="Arial" panose="020B0604020202020204" pitchFamily="34" charset="0"/>
              </a:rPr>
              <a:t>备用图标</a:t>
            </a:r>
            <a:endParaRPr lang="zh-CN" altLang="en-US" sz="3515" dirty="0">
              <a:solidFill>
                <a:srgbClr val="081F65"/>
              </a:solidFill>
              <a:latin typeface="Arial" panose="020B0604020202020204" pitchFamily="34" charset="0"/>
              <a:cs typeface="Arial" panose="020B0604020202020204" pitchFamily="34" charset="0"/>
            </a:endParaRPr>
          </a:p>
        </p:txBody>
      </p:sp>
      <p:grpSp>
        <p:nvGrpSpPr>
          <p:cNvPr id="14" name="组合 13"/>
          <p:cNvGrpSpPr/>
          <p:nvPr/>
        </p:nvGrpSpPr>
        <p:grpSpPr>
          <a:xfrm>
            <a:off x="809682" y="358281"/>
            <a:ext cx="370238" cy="555285"/>
            <a:chOff x="5284519" y="1508166"/>
            <a:chExt cx="213756" cy="427512"/>
          </a:xfrm>
        </p:grpSpPr>
        <p:cxnSp>
          <p:nvCxnSpPr>
            <p:cNvPr id="15" name="直接连接符 14"/>
            <p:cNvCxnSpPr/>
            <p:nvPr/>
          </p:nvCxnSpPr>
          <p:spPr>
            <a:xfrm>
              <a:off x="5284519" y="1508166"/>
              <a:ext cx="213756" cy="213756"/>
            </a:xfrm>
            <a:prstGeom prst="line">
              <a:avLst/>
            </a:prstGeom>
            <a:ln w="19050">
              <a:solidFill>
                <a:srgbClr val="081F65"/>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284519" y="1721922"/>
              <a:ext cx="213756" cy="213756"/>
            </a:xfrm>
            <a:prstGeom prst="line">
              <a:avLst/>
            </a:prstGeom>
            <a:ln w="19050">
              <a:solidFill>
                <a:srgbClr val="081F65"/>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nvCxnSpPr>
        <p:spPr>
          <a:xfrm>
            <a:off x="1521272" y="1045509"/>
            <a:ext cx="11337125" cy="0"/>
          </a:xfrm>
          <a:prstGeom prst="line">
            <a:avLst/>
          </a:prstGeom>
          <a:ln w="12700">
            <a:solidFill>
              <a:srgbClr val="0067B4"/>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11464570" y="260231"/>
            <a:ext cx="893192" cy="695959"/>
            <a:chOff x="217336" y="185120"/>
            <a:chExt cx="635304" cy="495085"/>
          </a:xfrm>
        </p:grpSpPr>
        <p:sp>
          <p:nvSpPr>
            <p:cNvPr id="19" name="矩形 18"/>
            <p:cNvSpPr/>
            <p:nvPr/>
          </p:nvSpPr>
          <p:spPr>
            <a:xfrm>
              <a:off x="235091" y="185120"/>
              <a:ext cx="596448" cy="342738"/>
            </a:xfrm>
            <a:prstGeom prst="rect">
              <a:avLst/>
            </a:prstGeom>
          </p:spPr>
          <p:txBody>
            <a:bodyPr wrap="none">
              <a:spAutoFit/>
            </a:bodyPr>
            <a:lstStyle/>
            <a:p>
              <a:r>
                <a:rPr lang="en-US" altLang="zh-CN" sz="2530">
                  <a:solidFill>
                    <a:srgbClr val="081F65"/>
                  </a:solidFill>
                  <a:latin typeface="Impact" panose="020B0806030902050204" pitchFamily="34" charset="0"/>
                </a:rPr>
                <a:t>LOGO</a:t>
              </a:r>
              <a:endParaRPr lang="zh-CN" altLang="en-US" sz="2530" dirty="0">
                <a:solidFill>
                  <a:srgbClr val="081F65"/>
                </a:solidFill>
                <a:latin typeface="Impact" panose="020B0806030902050204" pitchFamily="34" charset="0"/>
              </a:endParaRPr>
            </a:p>
          </p:txBody>
        </p:sp>
        <p:sp>
          <p:nvSpPr>
            <p:cNvPr id="20" name="矩形 19"/>
            <p:cNvSpPr/>
            <p:nvPr/>
          </p:nvSpPr>
          <p:spPr>
            <a:xfrm>
              <a:off x="217336" y="460623"/>
              <a:ext cx="635304" cy="219582"/>
            </a:xfrm>
            <a:prstGeom prst="rect">
              <a:avLst/>
            </a:prstGeom>
          </p:spPr>
          <p:txBody>
            <a:bodyPr wrap="none">
              <a:spAutoFit/>
            </a:bodyPr>
            <a:lstStyle/>
            <a:p>
              <a:r>
                <a:rPr lang="en-US" altLang="zh-CN" sz="1405">
                  <a:solidFill>
                    <a:srgbClr val="081F65"/>
                  </a:solidFill>
                  <a:latin typeface="Impact" panose="020B0806030902050204" pitchFamily="34" charset="0"/>
                  <a:ea typeface="微软雅黑" panose="020B0503020204020204" pitchFamily="34" charset="-122"/>
                </a:rPr>
                <a:t>TEXT HERE</a:t>
              </a:r>
              <a:endParaRPr lang="zh-CN" altLang="en-US" sz="1405" dirty="0">
                <a:solidFill>
                  <a:srgbClr val="081F65"/>
                </a:solidFill>
                <a:latin typeface="Impact" panose="020B0806030902050204" pitchFamily="34" charset="0"/>
                <a:ea typeface="微软雅黑" panose="020B0503020204020204" pitchFamily="34" charset="-122"/>
              </a:endParaRPr>
            </a:p>
          </p:txBody>
        </p:sp>
      </p:grpSp>
      <p:sp>
        <p:nvSpPr>
          <p:cNvPr id="21" name="Freeform 5"/>
          <p:cNvSpPr/>
          <p:nvPr/>
        </p:nvSpPr>
        <p:spPr bwMode="auto">
          <a:xfrm>
            <a:off x="4673029" y="4723845"/>
            <a:ext cx="675725" cy="687118"/>
          </a:xfrm>
          <a:custGeom>
            <a:avLst/>
            <a:gdLst>
              <a:gd name="T0" fmla="*/ 222 w 589"/>
              <a:gd name="T1" fmla="*/ 0 h 596"/>
              <a:gd name="T2" fmla="*/ 222 w 589"/>
              <a:gd name="T3" fmla="*/ 22 h 596"/>
              <a:gd name="T4" fmla="*/ 222 w 589"/>
              <a:gd name="T5" fmla="*/ 87 h 596"/>
              <a:gd name="T6" fmla="*/ 222 w 589"/>
              <a:gd name="T7" fmla="*/ 378 h 596"/>
              <a:gd name="T8" fmla="*/ 124 w 589"/>
              <a:gd name="T9" fmla="*/ 347 h 596"/>
              <a:gd name="T10" fmla="*/ 0 w 589"/>
              <a:gd name="T11" fmla="*/ 425 h 596"/>
              <a:gd name="T12" fmla="*/ 124 w 589"/>
              <a:gd name="T13" fmla="*/ 504 h 596"/>
              <a:gd name="T14" fmla="*/ 247 w 589"/>
              <a:gd name="T15" fmla="*/ 434 h 596"/>
              <a:gd name="T16" fmla="*/ 247 w 589"/>
              <a:gd name="T17" fmla="*/ 434 h 596"/>
              <a:gd name="T18" fmla="*/ 247 w 589"/>
              <a:gd name="T19" fmla="*/ 92 h 596"/>
              <a:gd name="T20" fmla="*/ 564 w 589"/>
              <a:gd name="T21" fmla="*/ 150 h 596"/>
              <a:gd name="T22" fmla="*/ 564 w 589"/>
              <a:gd name="T23" fmla="*/ 470 h 596"/>
              <a:gd name="T24" fmla="*/ 466 w 589"/>
              <a:gd name="T25" fmla="*/ 439 h 596"/>
              <a:gd name="T26" fmla="*/ 342 w 589"/>
              <a:gd name="T27" fmla="*/ 518 h 596"/>
              <a:gd name="T28" fmla="*/ 466 w 589"/>
              <a:gd name="T29" fmla="*/ 596 h 596"/>
              <a:gd name="T30" fmla="*/ 589 w 589"/>
              <a:gd name="T31" fmla="*/ 518 h 596"/>
              <a:gd name="T32" fmla="*/ 589 w 589"/>
              <a:gd name="T33" fmla="*/ 518 h 596"/>
              <a:gd name="T34" fmla="*/ 589 w 589"/>
              <a:gd name="T35" fmla="*/ 155 h 596"/>
              <a:gd name="T36" fmla="*/ 589 w 589"/>
              <a:gd name="T37" fmla="*/ 107 h 596"/>
              <a:gd name="T38" fmla="*/ 589 w 589"/>
              <a:gd name="T39" fmla="*/ 68 h 596"/>
              <a:gd name="T40" fmla="*/ 222 w 589"/>
              <a:gd name="T4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9" h="596">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2" name="Freeform 6"/>
          <p:cNvSpPr>
            <a:spLocks noEditPoints="1"/>
          </p:cNvSpPr>
          <p:nvPr/>
        </p:nvSpPr>
        <p:spPr bwMode="auto">
          <a:xfrm>
            <a:off x="6115465" y="4701590"/>
            <a:ext cx="717436" cy="717718"/>
          </a:xfrm>
          <a:custGeom>
            <a:avLst/>
            <a:gdLst>
              <a:gd name="T0" fmla="*/ 554 w 624"/>
              <a:gd name="T1" fmla="*/ 326 h 625"/>
              <a:gd name="T2" fmla="*/ 554 w 624"/>
              <a:gd name="T3" fmla="*/ 71 h 625"/>
              <a:gd name="T4" fmla="*/ 298 w 624"/>
              <a:gd name="T5" fmla="*/ 71 h 625"/>
              <a:gd name="T6" fmla="*/ 265 w 624"/>
              <a:gd name="T7" fmla="*/ 281 h 625"/>
              <a:gd name="T8" fmla="*/ 260 w 624"/>
              <a:gd name="T9" fmla="*/ 284 h 625"/>
              <a:gd name="T10" fmla="*/ 9 w 624"/>
              <a:gd name="T11" fmla="*/ 535 h 625"/>
              <a:gd name="T12" fmla="*/ 14 w 624"/>
              <a:gd name="T13" fmla="*/ 575 h 625"/>
              <a:gd name="T14" fmla="*/ 49 w 624"/>
              <a:gd name="T15" fmla="*/ 610 h 625"/>
              <a:gd name="T16" fmla="*/ 89 w 624"/>
              <a:gd name="T17" fmla="*/ 615 h 625"/>
              <a:gd name="T18" fmla="*/ 340 w 624"/>
              <a:gd name="T19" fmla="*/ 364 h 625"/>
              <a:gd name="T20" fmla="*/ 343 w 624"/>
              <a:gd name="T21" fmla="*/ 359 h 625"/>
              <a:gd name="T22" fmla="*/ 554 w 624"/>
              <a:gd name="T23" fmla="*/ 326 h 625"/>
              <a:gd name="T24" fmla="*/ 96 w 624"/>
              <a:gd name="T25" fmla="*/ 566 h 625"/>
              <a:gd name="T26" fmla="*/ 96 w 624"/>
              <a:gd name="T27" fmla="*/ 566 h 625"/>
              <a:gd name="T28" fmla="*/ 77 w 624"/>
              <a:gd name="T29" fmla="*/ 564 h 625"/>
              <a:gd name="T30" fmla="*/ 60 w 624"/>
              <a:gd name="T31" fmla="*/ 547 h 625"/>
              <a:gd name="T32" fmla="*/ 58 w 624"/>
              <a:gd name="T33" fmla="*/ 528 h 625"/>
              <a:gd name="T34" fmla="*/ 179 w 624"/>
              <a:gd name="T35" fmla="*/ 407 h 625"/>
              <a:gd name="T36" fmla="*/ 198 w 624"/>
              <a:gd name="T37" fmla="*/ 410 h 625"/>
              <a:gd name="T38" fmla="*/ 214 w 624"/>
              <a:gd name="T39" fmla="*/ 427 h 625"/>
              <a:gd name="T40" fmla="*/ 217 w 624"/>
              <a:gd name="T41" fmla="*/ 446 h 625"/>
              <a:gd name="T42" fmla="*/ 96 w 624"/>
              <a:gd name="T43" fmla="*/ 566 h 625"/>
              <a:gd name="T44" fmla="*/ 321 w 624"/>
              <a:gd name="T45" fmla="*/ 303 h 625"/>
              <a:gd name="T46" fmla="*/ 321 w 624"/>
              <a:gd name="T47" fmla="*/ 303 h 625"/>
              <a:gd name="T48" fmla="*/ 321 w 624"/>
              <a:gd name="T49" fmla="*/ 94 h 625"/>
              <a:gd name="T50" fmla="*/ 530 w 624"/>
              <a:gd name="T51" fmla="*/ 94 h 625"/>
              <a:gd name="T52" fmla="*/ 530 w 624"/>
              <a:gd name="T53" fmla="*/ 303 h 625"/>
              <a:gd name="T54" fmla="*/ 321 w 624"/>
              <a:gd name="T55" fmla="*/ 303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4" h="625">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3" name="Freeform 7"/>
          <p:cNvSpPr>
            <a:spLocks noEditPoints="1"/>
          </p:cNvSpPr>
          <p:nvPr/>
        </p:nvSpPr>
        <p:spPr bwMode="auto">
          <a:xfrm>
            <a:off x="7605171" y="4721062"/>
            <a:ext cx="686848" cy="692681"/>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4" name="Freeform 8"/>
          <p:cNvSpPr>
            <a:spLocks noEditPoints="1"/>
          </p:cNvSpPr>
          <p:nvPr/>
        </p:nvSpPr>
        <p:spPr bwMode="auto">
          <a:xfrm>
            <a:off x="10691520" y="3569540"/>
            <a:ext cx="745245" cy="734409"/>
          </a:xfrm>
          <a:custGeom>
            <a:avLst/>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5" name="Freeform 9"/>
          <p:cNvSpPr>
            <a:spLocks noEditPoints="1"/>
          </p:cNvSpPr>
          <p:nvPr/>
        </p:nvSpPr>
        <p:spPr bwMode="auto">
          <a:xfrm>
            <a:off x="10691519" y="1584929"/>
            <a:ext cx="661822" cy="70102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6" name="Freeform 10"/>
          <p:cNvSpPr>
            <a:spLocks noEditPoints="1"/>
          </p:cNvSpPr>
          <p:nvPr/>
        </p:nvSpPr>
        <p:spPr bwMode="auto">
          <a:xfrm>
            <a:off x="9151758" y="1540418"/>
            <a:ext cx="792516" cy="790045"/>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7" name="Freeform 11"/>
          <p:cNvSpPr>
            <a:spLocks noEditPoints="1"/>
          </p:cNvSpPr>
          <p:nvPr/>
        </p:nvSpPr>
        <p:spPr bwMode="auto">
          <a:xfrm>
            <a:off x="4756452" y="5828347"/>
            <a:ext cx="511661" cy="698246"/>
          </a:xfrm>
          <a:custGeom>
            <a:avLst/>
            <a:gdLst>
              <a:gd name="T0" fmla="*/ 90 w 446"/>
              <a:gd name="T1" fmla="*/ 226 h 608"/>
              <a:gd name="T2" fmla="*/ 137 w 446"/>
              <a:gd name="T3" fmla="*/ 337 h 608"/>
              <a:gd name="T4" fmla="*/ 175 w 446"/>
              <a:gd name="T5" fmla="*/ 425 h 608"/>
              <a:gd name="T6" fmla="*/ 261 w 446"/>
              <a:gd name="T7" fmla="*/ 428 h 608"/>
              <a:gd name="T8" fmla="*/ 280 w 446"/>
              <a:gd name="T9" fmla="*/ 393 h 608"/>
              <a:gd name="T10" fmla="*/ 328 w 446"/>
              <a:gd name="T11" fmla="*/ 304 h 608"/>
              <a:gd name="T12" fmla="*/ 223 w 446"/>
              <a:gd name="T13" fmla="*/ 93 h 608"/>
              <a:gd name="T14" fmla="*/ 184 w 446"/>
              <a:gd name="T15" fmla="*/ 456 h 608"/>
              <a:gd name="T16" fmla="*/ 141 w 446"/>
              <a:gd name="T17" fmla="*/ 405 h 608"/>
              <a:gd name="T18" fmla="*/ 94 w 446"/>
              <a:gd name="T19" fmla="*/ 319 h 608"/>
              <a:gd name="T20" fmla="*/ 223 w 446"/>
              <a:gd name="T21" fmla="*/ 65 h 608"/>
              <a:gd name="T22" fmla="*/ 351 w 446"/>
              <a:gd name="T23" fmla="*/ 319 h 608"/>
              <a:gd name="T24" fmla="*/ 305 w 446"/>
              <a:gd name="T25" fmla="*/ 405 h 608"/>
              <a:gd name="T26" fmla="*/ 261 w 446"/>
              <a:gd name="T27" fmla="*/ 456 h 608"/>
              <a:gd name="T28" fmla="*/ 159 w 446"/>
              <a:gd name="T29" fmla="*/ 545 h 608"/>
              <a:gd name="T30" fmla="*/ 267 w 446"/>
              <a:gd name="T31" fmla="*/ 566 h 608"/>
              <a:gd name="T32" fmla="*/ 267 w 446"/>
              <a:gd name="T33" fmla="*/ 524 h 608"/>
              <a:gd name="T34" fmla="*/ 172 w 446"/>
              <a:gd name="T35" fmla="*/ 558 h 608"/>
              <a:gd name="T36" fmla="*/ 276 w 446"/>
              <a:gd name="T37" fmla="*/ 558 h 608"/>
              <a:gd name="T38" fmla="*/ 289 w 446"/>
              <a:gd name="T39" fmla="*/ 545 h 608"/>
              <a:gd name="T40" fmla="*/ 159 w 446"/>
              <a:gd name="T41" fmla="*/ 480 h 608"/>
              <a:gd name="T42" fmla="*/ 289 w 446"/>
              <a:gd name="T43" fmla="*/ 545 h 608"/>
              <a:gd name="T44" fmla="*/ 287 w 446"/>
              <a:gd name="T45" fmla="*/ 254 h 608"/>
              <a:gd name="T46" fmla="*/ 244 w 446"/>
              <a:gd name="T47" fmla="*/ 298 h 608"/>
              <a:gd name="T48" fmla="*/ 202 w 446"/>
              <a:gd name="T49" fmla="*/ 298 h 608"/>
              <a:gd name="T50" fmla="*/ 158 w 446"/>
              <a:gd name="T51" fmla="*/ 254 h 608"/>
              <a:gd name="T52" fmla="*/ 158 w 446"/>
              <a:gd name="T53" fmla="*/ 212 h 608"/>
              <a:gd name="T54" fmla="*/ 202 w 446"/>
              <a:gd name="T55" fmla="*/ 168 h 608"/>
              <a:gd name="T56" fmla="*/ 244 w 446"/>
              <a:gd name="T57" fmla="*/ 168 h 608"/>
              <a:gd name="T58" fmla="*/ 287 w 446"/>
              <a:gd name="T59" fmla="*/ 212 h 608"/>
              <a:gd name="T60" fmla="*/ 428 w 446"/>
              <a:gd name="T61" fmla="*/ 206 h 608"/>
              <a:gd name="T62" fmla="*/ 405 w 446"/>
              <a:gd name="T63" fmla="*/ 226 h 608"/>
              <a:gd name="T64" fmla="*/ 428 w 446"/>
              <a:gd name="T65" fmla="*/ 239 h 608"/>
              <a:gd name="T66" fmla="*/ 428 w 446"/>
              <a:gd name="T67" fmla="*/ 206 h 608"/>
              <a:gd name="T68" fmla="*/ 379 w 446"/>
              <a:gd name="T69" fmla="*/ 90 h 608"/>
              <a:gd name="T70" fmla="*/ 356 w 446"/>
              <a:gd name="T71" fmla="*/ 67 h 608"/>
              <a:gd name="T72" fmla="*/ 362 w 446"/>
              <a:gd name="T73" fmla="*/ 107 h 608"/>
              <a:gd name="T74" fmla="*/ 239 w 446"/>
              <a:gd name="T75" fmla="*/ 44 h 608"/>
              <a:gd name="T76" fmla="*/ 222 w 446"/>
              <a:gd name="T77" fmla="*/ 0 h 608"/>
              <a:gd name="T78" fmla="*/ 206 w 446"/>
              <a:gd name="T79" fmla="*/ 44 h 608"/>
              <a:gd name="T80" fmla="*/ 81 w 446"/>
              <a:gd name="T81" fmla="*/ 109 h 608"/>
              <a:gd name="T82" fmla="*/ 89 w 446"/>
              <a:gd name="T83" fmla="*/ 69 h 608"/>
              <a:gd name="T84" fmla="*/ 65 w 446"/>
              <a:gd name="T85" fmla="*/ 93 h 608"/>
              <a:gd name="T86" fmla="*/ 39 w 446"/>
              <a:gd name="T87" fmla="*/ 226 h 608"/>
              <a:gd name="T88" fmla="*/ 17 w 446"/>
              <a:gd name="T89" fmla="*/ 206 h 608"/>
              <a:gd name="T90" fmla="*/ 17 w 446"/>
              <a:gd name="T91" fmla="*/ 239 h 608"/>
              <a:gd name="T92" fmla="*/ 39 w 446"/>
              <a:gd name="T93" fmla="*/ 22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608">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8" name="Freeform 12"/>
          <p:cNvSpPr>
            <a:spLocks noEditPoints="1"/>
          </p:cNvSpPr>
          <p:nvPr/>
        </p:nvSpPr>
        <p:spPr bwMode="auto">
          <a:xfrm>
            <a:off x="1711167" y="5831128"/>
            <a:ext cx="887063" cy="692681"/>
          </a:xfrm>
          <a:custGeom>
            <a:avLst/>
            <a:gdLst>
              <a:gd name="T0" fmla="*/ 451 w 771"/>
              <a:gd name="T1" fmla="*/ 411 h 602"/>
              <a:gd name="T2" fmla="*/ 457 w 771"/>
              <a:gd name="T3" fmla="*/ 396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6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29" name="Freeform 13"/>
          <p:cNvSpPr>
            <a:spLocks noEditPoints="1"/>
          </p:cNvSpPr>
          <p:nvPr/>
        </p:nvSpPr>
        <p:spPr bwMode="auto">
          <a:xfrm>
            <a:off x="7507846" y="3611266"/>
            <a:ext cx="881501" cy="692681"/>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0" name="Freeform 14"/>
          <p:cNvSpPr>
            <a:spLocks noEditPoints="1"/>
          </p:cNvSpPr>
          <p:nvPr/>
        </p:nvSpPr>
        <p:spPr bwMode="auto">
          <a:xfrm>
            <a:off x="4734205" y="3611266"/>
            <a:ext cx="556153" cy="695461"/>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1" name="Freeform 15"/>
          <p:cNvSpPr>
            <a:spLocks noEditPoints="1"/>
          </p:cNvSpPr>
          <p:nvPr/>
        </p:nvSpPr>
        <p:spPr bwMode="auto">
          <a:xfrm>
            <a:off x="9224057" y="5828345"/>
            <a:ext cx="653478" cy="695461"/>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2" name="Freeform 16"/>
          <p:cNvSpPr>
            <a:spLocks noEditPoints="1"/>
          </p:cNvSpPr>
          <p:nvPr/>
        </p:nvSpPr>
        <p:spPr bwMode="auto">
          <a:xfrm>
            <a:off x="1783466" y="3608485"/>
            <a:ext cx="739683" cy="695461"/>
          </a:xfrm>
          <a:custGeom>
            <a:avLst/>
            <a:gdLst>
              <a:gd name="T0" fmla="*/ 21 w 643"/>
              <a:gd name="T1" fmla="*/ 478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6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2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3" name="Freeform 17"/>
          <p:cNvSpPr>
            <a:spLocks noEditPoints="1"/>
          </p:cNvSpPr>
          <p:nvPr/>
        </p:nvSpPr>
        <p:spPr bwMode="auto">
          <a:xfrm>
            <a:off x="7569022" y="2539071"/>
            <a:ext cx="681287" cy="728845"/>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4" name="Freeform 18"/>
          <p:cNvSpPr>
            <a:spLocks noEditPoints="1"/>
          </p:cNvSpPr>
          <p:nvPr/>
        </p:nvSpPr>
        <p:spPr bwMode="auto">
          <a:xfrm>
            <a:off x="4684152" y="2569669"/>
            <a:ext cx="653478" cy="692681"/>
          </a:xfrm>
          <a:custGeom>
            <a:avLst/>
            <a:gdLst>
              <a:gd name="T0" fmla="*/ 283 w 568"/>
              <a:gd name="T1" fmla="*/ 574 h 601"/>
              <a:gd name="T2" fmla="*/ 284 w 568"/>
              <a:gd name="T3" fmla="*/ 333 h 601"/>
              <a:gd name="T4" fmla="*/ 453 w 568"/>
              <a:gd name="T5" fmla="*/ 301 h 601"/>
              <a:gd name="T6" fmla="*/ 347 w 568"/>
              <a:gd name="T7" fmla="*/ 343 h 601"/>
              <a:gd name="T8" fmla="*/ 95 w 568"/>
              <a:gd name="T9" fmla="*/ 214 h 601"/>
              <a:gd name="T10" fmla="*/ 127 w 568"/>
              <a:gd name="T11" fmla="*/ 218 h 601"/>
              <a:gd name="T12" fmla="*/ 168 w 568"/>
              <a:gd name="T13" fmla="*/ 222 h 601"/>
              <a:gd name="T14" fmla="*/ 167 w 568"/>
              <a:gd name="T15" fmla="*/ 195 h 601"/>
              <a:gd name="T16" fmla="*/ 284 w 568"/>
              <a:gd name="T17" fmla="*/ 303 h 601"/>
              <a:gd name="T18" fmla="*/ 413 w 568"/>
              <a:gd name="T19" fmla="*/ 209 h 601"/>
              <a:gd name="T20" fmla="*/ 442 w 568"/>
              <a:gd name="T21" fmla="*/ 204 h 601"/>
              <a:gd name="T22" fmla="*/ 458 w 568"/>
              <a:gd name="T23" fmla="*/ 210 h 601"/>
              <a:gd name="T24" fmla="*/ 416 w 568"/>
              <a:gd name="T25" fmla="*/ 256 h 601"/>
              <a:gd name="T26" fmla="*/ 489 w 568"/>
              <a:gd name="T27" fmla="*/ 341 h 601"/>
              <a:gd name="T28" fmla="*/ 467 w 568"/>
              <a:gd name="T29" fmla="*/ 263 h 601"/>
              <a:gd name="T30" fmla="*/ 467 w 568"/>
              <a:gd name="T31" fmla="*/ 500 h 601"/>
              <a:gd name="T32" fmla="*/ 494 w 568"/>
              <a:gd name="T33" fmla="*/ 494 h 601"/>
              <a:gd name="T34" fmla="*/ 310 w 568"/>
              <a:gd name="T35" fmla="*/ 595 h 601"/>
              <a:gd name="T36" fmla="*/ 285 w 568"/>
              <a:gd name="T37" fmla="*/ 601 h 601"/>
              <a:gd name="T38" fmla="*/ 75 w 568"/>
              <a:gd name="T39" fmla="*/ 494 h 601"/>
              <a:gd name="T40" fmla="*/ 102 w 568"/>
              <a:gd name="T41" fmla="*/ 500 h 601"/>
              <a:gd name="T42" fmla="*/ 102 w 568"/>
              <a:gd name="T43" fmla="*/ 263 h 601"/>
              <a:gd name="T44" fmla="*/ 80 w 568"/>
              <a:gd name="T45" fmla="*/ 341 h 601"/>
              <a:gd name="T46" fmla="*/ 142 w 568"/>
              <a:gd name="T47" fmla="*/ 252 h 601"/>
              <a:gd name="T48" fmla="*/ 62 w 568"/>
              <a:gd name="T49" fmla="*/ 400 h 601"/>
              <a:gd name="T50" fmla="*/ 74 w 568"/>
              <a:gd name="T51" fmla="*/ 424 h 601"/>
              <a:gd name="T52" fmla="*/ 85 w 568"/>
              <a:gd name="T53" fmla="*/ 446 h 601"/>
              <a:gd name="T54" fmla="*/ 45 w 568"/>
              <a:gd name="T55" fmla="*/ 475 h 601"/>
              <a:gd name="T56" fmla="*/ 28 w 568"/>
              <a:gd name="T57" fmla="*/ 377 h 601"/>
              <a:gd name="T58" fmla="*/ 54 w 568"/>
              <a:gd name="T59" fmla="*/ 333 h 601"/>
              <a:gd name="T60" fmla="*/ 473 w 568"/>
              <a:gd name="T61" fmla="*/ 381 h 601"/>
              <a:gd name="T62" fmla="*/ 463 w 568"/>
              <a:gd name="T63" fmla="*/ 406 h 601"/>
              <a:gd name="T64" fmla="*/ 455 w 568"/>
              <a:gd name="T65" fmla="*/ 431 h 601"/>
              <a:gd name="T66" fmla="*/ 450 w 568"/>
              <a:gd name="T67" fmla="*/ 450 h 601"/>
              <a:gd name="T68" fmla="*/ 482 w 568"/>
              <a:gd name="T69" fmla="*/ 363 h 601"/>
              <a:gd name="T70" fmla="*/ 513 w 568"/>
              <a:gd name="T71" fmla="*/ 360 h 601"/>
              <a:gd name="T72" fmla="*/ 282 w 568"/>
              <a:gd name="T73" fmla="*/ 0 h 601"/>
              <a:gd name="T74" fmla="*/ 418 w 568"/>
              <a:gd name="T75" fmla="*/ 107 h 601"/>
              <a:gd name="T76" fmla="*/ 394 w 568"/>
              <a:gd name="T77" fmla="*/ 179 h 601"/>
              <a:gd name="T78" fmla="*/ 365 w 568"/>
              <a:gd name="T79" fmla="*/ 81 h 601"/>
              <a:gd name="T80" fmla="*/ 194 w 568"/>
              <a:gd name="T81" fmla="*/ 183 h 601"/>
              <a:gd name="T82" fmla="*/ 152 w 568"/>
              <a:gd name="T83" fmla="*/ 154 h 601"/>
              <a:gd name="T84" fmla="*/ 198 w 568"/>
              <a:gd name="T85" fmla="*/ 4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5" name="Freeform 19"/>
          <p:cNvSpPr>
            <a:spLocks noEditPoints="1"/>
          </p:cNvSpPr>
          <p:nvPr/>
        </p:nvSpPr>
        <p:spPr bwMode="auto">
          <a:xfrm>
            <a:off x="3248517" y="2566890"/>
            <a:ext cx="734122" cy="695461"/>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6" name="Freeform 20"/>
          <p:cNvSpPr>
            <a:spLocks noEditPoints="1"/>
          </p:cNvSpPr>
          <p:nvPr/>
        </p:nvSpPr>
        <p:spPr bwMode="auto">
          <a:xfrm>
            <a:off x="1727853" y="2572451"/>
            <a:ext cx="856474" cy="684337"/>
          </a:xfrm>
          <a:custGeom>
            <a:avLst/>
            <a:gdLst>
              <a:gd name="T0" fmla="*/ 575 w 745"/>
              <a:gd name="T1" fmla="*/ 570 h 594"/>
              <a:gd name="T2" fmla="*/ 0 w 745"/>
              <a:gd name="T3" fmla="*/ 570 h 594"/>
              <a:gd name="T4" fmla="*/ 298 w 745"/>
              <a:gd name="T5" fmla="*/ 220 h 594"/>
              <a:gd name="T6" fmla="*/ 288 w 745"/>
              <a:gd name="T7" fmla="*/ 209 h 594"/>
              <a:gd name="T8" fmla="*/ 544 w 745"/>
              <a:gd name="T9" fmla="*/ 245 h 594"/>
              <a:gd name="T10" fmla="*/ 32 w 745"/>
              <a:gd name="T11" fmla="*/ 201 h 594"/>
              <a:gd name="T12" fmla="*/ 205 w 745"/>
              <a:gd name="T13" fmla="*/ 430 h 594"/>
              <a:gd name="T14" fmla="*/ 98 w 745"/>
              <a:gd name="T15" fmla="*/ 362 h 594"/>
              <a:gd name="T16" fmla="*/ 98 w 745"/>
              <a:gd name="T17" fmla="*/ 385 h 594"/>
              <a:gd name="T18" fmla="*/ 312 w 745"/>
              <a:gd name="T19" fmla="*/ 317 h 594"/>
              <a:gd name="T20" fmla="*/ 98 w 745"/>
              <a:gd name="T21" fmla="*/ 317 h 594"/>
              <a:gd name="T22" fmla="*/ 312 w 745"/>
              <a:gd name="T23" fmla="*/ 296 h 594"/>
              <a:gd name="T24" fmla="*/ 552 w 745"/>
              <a:gd name="T25" fmla="*/ 249 h 594"/>
              <a:gd name="T26" fmla="*/ 552 w 745"/>
              <a:gd name="T27" fmla="*/ 249 h 594"/>
              <a:gd name="T28" fmla="*/ 552 w 745"/>
              <a:gd name="T29" fmla="*/ 37 h 594"/>
              <a:gd name="T30" fmla="*/ 338 w 745"/>
              <a:gd name="T31" fmla="*/ 134 h 594"/>
              <a:gd name="T32" fmla="*/ 583 w 745"/>
              <a:gd name="T33" fmla="*/ 148 h 594"/>
              <a:gd name="T34" fmla="*/ 373 w 745"/>
              <a:gd name="T35" fmla="*/ 103 h 594"/>
              <a:gd name="T36" fmla="*/ 591 w 745"/>
              <a:gd name="T37" fmla="*/ 258 h 594"/>
              <a:gd name="T38" fmla="*/ 675 w 745"/>
              <a:gd name="T39" fmla="*/ 154 h 594"/>
              <a:gd name="T40" fmla="*/ 698 w 745"/>
              <a:gd name="T41" fmla="*/ 179 h 594"/>
              <a:gd name="T42" fmla="*/ 685 w 745"/>
              <a:gd name="T43" fmla="*/ 152 h 594"/>
              <a:gd name="T44" fmla="*/ 681 w 745"/>
              <a:gd name="T45" fmla="*/ 290 h 594"/>
              <a:gd name="T46" fmla="*/ 680 w 745"/>
              <a:gd name="T47" fmla="*/ 319 h 594"/>
              <a:gd name="T48" fmla="*/ 703 w 745"/>
              <a:gd name="T49" fmla="*/ 319 h 594"/>
              <a:gd name="T50" fmla="*/ 702 w 745"/>
              <a:gd name="T51" fmla="*/ 290 h 594"/>
              <a:gd name="T52" fmla="*/ 698 w 745"/>
              <a:gd name="T53" fmla="*/ 229 h 594"/>
              <a:gd name="T54" fmla="*/ 344 w 745"/>
              <a:gd name="T55" fmla="*/ 320 h 594"/>
              <a:gd name="T56" fmla="*/ 376 w 745"/>
              <a:gd name="T57" fmla="*/ 447 h 594"/>
              <a:gd name="T58" fmla="*/ 389 w 745"/>
              <a:gd name="T59" fmla="*/ 436 h 594"/>
              <a:gd name="T60" fmla="*/ 394 w 745"/>
              <a:gd name="T61" fmla="*/ 420 h 594"/>
              <a:gd name="T62" fmla="*/ 409 w 745"/>
              <a:gd name="T63" fmla="*/ 430 h 594"/>
              <a:gd name="T64" fmla="*/ 420 w 745"/>
              <a:gd name="T65" fmla="*/ 455 h 594"/>
              <a:gd name="T66" fmla="*/ 434 w 745"/>
              <a:gd name="T67" fmla="*/ 465 h 594"/>
              <a:gd name="T68" fmla="*/ 455 w 745"/>
              <a:gd name="T69" fmla="*/ 462 h 594"/>
              <a:gd name="T70" fmla="*/ 451 w 745"/>
              <a:gd name="T71" fmla="*/ 450 h 594"/>
              <a:gd name="T72" fmla="*/ 440 w 745"/>
              <a:gd name="T73" fmla="*/ 425 h 594"/>
              <a:gd name="T74" fmla="*/ 425 w 745"/>
              <a:gd name="T75" fmla="*/ 415 h 594"/>
              <a:gd name="T76" fmla="*/ 463 w 745"/>
              <a:gd name="T77" fmla="*/ 395 h 594"/>
              <a:gd name="T78" fmla="*/ 448 w 745"/>
              <a:gd name="T79" fmla="*/ 390 h 594"/>
              <a:gd name="T80" fmla="*/ 438 w 745"/>
              <a:gd name="T81" fmla="*/ 377 h 594"/>
              <a:gd name="T82" fmla="*/ 422 w 745"/>
              <a:gd name="T83" fmla="*/ 373 h 594"/>
              <a:gd name="T84" fmla="*/ 411 w 745"/>
              <a:gd name="T85" fmla="*/ 359 h 594"/>
              <a:gd name="T86" fmla="*/ 395 w 745"/>
              <a:gd name="T87" fmla="*/ 355 h 594"/>
              <a:gd name="T88" fmla="*/ 385 w 745"/>
              <a:gd name="T89" fmla="*/ 342 h 594"/>
              <a:gd name="T90" fmla="*/ 369 w 745"/>
              <a:gd name="T91" fmla="*/ 337 h 594"/>
              <a:gd name="T92" fmla="*/ 359 w 745"/>
              <a:gd name="T93" fmla="*/ 324 h 594"/>
              <a:gd name="T94" fmla="*/ 69 w 745"/>
              <a:gd name="T95" fmla="*/ 239 h 594"/>
              <a:gd name="T96" fmla="*/ 69 w 745"/>
              <a:gd name="T97" fmla="*/ 497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5" h="594">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7" name="Freeform 21"/>
          <p:cNvSpPr>
            <a:spLocks noEditPoints="1"/>
          </p:cNvSpPr>
          <p:nvPr/>
        </p:nvSpPr>
        <p:spPr bwMode="auto">
          <a:xfrm>
            <a:off x="6232256" y="1540705"/>
            <a:ext cx="461607" cy="701026"/>
          </a:xfrm>
          <a:custGeom>
            <a:avLst/>
            <a:gdLst>
              <a:gd name="T0" fmla="*/ 72 w 401"/>
              <a:gd name="T1" fmla="*/ 59 h 610"/>
              <a:gd name="T2" fmla="*/ 92 w 401"/>
              <a:gd name="T3" fmla="*/ 27 h 610"/>
              <a:gd name="T4" fmla="*/ 130 w 401"/>
              <a:gd name="T5" fmla="*/ 23 h 610"/>
              <a:gd name="T6" fmla="*/ 110 w 401"/>
              <a:gd name="T7" fmla="*/ 55 h 610"/>
              <a:gd name="T8" fmla="*/ 72 w 401"/>
              <a:gd name="T9" fmla="*/ 59 h 610"/>
              <a:gd name="T10" fmla="*/ 150 w 401"/>
              <a:gd name="T11" fmla="*/ 453 h 610"/>
              <a:gd name="T12" fmla="*/ 194 w 401"/>
              <a:gd name="T13" fmla="*/ 458 h 610"/>
              <a:gd name="T14" fmla="*/ 291 w 401"/>
              <a:gd name="T15" fmla="*/ 431 h 610"/>
              <a:gd name="T16" fmla="*/ 297 w 401"/>
              <a:gd name="T17" fmla="*/ 408 h 610"/>
              <a:gd name="T18" fmla="*/ 275 w 401"/>
              <a:gd name="T19" fmla="*/ 403 h 610"/>
              <a:gd name="T20" fmla="*/ 158 w 401"/>
              <a:gd name="T21" fmla="*/ 422 h 610"/>
              <a:gd name="T22" fmla="*/ 62 w 401"/>
              <a:gd name="T23" fmla="*/ 353 h 610"/>
              <a:gd name="T24" fmla="*/ 43 w 401"/>
              <a:gd name="T25" fmla="*/ 236 h 610"/>
              <a:gd name="T26" fmla="*/ 103 w 401"/>
              <a:gd name="T27" fmla="*/ 146 h 610"/>
              <a:gd name="T28" fmla="*/ 207 w 401"/>
              <a:gd name="T29" fmla="*/ 316 h 610"/>
              <a:gd name="T30" fmla="*/ 208 w 401"/>
              <a:gd name="T31" fmla="*/ 318 h 610"/>
              <a:gd name="T32" fmla="*/ 208 w 401"/>
              <a:gd name="T33" fmla="*/ 318 h 610"/>
              <a:gd name="T34" fmla="*/ 267 w 401"/>
              <a:gd name="T35" fmla="*/ 311 h 610"/>
              <a:gd name="T36" fmla="*/ 299 w 401"/>
              <a:gd name="T37" fmla="*/ 262 h 610"/>
              <a:gd name="T38" fmla="*/ 300 w 401"/>
              <a:gd name="T39" fmla="*/ 261 h 610"/>
              <a:gd name="T40" fmla="*/ 147 w 401"/>
              <a:gd name="T41" fmla="*/ 14 h 610"/>
              <a:gd name="T42" fmla="*/ 147 w 401"/>
              <a:gd name="T43" fmla="*/ 14 h 610"/>
              <a:gd name="T44" fmla="*/ 147 w 401"/>
              <a:gd name="T45" fmla="*/ 13 h 610"/>
              <a:gd name="T46" fmla="*/ 87 w 401"/>
              <a:gd name="T47" fmla="*/ 18 h 610"/>
              <a:gd name="T48" fmla="*/ 55 w 401"/>
              <a:gd name="T49" fmla="*/ 69 h 610"/>
              <a:gd name="T50" fmla="*/ 56 w 401"/>
              <a:gd name="T51" fmla="*/ 70 h 610"/>
              <a:gd name="T52" fmla="*/ 56 w 401"/>
              <a:gd name="T53" fmla="*/ 70 h 610"/>
              <a:gd name="T54" fmla="*/ 86 w 401"/>
              <a:gd name="T55" fmla="*/ 119 h 610"/>
              <a:gd name="T56" fmla="*/ 12 w 401"/>
              <a:gd name="T57" fmla="*/ 228 h 610"/>
              <a:gd name="T58" fmla="*/ 35 w 401"/>
              <a:gd name="T59" fmla="*/ 369 h 610"/>
              <a:gd name="T60" fmla="*/ 150 w 401"/>
              <a:gd name="T61" fmla="*/ 453 h 610"/>
              <a:gd name="T62" fmla="*/ 386 w 401"/>
              <a:gd name="T63" fmla="*/ 356 h 610"/>
              <a:gd name="T64" fmla="*/ 163 w 401"/>
              <a:gd name="T65" fmla="*/ 356 h 610"/>
              <a:gd name="T66" fmla="*/ 148 w 401"/>
              <a:gd name="T67" fmla="*/ 371 h 610"/>
              <a:gd name="T68" fmla="*/ 163 w 401"/>
              <a:gd name="T69" fmla="*/ 387 h 610"/>
              <a:gd name="T70" fmla="*/ 386 w 401"/>
              <a:gd name="T71" fmla="*/ 387 h 610"/>
              <a:gd name="T72" fmla="*/ 401 w 401"/>
              <a:gd name="T73" fmla="*/ 371 h 610"/>
              <a:gd name="T74" fmla="*/ 386 w 401"/>
              <a:gd name="T75" fmla="*/ 356 h 610"/>
              <a:gd name="T76" fmla="*/ 202 w 401"/>
              <a:gd name="T77" fmla="*/ 506 h 610"/>
              <a:gd name="T78" fmla="*/ 183 w 401"/>
              <a:gd name="T79" fmla="*/ 526 h 610"/>
              <a:gd name="T80" fmla="*/ 163 w 401"/>
              <a:gd name="T81" fmla="*/ 506 h 610"/>
              <a:gd name="T82" fmla="*/ 183 w 401"/>
              <a:gd name="T83" fmla="*/ 487 h 610"/>
              <a:gd name="T84" fmla="*/ 202 w 401"/>
              <a:gd name="T85" fmla="*/ 506 h 610"/>
              <a:gd name="T86" fmla="*/ 142 w 401"/>
              <a:gd name="T87" fmla="*/ 506 h 610"/>
              <a:gd name="T88" fmla="*/ 183 w 401"/>
              <a:gd name="T89" fmla="*/ 547 h 610"/>
              <a:gd name="T90" fmla="*/ 223 w 401"/>
              <a:gd name="T91" fmla="*/ 506 h 610"/>
              <a:gd name="T92" fmla="*/ 183 w 401"/>
              <a:gd name="T93" fmla="*/ 466 h 610"/>
              <a:gd name="T94" fmla="*/ 142 w 401"/>
              <a:gd name="T95" fmla="*/ 506 h 610"/>
              <a:gd name="T96" fmla="*/ 237 w 401"/>
              <a:gd name="T97" fmla="*/ 525 h 610"/>
              <a:gd name="T98" fmla="*/ 183 w 401"/>
              <a:gd name="T99" fmla="*/ 564 h 610"/>
              <a:gd name="T100" fmla="*/ 128 w 401"/>
              <a:gd name="T101" fmla="*/ 525 h 610"/>
              <a:gd name="T102" fmla="*/ 55 w 401"/>
              <a:gd name="T103" fmla="*/ 594 h 610"/>
              <a:gd name="T104" fmla="*/ 54 w 401"/>
              <a:gd name="T105" fmla="*/ 605 h 610"/>
              <a:gd name="T106" fmla="*/ 64 w 401"/>
              <a:gd name="T107" fmla="*/ 610 h 610"/>
              <a:gd name="T108" fmla="*/ 302 w 401"/>
              <a:gd name="T109" fmla="*/ 610 h 610"/>
              <a:gd name="T110" fmla="*/ 302 w 401"/>
              <a:gd name="T111" fmla="*/ 610 h 610"/>
              <a:gd name="T112" fmla="*/ 312 w 401"/>
              <a:gd name="T113" fmla="*/ 599 h 610"/>
              <a:gd name="T114" fmla="*/ 310 w 401"/>
              <a:gd name="T115" fmla="*/ 593 h 610"/>
              <a:gd name="T116" fmla="*/ 237 w 401"/>
              <a:gd name="T117" fmla="*/ 52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1" h="610">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8" name="Freeform 22"/>
          <p:cNvSpPr>
            <a:spLocks noEditPoints="1"/>
          </p:cNvSpPr>
          <p:nvPr/>
        </p:nvSpPr>
        <p:spPr bwMode="auto">
          <a:xfrm>
            <a:off x="9199031" y="2619459"/>
            <a:ext cx="703532" cy="698246"/>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39" name="Freeform 23"/>
          <p:cNvSpPr/>
          <p:nvPr/>
        </p:nvSpPr>
        <p:spPr bwMode="auto">
          <a:xfrm>
            <a:off x="10822215" y="2791931"/>
            <a:ext cx="400430" cy="461789"/>
          </a:xfrm>
          <a:custGeom>
            <a:avLst/>
            <a:gdLst>
              <a:gd name="T0" fmla="*/ 346 w 346"/>
              <a:gd name="T1" fmla="*/ 130 h 401"/>
              <a:gd name="T2" fmla="*/ 346 w 346"/>
              <a:gd name="T3" fmla="*/ 29 h 401"/>
              <a:gd name="T4" fmla="*/ 300 w 346"/>
              <a:gd name="T5" fmla="*/ 29 h 401"/>
              <a:gd name="T6" fmla="*/ 300 w 346"/>
              <a:gd name="T7" fmla="*/ 130 h 401"/>
              <a:gd name="T8" fmla="*/ 176 w 346"/>
              <a:gd name="T9" fmla="*/ 254 h 401"/>
              <a:gd name="T10" fmla="*/ 174 w 346"/>
              <a:gd name="T11" fmla="*/ 254 h 401"/>
              <a:gd name="T12" fmla="*/ 173 w 346"/>
              <a:gd name="T13" fmla="*/ 254 h 401"/>
              <a:gd name="T14" fmla="*/ 173 w 346"/>
              <a:gd name="T15" fmla="*/ 254 h 401"/>
              <a:gd name="T16" fmla="*/ 170 w 346"/>
              <a:gd name="T17" fmla="*/ 254 h 401"/>
              <a:gd name="T18" fmla="*/ 46 w 346"/>
              <a:gd name="T19" fmla="*/ 130 h 401"/>
              <a:gd name="T20" fmla="*/ 46 w 346"/>
              <a:gd name="T21" fmla="*/ 29 h 401"/>
              <a:gd name="T22" fmla="*/ 0 w 346"/>
              <a:gd name="T23" fmla="*/ 29 h 401"/>
              <a:gd name="T24" fmla="*/ 0 w 346"/>
              <a:gd name="T25" fmla="*/ 130 h 401"/>
              <a:gd name="T26" fmla="*/ 146 w 346"/>
              <a:gd name="T27" fmla="*/ 299 h 401"/>
              <a:gd name="T28" fmla="*/ 146 w 346"/>
              <a:gd name="T29" fmla="*/ 372 h 401"/>
              <a:gd name="T30" fmla="*/ 42 w 346"/>
              <a:gd name="T31" fmla="*/ 401 h 401"/>
              <a:gd name="T32" fmla="*/ 304 w 346"/>
              <a:gd name="T33" fmla="*/ 401 h 401"/>
              <a:gd name="T34" fmla="*/ 200 w 346"/>
              <a:gd name="T35" fmla="*/ 371 h 401"/>
              <a:gd name="T36" fmla="*/ 200 w 346"/>
              <a:gd name="T37" fmla="*/ 299 h 401"/>
              <a:gd name="T38" fmla="*/ 346 w 346"/>
              <a:gd name="T39" fmla="*/ 13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6" h="401">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0" name="Freeform 24"/>
          <p:cNvSpPr/>
          <p:nvPr/>
        </p:nvSpPr>
        <p:spPr bwMode="auto">
          <a:xfrm>
            <a:off x="10925102" y="2613894"/>
            <a:ext cx="194654" cy="420060"/>
          </a:xfrm>
          <a:custGeom>
            <a:avLst/>
            <a:gdLst>
              <a:gd name="T0" fmla="*/ 83 w 168"/>
              <a:gd name="T1" fmla="*/ 365 h 365"/>
              <a:gd name="T2" fmla="*/ 84 w 168"/>
              <a:gd name="T3" fmla="*/ 365 h 365"/>
              <a:gd name="T4" fmla="*/ 86 w 168"/>
              <a:gd name="T5" fmla="*/ 365 h 365"/>
              <a:gd name="T6" fmla="*/ 168 w 168"/>
              <a:gd name="T7" fmla="*/ 282 h 365"/>
              <a:gd name="T8" fmla="*/ 168 w 168"/>
              <a:gd name="T9" fmla="*/ 83 h 365"/>
              <a:gd name="T10" fmla="*/ 86 w 168"/>
              <a:gd name="T11" fmla="*/ 0 h 365"/>
              <a:gd name="T12" fmla="*/ 84 w 168"/>
              <a:gd name="T13" fmla="*/ 0 h 365"/>
              <a:gd name="T14" fmla="*/ 83 w 168"/>
              <a:gd name="T15" fmla="*/ 0 h 365"/>
              <a:gd name="T16" fmla="*/ 0 w 168"/>
              <a:gd name="T17" fmla="*/ 83 h 365"/>
              <a:gd name="T18" fmla="*/ 0 w 168"/>
              <a:gd name="T19" fmla="*/ 282 h 365"/>
              <a:gd name="T20" fmla="*/ 83 w 168"/>
              <a:gd name="T21"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 h="365">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1" name="Freeform 25"/>
          <p:cNvSpPr>
            <a:spLocks noEditPoints="1"/>
          </p:cNvSpPr>
          <p:nvPr/>
        </p:nvSpPr>
        <p:spPr bwMode="auto">
          <a:xfrm>
            <a:off x="4756453" y="1546269"/>
            <a:ext cx="508879" cy="695461"/>
          </a:xfrm>
          <a:custGeom>
            <a:avLst/>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2" name="Freeform 26"/>
          <p:cNvSpPr>
            <a:spLocks noEditPoints="1"/>
          </p:cNvSpPr>
          <p:nvPr/>
        </p:nvSpPr>
        <p:spPr bwMode="auto">
          <a:xfrm>
            <a:off x="3226269" y="1532358"/>
            <a:ext cx="778613" cy="723281"/>
          </a:xfrm>
          <a:custGeom>
            <a:avLst/>
            <a:gdLst>
              <a:gd name="T0" fmla="*/ 373 w 678"/>
              <a:gd name="T1" fmla="*/ 551 h 630"/>
              <a:gd name="T2" fmla="*/ 280 w 678"/>
              <a:gd name="T3" fmla="*/ 593 h 630"/>
              <a:gd name="T4" fmla="*/ 190 w 678"/>
              <a:gd name="T5" fmla="*/ 21 h 630"/>
              <a:gd name="T6" fmla="*/ 210 w 678"/>
              <a:gd name="T7" fmla="*/ 34 h 630"/>
              <a:gd name="T8" fmla="*/ 342 w 678"/>
              <a:gd name="T9" fmla="*/ 1 h 630"/>
              <a:gd name="T10" fmla="*/ 169 w 678"/>
              <a:gd name="T11" fmla="*/ 25 h 630"/>
              <a:gd name="T12" fmla="*/ 207 w 678"/>
              <a:gd name="T13" fmla="*/ 62 h 630"/>
              <a:gd name="T14" fmla="*/ 199 w 678"/>
              <a:gd name="T15" fmla="*/ 340 h 630"/>
              <a:gd name="T16" fmla="*/ 161 w 678"/>
              <a:gd name="T17" fmla="*/ 304 h 630"/>
              <a:gd name="T18" fmla="*/ 169 w 678"/>
              <a:gd name="T19" fmla="*/ 25 h 630"/>
              <a:gd name="T20" fmla="*/ 309 w 678"/>
              <a:gd name="T21" fmla="*/ 120 h 630"/>
              <a:gd name="T22" fmla="*/ 467 w 678"/>
              <a:gd name="T23" fmla="*/ 102 h 630"/>
              <a:gd name="T24" fmla="*/ 291 w 678"/>
              <a:gd name="T25" fmla="*/ 109 h 630"/>
              <a:gd name="T26" fmla="*/ 300 w 678"/>
              <a:gd name="T27" fmla="*/ 133 h 630"/>
              <a:gd name="T28" fmla="*/ 308 w 678"/>
              <a:gd name="T29" fmla="*/ 422 h 630"/>
              <a:gd name="T30" fmla="*/ 270 w 678"/>
              <a:gd name="T31" fmla="*/ 410 h 630"/>
              <a:gd name="T32" fmla="*/ 263 w 678"/>
              <a:gd name="T33" fmla="*/ 122 h 630"/>
              <a:gd name="T34" fmla="*/ 322 w 678"/>
              <a:gd name="T35" fmla="*/ 145 h 630"/>
              <a:gd name="T36" fmla="*/ 511 w 678"/>
              <a:gd name="T37" fmla="*/ 145 h 630"/>
              <a:gd name="T38" fmla="*/ 486 w 678"/>
              <a:gd name="T39" fmla="*/ 406 h 630"/>
              <a:gd name="T40" fmla="*/ 322 w 678"/>
              <a:gd name="T41" fmla="*/ 145 h 630"/>
              <a:gd name="T42" fmla="*/ 481 w 678"/>
              <a:gd name="T43" fmla="*/ 166 h 630"/>
              <a:gd name="T44" fmla="*/ 354 w 678"/>
              <a:gd name="T45" fmla="*/ 240 h 630"/>
              <a:gd name="T46" fmla="*/ 221 w 678"/>
              <a:gd name="T47" fmla="*/ 56 h 630"/>
              <a:gd name="T48" fmla="*/ 410 w 678"/>
              <a:gd name="T49" fmla="*/ 56 h 630"/>
              <a:gd name="T50" fmla="*/ 255 w 678"/>
              <a:gd name="T51" fmla="*/ 83 h 630"/>
              <a:gd name="T52" fmla="*/ 240 w 678"/>
              <a:gd name="T53" fmla="*/ 335 h 630"/>
              <a:gd name="T54" fmla="*/ 221 w 678"/>
              <a:gd name="T55" fmla="*/ 56 h 630"/>
              <a:gd name="T56" fmla="*/ 134 w 678"/>
              <a:gd name="T57" fmla="*/ 188 h 630"/>
              <a:gd name="T58" fmla="*/ 104 w 678"/>
              <a:gd name="T59" fmla="*/ 135 h 630"/>
              <a:gd name="T60" fmla="*/ 54 w 678"/>
              <a:gd name="T61" fmla="*/ 467 h 630"/>
              <a:gd name="T62" fmla="*/ 90 w 678"/>
              <a:gd name="T63" fmla="*/ 515 h 630"/>
              <a:gd name="T64" fmla="*/ 0 w 678"/>
              <a:gd name="T65" fmla="*/ 630 h 630"/>
              <a:gd name="T66" fmla="*/ 678 w 678"/>
              <a:gd name="T67" fmla="*/ 586 h 630"/>
              <a:gd name="T68" fmla="*/ 621 w 678"/>
              <a:gd name="T69" fmla="*/ 467 h 630"/>
              <a:gd name="T70" fmla="*/ 571 w 678"/>
              <a:gd name="T71" fmla="*/ 135 h 630"/>
              <a:gd name="T72" fmla="*/ 541 w 678"/>
              <a:gd name="T73" fmla="*/ 188 h 630"/>
              <a:gd name="T74" fmla="*/ 573 w 678"/>
              <a:gd name="T75" fmla="*/ 474 h 630"/>
              <a:gd name="T76" fmla="*/ 101 w 678"/>
              <a:gd name="T77" fmla="*/ 18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8" h="630">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3" name="Freeform 27"/>
          <p:cNvSpPr>
            <a:spLocks noEditPoints="1"/>
          </p:cNvSpPr>
          <p:nvPr/>
        </p:nvSpPr>
        <p:spPr bwMode="auto">
          <a:xfrm>
            <a:off x="7555118" y="1549045"/>
            <a:ext cx="784175" cy="692681"/>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4" name="Freeform 28"/>
          <p:cNvSpPr>
            <a:spLocks noEditPoints="1"/>
          </p:cNvSpPr>
          <p:nvPr/>
        </p:nvSpPr>
        <p:spPr bwMode="auto">
          <a:xfrm>
            <a:off x="9249084" y="3611269"/>
            <a:ext cx="678507" cy="681553"/>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5" name="Freeform 29"/>
          <p:cNvSpPr/>
          <p:nvPr/>
        </p:nvSpPr>
        <p:spPr bwMode="auto">
          <a:xfrm>
            <a:off x="2169996" y="4721064"/>
            <a:ext cx="330909" cy="331040"/>
          </a:xfrm>
          <a:custGeom>
            <a:avLst/>
            <a:gdLst>
              <a:gd name="T0" fmla="*/ 97 w 290"/>
              <a:gd name="T1" fmla="*/ 287 h 288"/>
              <a:gd name="T2" fmla="*/ 101 w 290"/>
              <a:gd name="T3" fmla="*/ 288 h 288"/>
              <a:gd name="T4" fmla="*/ 104 w 290"/>
              <a:gd name="T5" fmla="*/ 287 h 288"/>
              <a:gd name="T6" fmla="*/ 170 w 290"/>
              <a:gd name="T7" fmla="*/ 221 h 288"/>
              <a:gd name="T8" fmla="*/ 213 w 290"/>
              <a:gd name="T9" fmla="*/ 265 h 288"/>
              <a:gd name="T10" fmla="*/ 217 w 290"/>
              <a:gd name="T11" fmla="*/ 266 h 288"/>
              <a:gd name="T12" fmla="*/ 218 w 290"/>
              <a:gd name="T13" fmla="*/ 266 h 288"/>
              <a:gd name="T14" fmla="*/ 221 w 290"/>
              <a:gd name="T15" fmla="*/ 263 h 288"/>
              <a:gd name="T16" fmla="*/ 290 w 290"/>
              <a:gd name="T17" fmla="*/ 6 h 288"/>
              <a:gd name="T18" fmla="*/ 290 w 290"/>
              <a:gd name="T19" fmla="*/ 4 h 288"/>
              <a:gd name="T20" fmla="*/ 286 w 290"/>
              <a:gd name="T21" fmla="*/ 0 h 288"/>
              <a:gd name="T22" fmla="*/ 285 w 290"/>
              <a:gd name="T23" fmla="*/ 0 h 288"/>
              <a:gd name="T24" fmla="*/ 284 w 290"/>
              <a:gd name="T25" fmla="*/ 0 h 288"/>
              <a:gd name="T26" fmla="*/ 27 w 290"/>
              <a:gd name="T27" fmla="*/ 69 h 288"/>
              <a:gd name="T28" fmla="*/ 23 w 290"/>
              <a:gd name="T29" fmla="*/ 72 h 288"/>
              <a:gd name="T30" fmla="*/ 25 w 290"/>
              <a:gd name="T31" fmla="*/ 77 h 288"/>
              <a:gd name="T32" fmla="*/ 67 w 290"/>
              <a:gd name="T33" fmla="*/ 119 h 288"/>
              <a:gd name="T34" fmla="*/ 2 w 290"/>
              <a:gd name="T35" fmla="*/ 185 h 288"/>
              <a:gd name="T36" fmla="*/ 2 w 290"/>
              <a:gd name="T37" fmla="*/ 191 h 288"/>
              <a:gd name="T38" fmla="*/ 97 w 290"/>
              <a:gd name="T39"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0" h="288">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6" name="Freeform 30"/>
          <p:cNvSpPr/>
          <p:nvPr/>
        </p:nvSpPr>
        <p:spPr bwMode="auto">
          <a:xfrm>
            <a:off x="1805713" y="4721064"/>
            <a:ext cx="333693" cy="331040"/>
          </a:xfrm>
          <a:custGeom>
            <a:avLst/>
            <a:gdLst>
              <a:gd name="T0" fmla="*/ 69 w 290"/>
              <a:gd name="T1" fmla="*/ 263 h 288"/>
              <a:gd name="T2" fmla="*/ 72 w 290"/>
              <a:gd name="T3" fmla="*/ 266 h 288"/>
              <a:gd name="T4" fmla="*/ 74 w 290"/>
              <a:gd name="T5" fmla="*/ 266 h 288"/>
              <a:gd name="T6" fmla="*/ 77 w 290"/>
              <a:gd name="T7" fmla="*/ 265 h 288"/>
              <a:gd name="T8" fmla="*/ 121 w 290"/>
              <a:gd name="T9" fmla="*/ 221 h 288"/>
              <a:gd name="T10" fmla="*/ 186 w 290"/>
              <a:gd name="T11" fmla="*/ 287 h 288"/>
              <a:gd name="T12" fmla="*/ 189 w 290"/>
              <a:gd name="T13" fmla="*/ 288 h 288"/>
              <a:gd name="T14" fmla="*/ 193 w 290"/>
              <a:gd name="T15" fmla="*/ 287 h 288"/>
              <a:gd name="T16" fmla="*/ 288 w 290"/>
              <a:gd name="T17" fmla="*/ 191 h 288"/>
              <a:gd name="T18" fmla="*/ 288 w 290"/>
              <a:gd name="T19" fmla="*/ 185 h 288"/>
              <a:gd name="T20" fmla="*/ 223 w 290"/>
              <a:gd name="T21" fmla="*/ 119 h 288"/>
              <a:gd name="T22" fmla="*/ 265 w 290"/>
              <a:gd name="T23" fmla="*/ 77 h 288"/>
              <a:gd name="T24" fmla="*/ 267 w 290"/>
              <a:gd name="T25" fmla="*/ 72 h 288"/>
              <a:gd name="T26" fmla="*/ 263 w 290"/>
              <a:gd name="T27" fmla="*/ 69 h 288"/>
              <a:gd name="T28" fmla="*/ 6 w 290"/>
              <a:gd name="T29" fmla="*/ 0 h 288"/>
              <a:gd name="T30" fmla="*/ 4 w 290"/>
              <a:gd name="T31" fmla="*/ 0 h 288"/>
              <a:gd name="T32" fmla="*/ 1 w 290"/>
              <a:gd name="T33" fmla="*/ 1 h 288"/>
              <a:gd name="T34" fmla="*/ 0 w 290"/>
              <a:gd name="T35" fmla="*/ 5 h 288"/>
              <a:gd name="T36" fmla="*/ 69 w 290"/>
              <a:gd name="T37" fmla="*/ 26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8">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7" name="Freeform 31"/>
          <p:cNvSpPr/>
          <p:nvPr/>
        </p:nvSpPr>
        <p:spPr bwMode="auto">
          <a:xfrm>
            <a:off x="2169995" y="5082704"/>
            <a:ext cx="333693" cy="333824"/>
          </a:xfrm>
          <a:custGeom>
            <a:avLst/>
            <a:gdLst>
              <a:gd name="T0" fmla="*/ 221 w 291"/>
              <a:gd name="T1" fmla="*/ 25 h 289"/>
              <a:gd name="T2" fmla="*/ 218 w 291"/>
              <a:gd name="T3" fmla="*/ 22 h 289"/>
              <a:gd name="T4" fmla="*/ 217 w 291"/>
              <a:gd name="T5" fmla="*/ 22 h 289"/>
              <a:gd name="T6" fmla="*/ 213 w 291"/>
              <a:gd name="T7" fmla="*/ 23 h 289"/>
              <a:gd name="T8" fmla="*/ 170 w 291"/>
              <a:gd name="T9" fmla="*/ 67 h 289"/>
              <a:gd name="T10" fmla="*/ 104 w 291"/>
              <a:gd name="T11" fmla="*/ 2 h 289"/>
              <a:gd name="T12" fmla="*/ 101 w 291"/>
              <a:gd name="T13" fmla="*/ 0 h 289"/>
              <a:gd name="T14" fmla="*/ 97 w 291"/>
              <a:gd name="T15" fmla="*/ 2 h 289"/>
              <a:gd name="T16" fmla="*/ 2 w 291"/>
              <a:gd name="T17" fmla="*/ 97 h 289"/>
              <a:gd name="T18" fmla="*/ 2 w 291"/>
              <a:gd name="T19" fmla="*/ 104 h 289"/>
              <a:gd name="T20" fmla="*/ 67 w 291"/>
              <a:gd name="T21" fmla="*/ 169 h 289"/>
              <a:gd name="T22" fmla="*/ 25 w 291"/>
              <a:gd name="T23" fmla="*/ 212 h 289"/>
              <a:gd name="T24" fmla="*/ 23 w 291"/>
              <a:gd name="T25" fmla="*/ 216 h 289"/>
              <a:gd name="T26" fmla="*/ 27 w 291"/>
              <a:gd name="T27" fmla="*/ 220 h 289"/>
              <a:gd name="T28" fmla="*/ 284 w 291"/>
              <a:gd name="T29" fmla="*/ 289 h 289"/>
              <a:gd name="T30" fmla="*/ 286 w 291"/>
              <a:gd name="T31" fmla="*/ 289 h 289"/>
              <a:gd name="T32" fmla="*/ 289 w 291"/>
              <a:gd name="T33" fmla="*/ 288 h 289"/>
              <a:gd name="T34" fmla="*/ 290 w 291"/>
              <a:gd name="T35" fmla="*/ 283 h 289"/>
              <a:gd name="T36" fmla="*/ 221 w 291"/>
              <a:gd name="T3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 h="289">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8" name="Freeform 32"/>
          <p:cNvSpPr/>
          <p:nvPr/>
        </p:nvSpPr>
        <p:spPr bwMode="auto">
          <a:xfrm>
            <a:off x="1805713" y="5082704"/>
            <a:ext cx="333693" cy="333824"/>
          </a:xfrm>
          <a:custGeom>
            <a:avLst/>
            <a:gdLst>
              <a:gd name="T0" fmla="*/ 193 w 290"/>
              <a:gd name="T1" fmla="*/ 2 h 289"/>
              <a:gd name="T2" fmla="*/ 189 w 290"/>
              <a:gd name="T3" fmla="*/ 0 h 289"/>
              <a:gd name="T4" fmla="*/ 186 w 290"/>
              <a:gd name="T5" fmla="*/ 2 h 289"/>
              <a:gd name="T6" fmla="*/ 121 w 290"/>
              <a:gd name="T7" fmla="*/ 67 h 289"/>
              <a:gd name="T8" fmla="*/ 77 w 290"/>
              <a:gd name="T9" fmla="*/ 23 h 289"/>
              <a:gd name="T10" fmla="*/ 74 w 290"/>
              <a:gd name="T11" fmla="*/ 22 h 289"/>
              <a:gd name="T12" fmla="*/ 72 w 290"/>
              <a:gd name="T13" fmla="*/ 22 h 289"/>
              <a:gd name="T14" fmla="*/ 69 w 290"/>
              <a:gd name="T15" fmla="*/ 25 h 289"/>
              <a:gd name="T16" fmla="*/ 0 w 290"/>
              <a:gd name="T17" fmla="*/ 283 h 289"/>
              <a:gd name="T18" fmla="*/ 1 w 290"/>
              <a:gd name="T19" fmla="*/ 288 h 289"/>
              <a:gd name="T20" fmla="*/ 5 w 290"/>
              <a:gd name="T21" fmla="*/ 289 h 289"/>
              <a:gd name="T22" fmla="*/ 6 w 290"/>
              <a:gd name="T23" fmla="*/ 289 h 289"/>
              <a:gd name="T24" fmla="*/ 263 w 290"/>
              <a:gd name="T25" fmla="*/ 220 h 289"/>
              <a:gd name="T26" fmla="*/ 267 w 290"/>
              <a:gd name="T27" fmla="*/ 216 h 289"/>
              <a:gd name="T28" fmla="*/ 265 w 290"/>
              <a:gd name="T29" fmla="*/ 212 h 289"/>
              <a:gd name="T30" fmla="*/ 223 w 290"/>
              <a:gd name="T31" fmla="*/ 169 h 289"/>
              <a:gd name="T32" fmla="*/ 288 w 290"/>
              <a:gd name="T33" fmla="*/ 104 h 289"/>
              <a:gd name="T34" fmla="*/ 288 w 290"/>
              <a:gd name="T35" fmla="*/ 97 h 289"/>
              <a:gd name="T36" fmla="*/ 193 w 290"/>
              <a:gd name="T37" fmla="*/ 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89">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49" name="Freeform 33"/>
          <p:cNvSpPr/>
          <p:nvPr/>
        </p:nvSpPr>
        <p:spPr bwMode="auto">
          <a:xfrm>
            <a:off x="3256857" y="5828344"/>
            <a:ext cx="717436" cy="344948"/>
          </a:xfrm>
          <a:custGeom>
            <a:avLst/>
            <a:gdLst>
              <a:gd name="T0" fmla="*/ 530 w 626"/>
              <a:gd name="T1" fmla="*/ 0 h 300"/>
              <a:gd name="T2" fmla="*/ 97 w 626"/>
              <a:gd name="T3" fmla="*/ 0 h 300"/>
              <a:gd name="T4" fmla="*/ 0 w 626"/>
              <a:gd name="T5" fmla="*/ 73 h 300"/>
              <a:gd name="T6" fmla="*/ 313 w 626"/>
              <a:gd name="T7" fmla="*/ 300 h 300"/>
              <a:gd name="T8" fmla="*/ 626 w 626"/>
              <a:gd name="T9" fmla="*/ 73 h 300"/>
              <a:gd name="T10" fmla="*/ 530 w 626"/>
              <a:gd name="T11" fmla="*/ 0 h 300"/>
            </a:gdLst>
            <a:ahLst/>
            <a:cxnLst>
              <a:cxn ang="0">
                <a:pos x="T0" y="T1"/>
              </a:cxn>
              <a:cxn ang="0">
                <a:pos x="T2" y="T3"/>
              </a:cxn>
              <a:cxn ang="0">
                <a:pos x="T4" y="T5"/>
              </a:cxn>
              <a:cxn ang="0">
                <a:pos x="T6" y="T7"/>
              </a:cxn>
              <a:cxn ang="0">
                <a:pos x="T8" y="T9"/>
              </a:cxn>
              <a:cxn ang="0">
                <a:pos x="T10" y="T11"/>
              </a:cxn>
            </a:cxnLst>
            <a:rect l="0" t="0" r="r" b="b"/>
            <a:pathLst>
              <a:path w="626" h="300">
                <a:moveTo>
                  <a:pt x="530" y="0"/>
                </a:moveTo>
                <a:lnTo>
                  <a:pt x="97" y="0"/>
                </a:lnTo>
                <a:cubicBezTo>
                  <a:pt x="54" y="0"/>
                  <a:pt x="17" y="30"/>
                  <a:pt x="0" y="73"/>
                </a:cubicBezTo>
                <a:lnTo>
                  <a:pt x="313" y="300"/>
                </a:lnTo>
                <a:lnTo>
                  <a:pt x="626" y="73"/>
                </a:lnTo>
                <a:cubicBezTo>
                  <a:pt x="609" y="30"/>
                  <a:pt x="572" y="0"/>
                  <a:pt x="530" y="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0" name="Freeform 34"/>
          <p:cNvSpPr/>
          <p:nvPr/>
        </p:nvSpPr>
        <p:spPr bwMode="auto">
          <a:xfrm>
            <a:off x="3245734" y="6020296"/>
            <a:ext cx="739683" cy="506297"/>
          </a:xfrm>
          <a:custGeom>
            <a:avLst/>
            <a:gdLst>
              <a:gd name="T0" fmla="*/ 322 w 644"/>
              <a:gd name="T1" fmla="*/ 230 h 440"/>
              <a:gd name="T2" fmla="*/ 311 w 644"/>
              <a:gd name="T3" fmla="*/ 226 h 440"/>
              <a:gd name="T4" fmla="*/ 0 w 644"/>
              <a:gd name="T5" fmla="*/ 0 h 440"/>
              <a:gd name="T6" fmla="*/ 0 w 644"/>
              <a:gd name="T7" fmla="*/ 317 h 440"/>
              <a:gd name="T8" fmla="*/ 106 w 644"/>
              <a:gd name="T9" fmla="*/ 440 h 440"/>
              <a:gd name="T10" fmla="*/ 539 w 644"/>
              <a:gd name="T11" fmla="*/ 440 h 440"/>
              <a:gd name="T12" fmla="*/ 644 w 644"/>
              <a:gd name="T13" fmla="*/ 317 h 440"/>
              <a:gd name="T14" fmla="*/ 644 w 644"/>
              <a:gd name="T15" fmla="*/ 0 h 440"/>
              <a:gd name="T16" fmla="*/ 333 w 644"/>
              <a:gd name="T17" fmla="*/ 226 h 440"/>
              <a:gd name="T18" fmla="*/ 322 w 644"/>
              <a:gd name="T19" fmla="*/ 23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440">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1" name="Freeform 35"/>
          <p:cNvSpPr>
            <a:spLocks noEditPoints="1"/>
          </p:cNvSpPr>
          <p:nvPr/>
        </p:nvSpPr>
        <p:spPr bwMode="auto">
          <a:xfrm>
            <a:off x="6187764" y="5833912"/>
            <a:ext cx="558933" cy="687118"/>
          </a:xfrm>
          <a:custGeom>
            <a:avLst/>
            <a:gdLst>
              <a:gd name="T0" fmla="*/ 0 w 486"/>
              <a:gd name="T1" fmla="*/ 262 h 598"/>
              <a:gd name="T2" fmla="*/ 0 w 486"/>
              <a:gd name="T3" fmla="*/ 500 h 598"/>
              <a:gd name="T4" fmla="*/ 98 w 486"/>
              <a:gd name="T5" fmla="*/ 598 h 598"/>
              <a:gd name="T6" fmla="*/ 388 w 486"/>
              <a:gd name="T7" fmla="*/ 598 h 598"/>
              <a:gd name="T8" fmla="*/ 486 w 486"/>
              <a:gd name="T9" fmla="*/ 500 h 598"/>
              <a:gd name="T10" fmla="*/ 486 w 486"/>
              <a:gd name="T11" fmla="*/ 262 h 598"/>
              <a:gd name="T12" fmla="*/ 445 w 486"/>
              <a:gd name="T13" fmla="*/ 262 h 598"/>
              <a:gd name="T14" fmla="*/ 445 w 486"/>
              <a:gd name="T15" fmla="*/ 199 h 598"/>
              <a:gd name="T16" fmla="*/ 246 w 486"/>
              <a:gd name="T17" fmla="*/ 0 h 598"/>
              <a:gd name="T18" fmla="*/ 48 w 486"/>
              <a:gd name="T19" fmla="*/ 199 h 598"/>
              <a:gd name="T20" fmla="*/ 48 w 486"/>
              <a:gd name="T21" fmla="*/ 262 h 598"/>
              <a:gd name="T22" fmla="*/ 0 w 486"/>
              <a:gd name="T23" fmla="*/ 262 h 598"/>
              <a:gd name="T24" fmla="*/ 370 w 486"/>
              <a:gd name="T25" fmla="*/ 262 h 598"/>
              <a:gd name="T26" fmla="*/ 122 w 486"/>
              <a:gd name="T27" fmla="*/ 262 h 598"/>
              <a:gd name="T28" fmla="*/ 123 w 486"/>
              <a:gd name="T29" fmla="*/ 199 h 598"/>
              <a:gd name="T30" fmla="*/ 246 w 486"/>
              <a:gd name="T31" fmla="*/ 75 h 598"/>
              <a:gd name="T32" fmla="*/ 370 w 486"/>
              <a:gd name="T33" fmla="*/ 199 h 598"/>
              <a:gd name="T34" fmla="*/ 370 w 486"/>
              <a:gd name="T35" fmla="*/ 262 h 598"/>
              <a:gd name="T36" fmla="*/ 276 w 486"/>
              <a:gd name="T37" fmla="*/ 438 h 598"/>
              <a:gd name="T38" fmla="*/ 276 w 486"/>
              <a:gd name="T39" fmla="*/ 438 h 598"/>
              <a:gd name="T40" fmla="*/ 276 w 486"/>
              <a:gd name="T41" fmla="*/ 491 h 598"/>
              <a:gd name="T42" fmla="*/ 243 w 486"/>
              <a:gd name="T43" fmla="*/ 523 h 598"/>
              <a:gd name="T44" fmla="*/ 210 w 486"/>
              <a:gd name="T45" fmla="*/ 491 h 598"/>
              <a:gd name="T46" fmla="*/ 210 w 486"/>
              <a:gd name="T47" fmla="*/ 438 h 598"/>
              <a:gd name="T48" fmla="*/ 187 w 486"/>
              <a:gd name="T49" fmla="*/ 392 h 598"/>
              <a:gd name="T50" fmla="*/ 243 w 486"/>
              <a:gd name="T51" fmla="*/ 336 h 598"/>
              <a:gd name="T52" fmla="*/ 299 w 486"/>
              <a:gd name="T53" fmla="*/ 392 h 598"/>
              <a:gd name="T54" fmla="*/ 276 w 486"/>
              <a:gd name="T55" fmla="*/ 43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6" h="598">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2" name="Freeform 36"/>
          <p:cNvSpPr>
            <a:spLocks noEditPoints="1"/>
          </p:cNvSpPr>
          <p:nvPr/>
        </p:nvSpPr>
        <p:spPr bwMode="auto">
          <a:xfrm>
            <a:off x="1691704" y="1448900"/>
            <a:ext cx="923213" cy="778919"/>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3" name="Freeform 37"/>
          <p:cNvSpPr>
            <a:spLocks noEditPoints="1"/>
          </p:cNvSpPr>
          <p:nvPr/>
        </p:nvSpPr>
        <p:spPr bwMode="auto">
          <a:xfrm>
            <a:off x="6140491" y="3602921"/>
            <a:ext cx="650699" cy="706590"/>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4" name="Freeform 38"/>
          <p:cNvSpPr>
            <a:spLocks noEditPoints="1"/>
          </p:cNvSpPr>
          <p:nvPr/>
        </p:nvSpPr>
        <p:spPr bwMode="auto">
          <a:xfrm>
            <a:off x="3331938" y="3577885"/>
            <a:ext cx="564493" cy="726063"/>
          </a:xfrm>
          <a:custGeom>
            <a:avLst/>
            <a:gdLst>
              <a:gd name="T0" fmla="*/ 2 w 491"/>
              <a:gd name="T1" fmla="*/ 492 h 631"/>
              <a:gd name="T2" fmla="*/ 121 w 491"/>
              <a:gd name="T3" fmla="*/ 631 h 631"/>
              <a:gd name="T4" fmla="*/ 122 w 491"/>
              <a:gd name="T5" fmla="*/ 631 h 631"/>
              <a:gd name="T6" fmla="*/ 131 w 491"/>
              <a:gd name="T7" fmla="*/ 631 h 631"/>
              <a:gd name="T8" fmla="*/ 244 w 491"/>
              <a:gd name="T9" fmla="*/ 595 h 631"/>
              <a:gd name="T10" fmla="*/ 247 w 491"/>
              <a:gd name="T11" fmla="*/ 556 h 631"/>
              <a:gd name="T12" fmla="*/ 184 w 491"/>
              <a:gd name="T13" fmla="*/ 498 h 631"/>
              <a:gd name="T14" fmla="*/ 202 w 491"/>
              <a:gd name="T15" fmla="*/ 457 h 631"/>
              <a:gd name="T16" fmla="*/ 162 w 491"/>
              <a:gd name="T17" fmla="*/ 401 h 631"/>
              <a:gd name="T18" fmla="*/ 170 w 491"/>
              <a:gd name="T19" fmla="*/ 372 h 631"/>
              <a:gd name="T20" fmla="*/ 213 w 491"/>
              <a:gd name="T21" fmla="*/ 344 h 631"/>
              <a:gd name="T22" fmla="*/ 198 w 491"/>
              <a:gd name="T23" fmla="*/ 305 h 631"/>
              <a:gd name="T24" fmla="*/ 256 w 491"/>
              <a:gd name="T25" fmla="*/ 246 h 631"/>
              <a:gd name="T26" fmla="*/ 307 w 491"/>
              <a:gd name="T27" fmla="*/ 83 h 631"/>
              <a:gd name="T28" fmla="*/ 2 w 491"/>
              <a:gd name="T29" fmla="*/ 273 h 631"/>
              <a:gd name="T30" fmla="*/ 2 w 491"/>
              <a:gd name="T31" fmla="*/ 492 h 631"/>
              <a:gd name="T32" fmla="*/ 221 w 491"/>
              <a:gd name="T33" fmla="*/ 305 h 631"/>
              <a:gd name="T34" fmla="*/ 256 w 491"/>
              <a:gd name="T35" fmla="*/ 340 h 631"/>
              <a:gd name="T36" fmla="*/ 436 w 491"/>
              <a:gd name="T37" fmla="*/ 340 h 631"/>
              <a:gd name="T38" fmla="*/ 436 w 491"/>
              <a:gd name="T39" fmla="*/ 270 h 631"/>
              <a:gd name="T40" fmla="*/ 265 w 491"/>
              <a:gd name="T41" fmla="*/ 270 h 631"/>
              <a:gd name="T42" fmla="*/ 349 w 491"/>
              <a:gd name="T43" fmla="*/ 366 h 631"/>
              <a:gd name="T44" fmla="*/ 192 w 491"/>
              <a:gd name="T45" fmla="*/ 382 h 631"/>
              <a:gd name="T46" fmla="*/ 221 w 491"/>
              <a:gd name="T47" fmla="*/ 436 h 631"/>
              <a:gd name="T48" fmla="*/ 349 w 491"/>
              <a:gd name="T49" fmla="*/ 436 h 631"/>
              <a:gd name="T50" fmla="*/ 491 w 491"/>
              <a:gd name="T51" fmla="*/ 401 h 631"/>
              <a:gd name="T52" fmla="*/ 349 w 491"/>
              <a:gd name="T53" fmla="*/ 366 h 631"/>
              <a:gd name="T54" fmla="*/ 484 w 491"/>
              <a:gd name="T55" fmla="*/ 498 h 631"/>
              <a:gd name="T56" fmla="*/ 349 w 491"/>
              <a:gd name="T57" fmla="*/ 463 h 631"/>
              <a:gd name="T58" fmla="*/ 256 w 491"/>
              <a:gd name="T59" fmla="*/ 463 h 631"/>
              <a:gd name="T60" fmla="*/ 208 w 491"/>
              <a:gd name="T61" fmla="*/ 492 h 631"/>
              <a:gd name="T62" fmla="*/ 243 w 491"/>
              <a:gd name="T63" fmla="*/ 533 h 631"/>
              <a:gd name="T64" fmla="*/ 315 w 491"/>
              <a:gd name="T65" fmla="*/ 533 h 631"/>
              <a:gd name="T66" fmla="*/ 303 w 491"/>
              <a:gd name="T67" fmla="*/ 630 h 631"/>
              <a:gd name="T68" fmla="*/ 409 w 491"/>
              <a:gd name="T69" fmla="*/ 630 h 631"/>
              <a:gd name="T70" fmla="*/ 409 w 491"/>
              <a:gd name="T71" fmla="*/ 560 h 631"/>
              <a:gd name="T72" fmla="*/ 303 w 491"/>
              <a:gd name="T73" fmla="*/ 560 h 631"/>
              <a:gd name="T74" fmla="*/ 303 w 491"/>
              <a:gd name="T75" fmla="*/ 630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63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5" name="Freeform 39"/>
          <p:cNvSpPr>
            <a:spLocks noEditPoints="1"/>
          </p:cNvSpPr>
          <p:nvPr/>
        </p:nvSpPr>
        <p:spPr bwMode="auto">
          <a:xfrm>
            <a:off x="3295787" y="4712716"/>
            <a:ext cx="639575" cy="709372"/>
          </a:xfrm>
          <a:custGeom>
            <a:avLst/>
            <a:gdLst>
              <a:gd name="T0" fmla="*/ 78 w 556"/>
              <a:gd name="T1" fmla="*/ 286 h 614"/>
              <a:gd name="T2" fmla="*/ 94 w 556"/>
              <a:gd name="T3" fmla="*/ 292 h 614"/>
              <a:gd name="T4" fmla="*/ 113 w 556"/>
              <a:gd name="T5" fmla="*/ 299 h 614"/>
              <a:gd name="T6" fmla="*/ 132 w 556"/>
              <a:gd name="T7" fmla="*/ 303 h 614"/>
              <a:gd name="T8" fmla="*/ 158 w 556"/>
              <a:gd name="T9" fmla="*/ 308 h 614"/>
              <a:gd name="T10" fmla="*/ 182 w 556"/>
              <a:gd name="T11" fmla="*/ 311 h 614"/>
              <a:gd name="T12" fmla="*/ 215 w 556"/>
              <a:gd name="T13" fmla="*/ 312 h 614"/>
              <a:gd name="T14" fmla="*/ 248 w 556"/>
              <a:gd name="T15" fmla="*/ 311 h 614"/>
              <a:gd name="T16" fmla="*/ 272 w 556"/>
              <a:gd name="T17" fmla="*/ 308 h 614"/>
              <a:gd name="T18" fmla="*/ 298 w 556"/>
              <a:gd name="T19" fmla="*/ 303 h 614"/>
              <a:gd name="T20" fmla="*/ 317 w 556"/>
              <a:gd name="T21" fmla="*/ 299 h 614"/>
              <a:gd name="T22" fmla="*/ 336 w 556"/>
              <a:gd name="T23" fmla="*/ 292 h 614"/>
              <a:gd name="T24" fmla="*/ 352 w 556"/>
              <a:gd name="T25" fmla="*/ 286 h 614"/>
              <a:gd name="T26" fmla="*/ 389 w 556"/>
              <a:gd name="T27" fmla="*/ 253 h 614"/>
              <a:gd name="T28" fmla="*/ 41 w 556"/>
              <a:gd name="T29" fmla="*/ 253 h 614"/>
              <a:gd name="T30" fmla="*/ 462 w 556"/>
              <a:gd name="T31" fmla="*/ 302 h 614"/>
              <a:gd name="T32" fmla="*/ 430 w 556"/>
              <a:gd name="T33" fmla="*/ 307 h 614"/>
              <a:gd name="T34" fmla="*/ 426 w 556"/>
              <a:gd name="T35" fmla="*/ 272 h 614"/>
              <a:gd name="T36" fmla="*/ 4 w 556"/>
              <a:gd name="T37" fmla="*/ 272 h 614"/>
              <a:gd name="T38" fmla="*/ 0 w 556"/>
              <a:gd name="T39" fmla="*/ 526 h 614"/>
              <a:gd name="T40" fmla="*/ 342 w 556"/>
              <a:gd name="T41" fmla="*/ 614 h 614"/>
              <a:gd name="T42" fmla="*/ 430 w 556"/>
              <a:gd name="T43" fmla="*/ 485 h 614"/>
              <a:gd name="T44" fmla="*/ 556 w 556"/>
              <a:gd name="T45" fmla="*/ 396 h 614"/>
              <a:gd name="T46" fmla="*/ 462 w 556"/>
              <a:gd name="T47" fmla="*/ 448 h 614"/>
              <a:gd name="T48" fmla="*/ 430 w 556"/>
              <a:gd name="T49" fmla="*/ 437 h 614"/>
              <a:gd name="T50" fmla="*/ 462 w 556"/>
              <a:gd name="T51" fmla="*/ 345 h 614"/>
              <a:gd name="T52" fmla="*/ 462 w 556"/>
              <a:gd name="T53" fmla="*/ 448 h 614"/>
              <a:gd name="T54" fmla="*/ 139 w 556"/>
              <a:gd name="T55" fmla="*/ 143 h 614"/>
              <a:gd name="T56" fmla="*/ 162 w 556"/>
              <a:gd name="T57" fmla="*/ 53 h 614"/>
              <a:gd name="T58" fmla="*/ 116 w 556"/>
              <a:gd name="T59" fmla="*/ 53 h 614"/>
              <a:gd name="T60" fmla="*/ 139 w 556"/>
              <a:gd name="T61" fmla="*/ 143 h 614"/>
              <a:gd name="T62" fmla="*/ 211 w 556"/>
              <a:gd name="T63" fmla="*/ 114 h 614"/>
              <a:gd name="T64" fmla="*/ 234 w 556"/>
              <a:gd name="T65" fmla="*/ 23 h 614"/>
              <a:gd name="T66" fmla="*/ 188 w 556"/>
              <a:gd name="T67" fmla="*/ 23 h 614"/>
              <a:gd name="T68" fmla="*/ 211 w 556"/>
              <a:gd name="T69" fmla="*/ 114 h 614"/>
              <a:gd name="T70" fmla="*/ 283 w 556"/>
              <a:gd name="T71" fmla="*/ 172 h 614"/>
              <a:gd name="T72" fmla="*/ 305 w 556"/>
              <a:gd name="T73" fmla="*/ 82 h 614"/>
              <a:gd name="T74" fmla="*/ 260 w 556"/>
              <a:gd name="T75" fmla="*/ 82 h 614"/>
              <a:gd name="T76" fmla="*/ 283 w 556"/>
              <a:gd name="T77" fmla="*/ 17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6" h="614">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6" name="Freeform 40"/>
          <p:cNvSpPr/>
          <p:nvPr/>
        </p:nvSpPr>
        <p:spPr bwMode="auto">
          <a:xfrm>
            <a:off x="6095999" y="2572451"/>
            <a:ext cx="742463" cy="684337"/>
          </a:xfrm>
          <a:custGeom>
            <a:avLst/>
            <a:gdLst>
              <a:gd name="T0" fmla="*/ 646 w 646"/>
              <a:gd name="T1" fmla="*/ 149 h 595"/>
              <a:gd name="T2" fmla="*/ 601 w 646"/>
              <a:gd name="T3" fmla="*/ 98 h 595"/>
              <a:gd name="T4" fmla="*/ 282 w 646"/>
              <a:gd name="T5" fmla="*/ 54 h 595"/>
              <a:gd name="T6" fmla="*/ 282 w 646"/>
              <a:gd name="T7" fmla="*/ 42 h 595"/>
              <a:gd name="T8" fmla="*/ 259 w 646"/>
              <a:gd name="T9" fmla="*/ 11 h 595"/>
              <a:gd name="T10" fmla="*/ 173 w 646"/>
              <a:gd name="T11" fmla="*/ 0 h 595"/>
              <a:gd name="T12" fmla="*/ 150 w 646"/>
              <a:gd name="T13" fmla="*/ 12 h 595"/>
              <a:gd name="T14" fmla="*/ 204 w 646"/>
              <a:gd name="T15" fmla="*/ 18 h 595"/>
              <a:gd name="T16" fmla="*/ 240 w 646"/>
              <a:gd name="T17" fmla="*/ 47 h 595"/>
              <a:gd name="T18" fmla="*/ 248 w 646"/>
              <a:gd name="T19" fmla="*/ 74 h 595"/>
              <a:gd name="T20" fmla="*/ 569 w 646"/>
              <a:gd name="T21" fmla="*/ 115 h 595"/>
              <a:gd name="T22" fmla="*/ 617 w 646"/>
              <a:gd name="T23" fmla="*/ 164 h 595"/>
              <a:gd name="T24" fmla="*/ 609 w 646"/>
              <a:gd name="T25" fmla="*/ 530 h 595"/>
              <a:gd name="T26" fmla="*/ 575 w 646"/>
              <a:gd name="T27" fmla="*/ 206 h 595"/>
              <a:gd name="T28" fmla="*/ 534 w 646"/>
              <a:gd name="T29" fmla="*/ 159 h 595"/>
              <a:gd name="T30" fmla="*/ 226 w 646"/>
              <a:gd name="T31" fmla="*/ 118 h 595"/>
              <a:gd name="T32" fmla="*/ 184 w 646"/>
              <a:gd name="T33" fmla="*/ 59 h 595"/>
              <a:gd name="T34" fmla="*/ 76 w 646"/>
              <a:gd name="T35" fmla="*/ 45 h 595"/>
              <a:gd name="T36" fmla="*/ 68 w 646"/>
              <a:gd name="T37" fmla="*/ 105 h 595"/>
              <a:gd name="T38" fmla="*/ 0 w 646"/>
              <a:gd name="T39" fmla="*/ 99 h 595"/>
              <a:gd name="T40" fmla="*/ 60 w 646"/>
              <a:gd name="T41" fmla="*/ 508 h 595"/>
              <a:gd name="T42" fmla="*/ 622 w 646"/>
              <a:gd name="T43" fmla="*/ 595 h 595"/>
              <a:gd name="T44" fmla="*/ 646 w 646"/>
              <a:gd name="T45" fmla="*/ 149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6" h="595">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7" name="Freeform 41"/>
          <p:cNvSpPr>
            <a:spLocks noEditPoints="1"/>
          </p:cNvSpPr>
          <p:nvPr/>
        </p:nvSpPr>
        <p:spPr bwMode="auto">
          <a:xfrm>
            <a:off x="7588486" y="5831128"/>
            <a:ext cx="720218" cy="69268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
        <p:nvSpPr>
          <p:cNvPr id="58" name="Freeform 42"/>
          <p:cNvSpPr>
            <a:spLocks noEditPoints="1"/>
          </p:cNvSpPr>
          <p:nvPr/>
        </p:nvSpPr>
        <p:spPr bwMode="auto">
          <a:xfrm>
            <a:off x="9262988" y="4793392"/>
            <a:ext cx="684070" cy="670427"/>
          </a:xfrm>
          <a:custGeom>
            <a:avLst/>
            <a:gdLst>
              <a:gd name="T0" fmla="*/ 25 w 596"/>
              <a:gd name="T1" fmla="*/ 345 h 583"/>
              <a:gd name="T2" fmla="*/ 25 w 596"/>
              <a:gd name="T3" fmla="*/ 62 h 583"/>
              <a:gd name="T4" fmla="*/ 61 w 596"/>
              <a:gd name="T5" fmla="*/ 26 h 583"/>
              <a:gd name="T6" fmla="*/ 534 w 596"/>
              <a:gd name="T7" fmla="*/ 26 h 583"/>
              <a:gd name="T8" fmla="*/ 570 w 596"/>
              <a:gd name="T9" fmla="*/ 62 h 583"/>
              <a:gd name="T10" fmla="*/ 570 w 596"/>
              <a:gd name="T11" fmla="*/ 345 h 583"/>
              <a:gd name="T12" fmla="*/ 534 w 596"/>
              <a:gd name="T13" fmla="*/ 381 h 583"/>
              <a:gd name="T14" fmla="*/ 61 w 596"/>
              <a:gd name="T15" fmla="*/ 381 h 583"/>
              <a:gd name="T16" fmla="*/ 25 w 596"/>
              <a:gd name="T17" fmla="*/ 345 h 583"/>
              <a:gd name="T18" fmla="*/ 534 w 596"/>
              <a:gd name="T19" fmla="*/ 406 h 583"/>
              <a:gd name="T20" fmla="*/ 596 w 596"/>
              <a:gd name="T21" fmla="*/ 345 h 583"/>
              <a:gd name="T22" fmla="*/ 596 w 596"/>
              <a:gd name="T23" fmla="*/ 62 h 583"/>
              <a:gd name="T24" fmla="*/ 534 w 596"/>
              <a:gd name="T25" fmla="*/ 0 h 583"/>
              <a:gd name="T26" fmla="*/ 61 w 596"/>
              <a:gd name="T27" fmla="*/ 0 h 583"/>
              <a:gd name="T28" fmla="*/ 0 w 596"/>
              <a:gd name="T29" fmla="*/ 62 h 583"/>
              <a:gd name="T30" fmla="*/ 0 w 596"/>
              <a:gd name="T31" fmla="*/ 345 h 583"/>
              <a:gd name="T32" fmla="*/ 61 w 596"/>
              <a:gd name="T33" fmla="*/ 406 h 583"/>
              <a:gd name="T34" fmla="*/ 245 w 596"/>
              <a:gd name="T35" fmla="*/ 406 h 583"/>
              <a:gd name="T36" fmla="*/ 245 w 596"/>
              <a:gd name="T37" fmla="*/ 462 h 583"/>
              <a:gd name="T38" fmla="*/ 61 w 596"/>
              <a:gd name="T39" fmla="*/ 462 h 583"/>
              <a:gd name="T40" fmla="*/ 0 w 596"/>
              <a:gd name="T41" fmla="*/ 524 h 583"/>
              <a:gd name="T42" fmla="*/ 0 w 596"/>
              <a:gd name="T43" fmla="*/ 570 h 583"/>
              <a:gd name="T44" fmla="*/ 12 w 596"/>
              <a:gd name="T45" fmla="*/ 583 h 583"/>
              <a:gd name="T46" fmla="*/ 583 w 596"/>
              <a:gd name="T47" fmla="*/ 583 h 583"/>
              <a:gd name="T48" fmla="*/ 596 w 596"/>
              <a:gd name="T49" fmla="*/ 570 h 583"/>
              <a:gd name="T50" fmla="*/ 596 w 596"/>
              <a:gd name="T51" fmla="*/ 524 h 583"/>
              <a:gd name="T52" fmla="*/ 534 w 596"/>
              <a:gd name="T53" fmla="*/ 462 h 583"/>
              <a:gd name="T54" fmla="*/ 351 w 596"/>
              <a:gd name="T55" fmla="*/ 462 h 583"/>
              <a:gd name="T56" fmla="*/ 351 w 596"/>
              <a:gd name="T57" fmla="*/ 406 h 583"/>
              <a:gd name="T58" fmla="*/ 534 w 596"/>
              <a:gd name="T59" fmla="*/ 406 h 583"/>
              <a:gd name="T60" fmla="*/ 544 w 596"/>
              <a:gd name="T61" fmla="*/ 345 h 583"/>
              <a:gd name="T62" fmla="*/ 544 w 596"/>
              <a:gd name="T63" fmla="*/ 62 h 583"/>
              <a:gd name="T64" fmla="*/ 534 w 596"/>
              <a:gd name="T65" fmla="*/ 52 h 583"/>
              <a:gd name="T66" fmla="*/ 61 w 596"/>
              <a:gd name="T67" fmla="*/ 52 h 583"/>
              <a:gd name="T68" fmla="*/ 51 w 596"/>
              <a:gd name="T69" fmla="*/ 62 h 583"/>
              <a:gd name="T70" fmla="*/ 51 w 596"/>
              <a:gd name="T71" fmla="*/ 345 h 583"/>
              <a:gd name="T72" fmla="*/ 61 w 596"/>
              <a:gd name="T73" fmla="*/ 355 h 583"/>
              <a:gd name="T74" fmla="*/ 534 w 596"/>
              <a:gd name="T75" fmla="*/ 355 h 583"/>
              <a:gd name="T76" fmla="*/ 544 w 596"/>
              <a:gd name="T77" fmla="*/ 345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6" h="583">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grpSp>
        <p:nvGrpSpPr>
          <p:cNvPr id="59" name="组合 58"/>
          <p:cNvGrpSpPr/>
          <p:nvPr/>
        </p:nvGrpSpPr>
        <p:grpSpPr>
          <a:xfrm>
            <a:off x="10649807" y="4751663"/>
            <a:ext cx="814762" cy="753882"/>
            <a:chOff x="2438399" y="4906963"/>
            <a:chExt cx="465137" cy="430213"/>
          </a:xfrm>
          <a:solidFill>
            <a:srgbClr val="339A99"/>
          </a:solidFill>
        </p:grpSpPr>
        <p:sp>
          <p:nvSpPr>
            <p:cNvPr id="60" name="Freeform 43"/>
            <p:cNvSpPr>
              <a:spLocks noEditPoints="1"/>
            </p:cNvSpPr>
            <p:nvPr/>
          </p:nvSpPr>
          <p:spPr bwMode="auto">
            <a:xfrm>
              <a:off x="2438399" y="5080001"/>
              <a:ext cx="230187" cy="231775"/>
            </a:xfrm>
            <a:custGeom>
              <a:avLst/>
              <a:gdLst>
                <a:gd name="T0" fmla="*/ 101 w 351"/>
                <a:gd name="T1" fmla="*/ 239 h 353"/>
                <a:gd name="T2" fmla="*/ 172 w 351"/>
                <a:gd name="T3" fmla="*/ 119 h 353"/>
                <a:gd name="T4" fmla="*/ 234 w 351"/>
                <a:gd name="T5" fmla="*/ 151 h 353"/>
                <a:gd name="T6" fmla="*/ 188 w 351"/>
                <a:gd name="T7" fmla="*/ 0 h 353"/>
                <a:gd name="T8" fmla="*/ 1 w 351"/>
                <a:gd name="T9" fmla="*/ 31 h 353"/>
                <a:gd name="T10" fmla="*/ 56 w 351"/>
                <a:gd name="T11" fmla="*/ 60 h 353"/>
                <a:gd name="T12" fmla="*/ 14 w 351"/>
                <a:gd name="T13" fmla="*/ 123 h 353"/>
                <a:gd name="T14" fmla="*/ 29 w 351"/>
                <a:gd name="T15" fmla="*/ 201 h 353"/>
                <a:gd name="T16" fmla="*/ 120 w 351"/>
                <a:gd name="T17" fmla="*/ 332 h 353"/>
                <a:gd name="T18" fmla="*/ 101 w 351"/>
                <a:gd name="T19" fmla="*/ 239 h 353"/>
                <a:gd name="T20" fmla="*/ 334 w 351"/>
                <a:gd name="T21" fmla="*/ 214 h 353"/>
                <a:gd name="T22" fmla="*/ 334 w 351"/>
                <a:gd name="T23" fmla="*/ 214 h 353"/>
                <a:gd name="T24" fmla="*/ 132 w 351"/>
                <a:gd name="T25" fmla="*/ 221 h 353"/>
                <a:gd name="T26" fmla="*/ 125 w 351"/>
                <a:gd name="T27" fmla="*/ 282 h 353"/>
                <a:gd name="T28" fmla="*/ 144 w 351"/>
                <a:gd name="T29" fmla="*/ 340 h 353"/>
                <a:gd name="T30" fmla="*/ 185 w 351"/>
                <a:gd name="T31" fmla="*/ 353 h 353"/>
                <a:gd name="T32" fmla="*/ 351 w 351"/>
                <a:gd name="T33" fmla="*/ 345 h 353"/>
                <a:gd name="T34" fmla="*/ 334 w 351"/>
                <a:gd name="T35" fmla="*/ 2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1" h="353">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2530"/>
            </a:p>
          </p:txBody>
        </p:sp>
        <p:sp>
          <p:nvSpPr>
            <p:cNvPr id="61" name="Freeform 44"/>
            <p:cNvSpPr>
              <a:spLocks noEditPoints="1"/>
            </p:cNvSpPr>
            <p:nvPr/>
          </p:nvSpPr>
          <p:spPr bwMode="auto">
            <a:xfrm>
              <a:off x="2522537" y="4906963"/>
              <a:ext cx="295275" cy="161925"/>
            </a:xfrm>
            <a:custGeom>
              <a:avLst/>
              <a:gdLst>
                <a:gd name="T0" fmla="*/ 222 w 450"/>
                <a:gd name="T1" fmla="*/ 42 h 247"/>
                <a:gd name="T2" fmla="*/ 285 w 450"/>
                <a:gd name="T3" fmla="*/ 170 h 247"/>
                <a:gd name="T4" fmla="*/ 226 w 450"/>
                <a:gd name="T5" fmla="*/ 202 h 247"/>
                <a:gd name="T6" fmla="*/ 401 w 450"/>
                <a:gd name="T7" fmla="*/ 226 h 247"/>
                <a:gd name="T8" fmla="*/ 450 w 450"/>
                <a:gd name="T9" fmla="*/ 81 h 247"/>
                <a:gd name="T10" fmla="*/ 397 w 450"/>
                <a:gd name="T11" fmla="*/ 110 h 247"/>
                <a:gd name="T12" fmla="*/ 366 w 450"/>
                <a:gd name="T13" fmla="*/ 38 h 247"/>
                <a:gd name="T14" fmla="*/ 293 w 450"/>
                <a:gd name="T15" fmla="*/ 5 h 247"/>
                <a:gd name="T16" fmla="*/ 134 w 450"/>
                <a:gd name="T17" fmla="*/ 3 h 247"/>
                <a:gd name="T18" fmla="*/ 222 w 450"/>
                <a:gd name="T19" fmla="*/ 42 h 247"/>
                <a:gd name="T20" fmla="*/ 119 w 450"/>
                <a:gd name="T21" fmla="*/ 247 h 247"/>
                <a:gd name="T22" fmla="*/ 119 w 450"/>
                <a:gd name="T23" fmla="*/ 247 h 247"/>
                <a:gd name="T24" fmla="*/ 221 w 450"/>
                <a:gd name="T25" fmla="*/ 78 h 247"/>
                <a:gd name="T26" fmla="*/ 173 w 450"/>
                <a:gd name="T27" fmla="*/ 37 h 247"/>
                <a:gd name="T28" fmla="*/ 115 w 450"/>
                <a:gd name="T29" fmla="*/ 18 h 247"/>
                <a:gd name="T30" fmla="*/ 82 w 450"/>
                <a:gd name="T31" fmla="*/ 44 h 247"/>
                <a:gd name="T32" fmla="*/ 0 w 450"/>
                <a:gd name="T33" fmla="*/ 185 h 247"/>
                <a:gd name="T34" fmla="*/ 119 w 450"/>
                <a:gd name="T35" fmla="*/ 24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0" h="247">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2530"/>
            </a:p>
          </p:txBody>
        </p:sp>
        <p:sp>
          <p:nvSpPr>
            <p:cNvPr id="62" name="Freeform 45"/>
            <p:cNvSpPr>
              <a:spLocks noEditPoints="1"/>
            </p:cNvSpPr>
            <p:nvPr/>
          </p:nvSpPr>
          <p:spPr bwMode="auto">
            <a:xfrm>
              <a:off x="2692399" y="5038726"/>
              <a:ext cx="211137" cy="298450"/>
            </a:xfrm>
            <a:custGeom>
              <a:avLst/>
              <a:gdLst>
                <a:gd name="T0" fmla="*/ 256 w 324"/>
                <a:gd name="T1" fmla="*/ 262 h 453"/>
                <a:gd name="T2" fmla="*/ 114 w 324"/>
                <a:gd name="T3" fmla="*/ 265 h 453"/>
                <a:gd name="T4" fmla="*/ 105 w 324"/>
                <a:gd name="T5" fmla="*/ 198 h 453"/>
                <a:gd name="T6" fmla="*/ 0 w 324"/>
                <a:gd name="T7" fmla="*/ 331 h 453"/>
                <a:gd name="T8" fmla="*/ 137 w 324"/>
                <a:gd name="T9" fmla="*/ 453 h 453"/>
                <a:gd name="T10" fmla="*/ 130 w 324"/>
                <a:gd name="T11" fmla="*/ 392 h 453"/>
                <a:gd name="T12" fmla="*/ 207 w 324"/>
                <a:gd name="T13" fmla="*/ 394 h 453"/>
                <a:gd name="T14" fmla="*/ 265 w 324"/>
                <a:gd name="T15" fmla="*/ 341 h 453"/>
                <a:gd name="T16" fmla="*/ 324 w 324"/>
                <a:gd name="T17" fmla="*/ 198 h 453"/>
                <a:gd name="T18" fmla="*/ 256 w 324"/>
                <a:gd name="T19" fmla="*/ 262 h 453"/>
                <a:gd name="T20" fmla="*/ 102 w 324"/>
                <a:gd name="T21" fmla="*/ 82 h 453"/>
                <a:gd name="T22" fmla="*/ 102 w 324"/>
                <a:gd name="T23" fmla="*/ 82 h 453"/>
                <a:gd name="T24" fmla="*/ 223 w 324"/>
                <a:gd name="T25" fmla="*/ 246 h 453"/>
                <a:gd name="T26" fmla="*/ 279 w 324"/>
                <a:gd name="T27" fmla="*/ 219 h 453"/>
                <a:gd name="T28" fmla="*/ 317 w 324"/>
                <a:gd name="T29" fmla="*/ 174 h 453"/>
                <a:gd name="T30" fmla="*/ 305 w 324"/>
                <a:gd name="T31" fmla="*/ 134 h 453"/>
                <a:gd name="T32" fmla="*/ 203 w 324"/>
                <a:gd name="T33" fmla="*/ 0 h 453"/>
                <a:gd name="T34" fmla="*/ 102 w 324"/>
                <a:gd name="T35" fmla="*/ 8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4" h="453">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zh-CN" altLang="en-US" sz="2530"/>
            </a:p>
          </p:txBody>
        </p:sp>
      </p:grpSp>
      <p:sp>
        <p:nvSpPr>
          <p:cNvPr id="63" name="Freeform 46"/>
          <p:cNvSpPr>
            <a:spLocks noEditPoints="1"/>
          </p:cNvSpPr>
          <p:nvPr/>
        </p:nvSpPr>
        <p:spPr bwMode="auto">
          <a:xfrm>
            <a:off x="10797188" y="5833908"/>
            <a:ext cx="606206" cy="781700"/>
          </a:xfrm>
          <a:custGeom>
            <a:avLst/>
            <a:gdLst>
              <a:gd name="T0" fmla="*/ 394 w 527"/>
              <a:gd name="T1" fmla="*/ 362 h 679"/>
              <a:gd name="T2" fmla="*/ 340 w 527"/>
              <a:gd name="T3" fmla="*/ 239 h 679"/>
              <a:gd name="T4" fmla="*/ 276 w 527"/>
              <a:gd name="T5" fmla="*/ 270 h 679"/>
              <a:gd name="T6" fmla="*/ 257 w 527"/>
              <a:gd name="T7" fmla="*/ 247 h 679"/>
              <a:gd name="T8" fmla="*/ 256 w 527"/>
              <a:gd name="T9" fmla="*/ 242 h 679"/>
              <a:gd name="T10" fmla="*/ 255 w 527"/>
              <a:gd name="T11" fmla="*/ 237 h 679"/>
              <a:gd name="T12" fmla="*/ 255 w 527"/>
              <a:gd name="T13" fmla="*/ 231 h 679"/>
              <a:gd name="T14" fmla="*/ 255 w 527"/>
              <a:gd name="T15" fmla="*/ 227 h 679"/>
              <a:gd name="T16" fmla="*/ 256 w 527"/>
              <a:gd name="T17" fmla="*/ 222 h 679"/>
              <a:gd name="T18" fmla="*/ 258 w 527"/>
              <a:gd name="T19" fmla="*/ 217 h 679"/>
              <a:gd name="T20" fmla="*/ 261 w 527"/>
              <a:gd name="T21" fmla="*/ 211 h 679"/>
              <a:gd name="T22" fmla="*/ 275 w 527"/>
              <a:gd name="T23" fmla="*/ 196 h 679"/>
              <a:gd name="T24" fmla="*/ 437 w 527"/>
              <a:gd name="T25" fmla="*/ 174 h 679"/>
              <a:gd name="T26" fmla="*/ 349 w 527"/>
              <a:gd name="T27" fmla="*/ 69 h 679"/>
              <a:gd name="T28" fmla="*/ 274 w 527"/>
              <a:gd name="T29" fmla="*/ 138 h 679"/>
              <a:gd name="T30" fmla="*/ 254 w 527"/>
              <a:gd name="T31" fmla="*/ 138 h 679"/>
              <a:gd name="T32" fmla="*/ 225 w 527"/>
              <a:gd name="T33" fmla="*/ 144 h 679"/>
              <a:gd name="T34" fmla="*/ 207 w 527"/>
              <a:gd name="T35" fmla="*/ 150 h 679"/>
              <a:gd name="T36" fmla="*/ 198 w 527"/>
              <a:gd name="T37" fmla="*/ 155 h 679"/>
              <a:gd name="T38" fmla="*/ 189 w 527"/>
              <a:gd name="T39" fmla="*/ 159 h 679"/>
              <a:gd name="T40" fmla="*/ 181 w 527"/>
              <a:gd name="T41" fmla="*/ 165 h 679"/>
              <a:gd name="T42" fmla="*/ 165 w 527"/>
              <a:gd name="T43" fmla="*/ 177 h 679"/>
              <a:gd name="T44" fmla="*/ 158 w 527"/>
              <a:gd name="T45" fmla="*/ 184 h 679"/>
              <a:gd name="T46" fmla="*/ 151 w 527"/>
              <a:gd name="T47" fmla="*/ 193 h 679"/>
              <a:gd name="T48" fmla="*/ 145 w 527"/>
              <a:gd name="T49" fmla="*/ 200 h 679"/>
              <a:gd name="T50" fmla="*/ 138 w 527"/>
              <a:gd name="T51" fmla="*/ 211 h 679"/>
              <a:gd name="T52" fmla="*/ 181 w 527"/>
              <a:gd name="T53" fmla="*/ 430 h 679"/>
              <a:gd name="T54" fmla="*/ 17 w 527"/>
              <a:gd name="T55" fmla="*/ 580 h 679"/>
              <a:gd name="T56" fmla="*/ 44 w 527"/>
              <a:gd name="T57" fmla="*/ 667 h 679"/>
              <a:gd name="T58" fmla="*/ 91 w 527"/>
              <a:gd name="T59" fmla="*/ 614 h 679"/>
              <a:gd name="T60" fmla="*/ 140 w 527"/>
              <a:gd name="T61" fmla="*/ 532 h 679"/>
              <a:gd name="T62" fmla="*/ 253 w 527"/>
              <a:gd name="T63" fmla="*/ 434 h 679"/>
              <a:gd name="T64" fmla="*/ 256 w 527"/>
              <a:gd name="T65" fmla="*/ 434 h 679"/>
              <a:gd name="T66" fmla="*/ 264 w 527"/>
              <a:gd name="T67" fmla="*/ 435 h 679"/>
              <a:gd name="T68" fmla="*/ 272 w 527"/>
              <a:gd name="T69" fmla="*/ 435 h 679"/>
              <a:gd name="T70" fmla="*/ 280 w 527"/>
              <a:gd name="T71" fmla="*/ 434 h 679"/>
              <a:gd name="T72" fmla="*/ 301 w 527"/>
              <a:gd name="T73" fmla="*/ 198 h 679"/>
              <a:gd name="T74" fmla="*/ 298 w 527"/>
              <a:gd name="T75" fmla="*/ 190 h 679"/>
              <a:gd name="T76" fmla="*/ 329 w 527"/>
              <a:gd name="T77" fmla="*/ 203 h 679"/>
              <a:gd name="T78" fmla="*/ 364 w 527"/>
              <a:gd name="T79" fmla="*/ 87 h 679"/>
              <a:gd name="T80" fmla="*/ 485 w 527"/>
              <a:gd name="T81" fmla="*/ 44 h 679"/>
              <a:gd name="T82" fmla="*/ 376 w 527"/>
              <a:gd name="T83" fmla="*/ 187 h 679"/>
              <a:gd name="T84" fmla="*/ 366 w 527"/>
              <a:gd name="T85" fmla="*/ 176 h 679"/>
              <a:gd name="T86" fmla="*/ 364 w 527"/>
              <a:gd name="T87" fmla="*/ 175 h 679"/>
              <a:gd name="T88" fmla="*/ 358 w 527"/>
              <a:gd name="T89" fmla="*/ 170 h 679"/>
              <a:gd name="T90" fmla="*/ 351 w 527"/>
              <a:gd name="T91" fmla="*/ 165 h 679"/>
              <a:gd name="T92" fmla="*/ 342 w 527"/>
              <a:gd name="T93" fmla="*/ 159 h 679"/>
              <a:gd name="T94" fmla="*/ 333 w 527"/>
              <a:gd name="T95" fmla="*/ 154 h 679"/>
              <a:gd name="T96" fmla="*/ 313 w 527"/>
              <a:gd name="T97" fmla="*/ 145 h 679"/>
              <a:gd name="T98" fmla="*/ 37 w 527"/>
              <a:gd name="T99" fmla="*/ 592 h 679"/>
              <a:gd name="T100" fmla="*/ 125 w 527"/>
              <a:gd name="T101" fmla="*/ 444 h 679"/>
              <a:gd name="T102" fmla="*/ 41 w 527"/>
              <a:gd name="T103" fmla="*/ 613 h 679"/>
              <a:gd name="T104" fmla="*/ 37 w 527"/>
              <a:gd name="T105" fmla="*/ 59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7" h="679">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339A99"/>
          </a:solidFill>
          <a:ln>
            <a:noFill/>
          </a:ln>
        </p:spPr>
        <p:txBody>
          <a:bodyPr vert="horz" wrap="square" lIns="96393" tIns="48197" rIns="96393" bIns="48197" numCol="1" anchor="t" anchorCtr="0" compatLnSpc="1"/>
          <a:lstStyle/>
          <a:p>
            <a:endParaRPr lang="zh-CN" altLang="en-US" sz="2530"/>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1000"/>
                                        <p:tgtEl>
                                          <p:spTgt spid="34"/>
                                        </p:tgtEl>
                                      </p:cBhvr>
                                    </p:animEffect>
                                    <p:anim calcmode="lin" valueType="num">
                                      <p:cBhvr>
                                        <p:cTn id="88" dur="1000" fill="hold"/>
                                        <p:tgtEl>
                                          <p:spTgt spid="34"/>
                                        </p:tgtEl>
                                        <p:attrNameLst>
                                          <p:attrName>ppt_x</p:attrName>
                                        </p:attrNameLst>
                                      </p:cBhvr>
                                      <p:tavLst>
                                        <p:tav tm="0">
                                          <p:val>
                                            <p:strVal val="#ppt_x"/>
                                          </p:val>
                                        </p:tav>
                                        <p:tav tm="100000">
                                          <p:val>
                                            <p:strVal val="#ppt_x"/>
                                          </p:val>
                                        </p:tav>
                                      </p:tavLst>
                                    </p:anim>
                                    <p:anim calcmode="lin" valueType="num">
                                      <p:cBhvr>
                                        <p:cTn id="89" dur="1000" fill="hold"/>
                                        <p:tgtEl>
                                          <p:spTgt spid="3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1000"/>
                                        <p:tgtEl>
                                          <p:spTgt spid="35"/>
                                        </p:tgtEl>
                                      </p:cBhvr>
                                    </p:animEffect>
                                    <p:anim calcmode="lin" valueType="num">
                                      <p:cBhvr>
                                        <p:cTn id="93" dur="1000" fill="hold"/>
                                        <p:tgtEl>
                                          <p:spTgt spid="35"/>
                                        </p:tgtEl>
                                        <p:attrNameLst>
                                          <p:attrName>ppt_x</p:attrName>
                                        </p:attrNameLst>
                                      </p:cBhvr>
                                      <p:tavLst>
                                        <p:tav tm="0">
                                          <p:val>
                                            <p:strVal val="#ppt_x"/>
                                          </p:val>
                                        </p:tav>
                                        <p:tav tm="100000">
                                          <p:val>
                                            <p:strVal val="#ppt_x"/>
                                          </p:val>
                                        </p:tav>
                                      </p:tavLst>
                                    </p:anim>
                                    <p:anim calcmode="lin" valueType="num">
                                      <p:cBhvr>
                                        <p:cTn id="94" dur="1000" fill="hold"/>
                                        <p:tgtEl>
                                          <p:spTgt spid="3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1000"/>
                                        <p:tgtEl>
                                          <p:spTgt spid="36"/>
                                        </p:tgtEl>
                                      </p:cBhvr>
                                    </p:animEffect>
                                    <p:anim calcmode="lin" valueType="num">
                                      <p:cBhvr>
                                        <p:cTn id="98" dur="1000" fill="hold"/>
                                        <p:tgtEl>
                                          <p:spTgt spid="36"/>
                                        </p:tgtEl>
                                        <p:attrNameLst>
                                          <p:attrName>ppt_x</p:attrName>
                                        </p:attrNameLst>
                                      </p:cBhvr>
                                      <p:tavLst>
                                        <p:tav tm="0">
                                          <p:val>
                                            <p:strVal val="#ppt_x"/>
                                          </p:val>
                                        </p:tav>
                                        <p:tav tm="100000">
                                          <p:val>
                                            <p:strVal val="#ppt_x"/>
                                          </p:val>
                                        </p:tav>
                                      </p:tavLst>
                                    </p:anim>
                                    <p:anim calcmode="lin" valueType="num">
                                      <p:cBhvr>
                                        <p:cTn id="99" dur="1000" fill="hold"/>
                                        <p:tgtEl>
                                          <p:spTgt spid="36"/>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1000"/>
                                        <p:tgtEl>
                                          <p:spTgt spid="37"/>
                                        </p:tgtEl>
                                      </p:cBhvr>
                                    </p:animEffect>
                                    <p:anim calcmode="lin" valueType="num">
                                      <p:cBhvr>
                                        <p:cTn id="103" dur="1000" fill="hold"/>
                                        <p:tgtEl>
                                          <p:spTgt spid="37"/>
                                        </p:tgtEl>
                                        <p:attrNameLst>
                                          <p:attrName>ppt_x</p:attrName>
                                        </p:attrNameLst>
                                      </p:cBhvr>
                                      <p:tavLst>
                                        <p:tav tm="0">
                                          <p:val>
                                            <p:strVal val="#ppt_x"/>
                                          </p:val>
                                        </p:tav>
                                        <p:tav tm="100000">
                                          <p:val>
                                            <p:strVal val="#ppt_x"/>
                                          </p:val>
                                        </p:tav>
                                      </p:tavLst>
                                    </p:anim>
                                    <p:anim calcmode="lin" valueType="num">
                                      <p:cBhvr>
                                        <p:cTn id="104" dur="1000" fill="hold"/>
                                        <p:tgtEl>
                                          <p:spTgt spid="3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1000"/>
                                        <p:tgtEl>
                                          <p:spTgt spid="38"/>
                                        </p:tgtEl>
                                      </p:cBhvr>
                                    </p:animEffect>
                                    <p:anim calcmode="lin" valueType="num">
                                      <p:cBhvr>
                                        <p:cTn id="108" dur="1000" fill="hold"/>
                                        <p:tgtEl>
                                          <p:spTgt spid="38"/>
                                        </p:tgtEl>
                                        <p:attrNameLst>
                                          <p:attrName>ppt_x</p:attrName>
                                        </p:attrNameLst>
                                      </p:cBhvr>
                                      <p:tavLst>
                                        <p:tav tm="0">
                                          <p:val>
                                            <p:strVal val="#ppt_x"/>
                                          </p:val>
                                        </p:tav>
                                        <p:tav tm="100000">
                                          <p:val>
                                            <p:strVal val="#ppt_x"/>
                                          </p:val>
                                        </p:tav>
                                      </p:tavLst>
                                    </p:anim>
                                    <p:anim calcmode="lin" valueType="num">
                                      <p:cBhvr>
                                        <p:cTn id="109" dur="1000" fill="hold"/>
                                        <p:tgtEl>
                                          <p:spTgt spid="38"/>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1000"/>
                                        <p:tgtEl>
                                          <p:spTgt spid="39"/>
                                        </p:tgtEl>
                                      </p:cBhvr>
                                    </p:animEffect>
                                    <p:anim calcmode="lin" valueType="num">
                                      <p:cBhvr>
                                        <p:cTn id="113" dur="1000" fill="hold"/>
                                        <p:tgtEl>
                                          <p:spTgt spid="39"/>
                                        </p:tgtEl>
                                        <p:attrNameLst>
                                          <p:attrName>ppt_x</p:attrName>
                                        </p:attrNameLst>
                                      </p:cBhvr>
                                      <p:tavLst>
                                        <p:tav tm="0">
                                          <p:val>
                                            <p:strVal val="#ppt_x"/>
                                          </p:val>
                                        </p:tav>
                                        <p:tav tm="100000">
                                          <p:val>
                                            <p:strVal val="#ppt_x"/>
                                          </p:val>
                                        </p:tav>
                                      </p:tavLst>
                                    </p:anim>
                                    <p:anim calcmode="lin" valueType="num">
                                      <p:cBhvr>
                                        <p:cTn id="114" dur="1000" fill="hold"/>
                                        <p:tgtEl>
                                          <p:spTgt spid="39"/>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1000"/>
                                        <p:tgtEl>
                                          <p:spTgt spid="41"/>
                                        </p:tgtEl>
                                      </p:cBhvr>
                                    </p:animEffect>
                                    <p:anim calcmode="lin" valueType="num">
                                      <p:cBhvr>
                                        <p:cTn id="123" dur="1000" fill="hold"/>
                                        <p:tgtEl>
                                          <p:spTgt spid="41"/>
                                        </p:tgtEl>
                                        <p:attrNameLst>
                                          <p:attrName>ppt_x</p:attrName>
                                        </p:attrNameLst>
                                      </p:cBhvr>
                                      <p:tavLst>
                                        <p:tav tm="0">
                                          <p:val>
                                            <p:strVal val="#ppt_x"/>
                                          </p:val>
                                        </p:tav>
                                        <p:tav tm="100000">
                                          <p:val>
                                            <p:strVal val="#ppt_x"/>
                                          </p:val>
                                        </p:tav>
                                      </p:tavLst>
                                    </p:anim>
                                    <p:anim calcmode="lin" valueType="num">
                                      <p:cBhvr>
                                        <p:cTn id="124" dur="1000" fill="hold"/>
                                        <p:tgtEl>
                                          <p:spTgt spid="4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1000"/>
                                        <p:tgtEl>
                                          <p:spTgt spid="42"/>
                                        </p:tgtEl>
                                      </p:cBhvr>
                                    </p:animEffect>
                                    <p:anim calcmode="lin" valueType="num">
                                      <p:cBhvr>
                                        <p:cTn id="128" dur="1000" fill="hold"/>
                                        <p:tgtEl>
                                          <p:spTgt spid="42"/>
                                        </p:tgtEl>
                                        <p:attrNameLst>
                                          <p:attrName>ppt_x</p:attrName>
                                        </p:attrNameLst>
                                      </p:cBhvr>
                                      <p:tavLst>
                                        <p:tav tm="0">
                                          <p:val>
                                            <p:strVal val="#ppt_x"/>
                                          </p:val>
                                        </p:tav>
                                        <p:tav tm="100000">
                                          <p:val>
                                            <p:strVal val="#ppt_x"/>
                                          </p:val>
                                        </p:tav>
                                      </p:tavLst>
                                    </p:anim>
                                    <p:anim calcmode="lin" valueType="num">
                                      <p:cBhvr>
                                        <p:cTn id="129" dur="1000" fill="hold"/>
                                        <p:tgtEl>
                                          <p:spTgt spid="42"/>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1000"/>
                                        <p:tgtEl>
                                          <p:spTgt spid="43"/>
                                        </p:tgtEl>
                                      </p:cBhvr>
                                    </p:animEffect>
                                    <p:anim calcmode="lin" valueType="num">
                                      <p:cBhvr>
                                        <p:cTn id="133" dur="1000" fill="hold"/>
                                        <p:tgtEl>
                                          <p:spTgt spid="43"/>
                                        </p:tgtEl>
                                        <p:attrNameLst>
                                          <p:attrName>ppt_x</p:attrName>
                                        </p:attrNameLst>
                                      </p:cBhvr>
                                      <p:tavLst>
                                        <p:tav tm="0">
                                          <p:val>
                                            <p:strVal val="#ppt_x"/>
                                          </p:val>
                                        </p:tav>
                                        <p:tav tm="100000">
                                          <p:val>
                                            <p:strVal val="#ppt_x"/>
                                          </p:val>
                                        </p:tav>
                                      </p:tavLst>
                                    </p:anim>
                                    <p:anim calcmode="lin" valueType="num">
                                      <p:cBhvr>
                                        <p:cTn id="134" dur="1000" fill="hold"/>
                                        <p:tgtEl>
                                          <p:spTgt spid="43"/>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1000"/>
                                        <p:tgtEl>
                                          <p:spTgt spid="44"/>
                                        </p:tgtEl>
                                      </p:cBhvr>
                                    </p:animEffect>
                                    <p:anim calcmode="lin" valueType="num">
                                      <p:cBhvr>
                                        <p:cTn id="138" dur="1000" fill="hold"/>
                                        <p:tgtEl>
                                          <p:spTgt spid="44"/>
                                        </p:tgtEl>
                                        <p:attrNameLst>
                                          <p:attrName>ppt_x</p:attrName>
                                        </p:attrNameLst>
                                      </p:cBhvr>
                                      <p:tavLst>
                                        <p:tav tm="0">
                                          <p:val>
                                            <p:strVal val="#ppt_x"/>
                                          </p:val>
                                        </p:tav>
                                        <p:tav tm="100000">
                                          <p:val>
                                            <p:strVal val="#ppt_x"/>
                                          </p:val>
                                        </p:tav>
                                      </p:tavLst>
                                    </p:anim>
                                    <p:anim calcmode="lin" valueType="num">
                                      <p:cBhvr>
                                        <p:cTn id="139" dur="1000" fill="hold"/>
                                        <p:tgtEl>
                                          <p:spTgt spid="4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1000"/>
                                        <p:tgtEl>
                                          <p:spTgt spid="45"/>
                                        </p:tgtEl>
                                      </p:cBhvr>
                                    </p:animEffect>
                                    <p:anim calcmode="lin" valueType="num">
                                      <p:cBhvr>
                                        <p:cTn id="143" dur="1000" fill="hold"/>
                                        <p:tgtEl>
                                          <p:spTgt spid="45"/>
                                        </p:tgtEl>
                                        <p:attrNameLst>
                                          <p:attrName>ppt_x</p:attrName>
                                        </p:attrNameLst>
                                      </p:cBhvr>
                                      <p:tavLst>
                                        <p:tav tm="0">
                                          <p:val>
                                            <p:strVal val="#ppt_x"/>
                                          </p:val>
                                        </p:tav>
                                        <p:tav tm="100000">
                                          <p:val>
                                            <p:strVal val="#ppt_x"/>
                                          </p:val>
                                        </p:tav>
                                      </p:tavLst>
                                    </p:anim>
                                    <p:anim calcmode="lin" valueType="num">
                                      <p:cBhvr>
                                        <p:cTn id="144" dur="1000" fill="hold"/>
                                        <p:tgtEl>
                                          <p:spTgt spid="45"/>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0"/>
                                        <p:tgtEl>
                                          <p:spTgt spid="46"/>
                                        </p:tgtEl>
                                      </p:cBhvr>
                                    </p:animEffect>
                                    <p:anim calcmode="lin" valueType="num">
                                      <p:cBhvr>
                                        <p:cTn id="148" dur="1000" fill="hold"/>
                                        <p:tgtEl>
                                          <p:spTgt spid="46"/>
                                        </p:tgtEl>
                                        <p:attrNameLst>
                                          <p:attrName>ppt_x</p:attrName>
                                        </p:attrNameLst>
                                      </p:cBhvr>
                                      <p:tavLst>
                                        <p:tav tm="0">
                                          <p:val>
                                            <p:strVal val="#ppt_x"/>
                                          </p:val>
                                        </p:tav>
                                        <p:tav tm="100000">
                                          <p:val>
                                            <p:strVal val="#ppt_x"/>
                                          </p:val>
                                        </p:tav>
                                      </p:tavLst>
                                    </p:anim>
                                    <p:anim calcmode="lin" valueType="num">
                                      <p:cBhvr>
                                        <p:cTn id="149" dur="1000" fill="hold"/>
                                        <p:tgtEl>
                                          <p:spTgt spid="46"/>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fade">
                                      <p:cBhvr>
                                        <p:cTn id="152" dur="1000"/>
                                        <p:tgtEl>
                                          <p:spTgt spid="47"/>
                                        </p:tgtEl>
                                      </p:cBhvr>
                                    </p:animEffect>
                                    <p:anim calcmode="lin" valueType="num">
                                      <p:cBhvr>
                                        <p:cTn id="153" dur="1000" fill="hold"/>
                                        <p:tgtEl>
                                          <p:spTgt spid="47"/>
                                        </p:tgtEl>
                                        <p:attrNameLst>
                                          <p:attrName>ppt_x</p:attrName>
                                        </p:attrNameLst>
                                      </p:cBhvr>
                                      <p:tavLst>
                                        <p:tav tm="0">
                                          <p:val>
                                            <p:strVal val="#ppt_x"/>
                                          </p:val>
                                        </p:tav>
                                        <p:tav tm="100000">
                                          <p:val>
                                            <p:strVal val="#ppt_x"/>
                                          </p:val>
                                        </p:tav>
                                      </p:tavLst>
                                    </p:anim>
                                    <p:anim calcmode="lin" valueType="num">
                                      <p:cBhvr>
                                        <p:cTn id="154" dur="1000" fill="hold"/>
                                        <p:tgtEl>
                                          <p:spTgt spid="47"/>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1000"/>
                                        <p:tgtEl>
                                          <p:spTgt spid="48"/>
                                        </p:tgtEl>
                                      </p:cBhvr>
                                    </p:animEffect>
                                    <p:anim calcmode="lin" valueType="num">
                                      <p:cBhvr>
                                        <p:cTn id="158" dur="1000" fill="hold"/>
                                        <p:tgtEl>
                                          <p:spTgt spid="48"/>
                                        </p:tgtEl>
                                        <p:attrNameLst>
                                          <p:attrName>ppt_x</p:attrName>
                                        </p:attrNameLst>
                                      </p:cBhvr>
                                      <p:tavLst>
                                        <p:tav tm="0">
                                          <p:val>
                                            <p:strVal val="#ppt_x"/>
                                          </p:val>
                                        </p:tav>
                                        <p:tav tm="100000">
                                          <p:val>
                                            <p:strVal val="#ppt_x"/>
                                          </p:val>
                                        </p:tav>
                                      </p:tavLst>
                                    </p:anim>
                                    <p:anim calcmode="lin" valueType="num">
                                      <p:cBhvr>
                                        <p:cTn id="159" dur="1000" fill="hold"/>
                                        <p:tgtEl>
                                          <p:spTgt spid="48"/>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fade">
                                      <p:cBhvr>
                                        <p:cTn id="162" dur="1000"/>
                                        <p:tgtEl>
                                          <p:spTgt spid="49"/>
                                        </p:tgtEl>
                                      </p:cBhvr>
                                    </p:animEffect>
                                    <p:anim calcmode="lin" valueType="num">
                                      <p:cBhvr>
                                        <p:cTn id="163" dur="1000" fill="hold"/>
                                        <p:tgtEl>
                                          <p:spTgt spid="49"/>
                                        </p:tgtEl>
                                        <p:attrNameLst>
                                          <p:attrName>ppt_x</p:attrName>
                                        </p:attrNameLst>
                                      </p:cBhvr>
                                      <p:tavLst>
                                        <p:tav tm="0">
                                          <p:val>
                                            <p:strVal val="#ppt_x"/>
                                          </p:val>
                                        </p:tav>
                                        <p:tav tm="100000">
                                          <p:val>
                                            <p:strVal val="#ppt_x"/>
                                          </p:val>
                                        </p:tav>
                                      </p:tavLst>
                                    </p:anim>
                                    <p:anim calcmode="lin" valueType="num">
                                      <p:cBhvr>
                                        <p:cTn id="164" dur="1000" fill="hold"/>
                                        <p:tgtEl>
                                          <p:spTgt spid="4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1000"/>
                                        <p:tgtEl>
                                          <p:spTgt spid="50"/>
                                        </p:tgtEl>
                                      </p:cBhvr>
                                    </p:animEffect>
                                    <p:anim calcmode="lin" valueType="num">
                                      <p:cBhvr>
                                        <p:cTn id="168" dur="1000" fill="hold"/>
                                        <p:tgtEl>
                                          <p:spTgt spid="50"/>
                                        </p:tgtEl>
                                        <p:attrNameLst>
                                          <p:attrName>ppt_x</p:attrName>
                                        </p:attrNameLst>
                                      </p:cBhvr>
                                      <p:tavLst>
                                        <p:tav tm="0">
                                          <p:val>
                                            <p:strVal val="#ppt_x"/>
                                          </p:val>
                                        </p:tav>
                                        <p:tav tm="100000">
                                          <p:val>
                                            <p:strVal val="#ppt_x"/>
                                          </p:val>
                                        </p:tav>
                                      </p:tavLst>
                                    </p:anim>
                                    <p:anim calcmode="lin" valueType="num">
                                      <p:cBhvr>
                                        <p:cTn id="169" dur="1000" fill="hold"/>
                                        <p:tgtEl>
                                          <p:spTgt spid="5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1000"/>
                                        <p:tgtEl>
                                          <p:spTgt spid="51"/>
                                        </p:tgtEl>
                                      </p:cBhvr>
                                    </p:animEffect>
                                    <p:anim calcmode="lin" valueType="num">
                                      <p:cBhvr>
                                        <p:cTn id="173" dur="1000" fill="hold"/>
                                        <p:tgtEl>
                                          <p:spTgt spid="51"/>
                                        </p:tgtEl>
                                        <p:attrNameLst>
                                          <p:attrName>ppt_x</p:attrName>
                                        </p:attrNameLst>
                                      </p:cBhvr>
                                      <p:tavLst>
                                        <p:tav tm="0">
                                          <p:val>
                                            <p:strVal val="#ppt_x"/>
                                          </p:val>
                                        </p:tav>
                                        <p:tav tm="100000">
                                          <p:val>
                                            <p:strVal val="#ppt_x"/>
                                          </p:val>
                                        </p:tav>
                                      </p:tavLst>
                                    </p:anim>
                                    <p:anim calcmode="lin" valueType="num">
                                      <p:cBhvr>
                                        <p:cTn id="174" dur="1000" fill="hold"/>
                                        <p:tgtEl>
                                          <p:spTgt spid="5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2"/>
                                        </p:tgtEl>
                                        <p:attrNameLst>
                                          <p:attrName>style.visibility</p:attrName>
                                        </p:attrNameLst>
                                      </p:cBhvr>
                                      <p:to>
                                        <p:strVal val="visible"/>
                                      </p:to>
                                    </p:set>
                                    <p:animEffect transition="in" filter="fade">
                                      <p:cBhvr>
                                        <p:cTn id="177" dur="1000"/>
                                        <p:tgtEl>
                                          <p:spTgt spid="52"/>
                                        </p:tgtEl>
                                      </p:cBhvr>
                                    </p:animEffect>
                                    <p:anim calcmode="lin" valueType="num">
                                      <p:cBhvr>
                                        <p:cTn id="178" dur="1000" fill="hold"/>
                                        <p:tgtEl>
                                          <p:spTgt spid="52"/>
                                        </p:tgtEl>
                                        <p:attrNameLst>
                                          <p:attrName>ppt_x</p:attrName>
                                        </p:attrNameLst>
                                      </p:cBhvr>
                                      <p:tavLst>
                                        <p:tav tm="0">
                                          <p:val>
                                            <p:strVal val="#ppt_x"/>
                                          </p:val>
                                        </p:tav>
                                        <p:tav tm="100000">
                                          <p:val>
                                            <p:strVal val="#ppt_x"/>
                                          </p:val>
                                        </p:tav>
                                      </p:tavLst>
                                    </p:anim>
                                    <p:anim calcmode="lin" valueType="num">
                                      <p:cBhvr>
                                        <p:cTn id="179" dur="1000" fill="hold"/>
                                        <p:tgtEl>
                                          <p:spTgt spid="52"/>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fade">
                                      <p:cBhvr>
                                        <p:cTn id="182" dur="1000"/>
                                        <p:tgtEl>
                                          <p:spTgt spid="53"/>
                                        </p:tgtEl>
                                      </p:cBhvr>
                                    </p:animEffect>
                                    <p:anim calcmode="lin" valueType="num">
                                      <p:cBhvr>
                                        <p:cTn id="183" dur="1000" fill="hold"/>
                                        <p:tgtEl>
                                          <p:spTgt spid="53"/>
                                        </p:tgtEl>
                                        <p:attrNameLst>
                                          <p:attrName>ppt_x</p:attrName>
                                        </p:attrNameLst>
                                      </p:cBhvr>
                                      <p:tavLst>
                                        <p:tav tm="0">
                                          <p:val>
                                            <p:strVal val="#ppt_x"/>
                                          </p:val>
                                        </p:tav>
                                        <p:tav tm="100000">
                                          <p:val>
                                            <p:strVal val="#ppt_x"/>
                                          </p:val>
                                        </p:tav>
                                      </p:tavLst>
                                    </p:anim>
                                    <p:anim calcmode="lin" valueType="num">
                                      <p:cBhvr>
                                        <p:cTn id="184" dur="1000" fill="hold"/>
                                        <p:tgtEl>
                                          <p:spTgt spid="53"/>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4"/>
                                        </p:tgtEl>
                                        <p:attrNameLst>
                                          <p:attrName>style.visibility</p:attrName>
                                        </p:attrNameLst>
                                      </p:cBhvr>
                                      <p:to>
                                        <p:strVal val="visible"/>
                                      </p:to>
                                    </p:set>
                                    <p:animEffect transition="in" filter="fade">
                                      <p:cBhvr>
                                        <p:cTn id="187" dur="1000"/>
                                        <p:tgtEl>
                                          <p:spTgt spid="54"/>
                                        </p:tgtEl>
                                      </p:cBhvr>
                                    </p:animEffect>
                                    <p:anim calcmode="lin" valueType="num">
                                      <p:cBhvr>
                                        <p:cTn id="188" dur="1000" fill="hold"/>
                                        <p:tgtEl>
                                          <p:spTgt spid="54"/>
                                        </p:tgtEl>
                                        <p:attrNameLst>
                                          <p:attrName>ppt_x</p:attrName>
                                        </p:attrNameLst>
                                      </p:cBhvr>
                                      <p:tavLst>
                                        <p:tav tm="0">
                                          <p:val>
                                            <p:strVal val="#ppt_x"/>
                                          </p:val>
                                        </p:tav>
                                        <p:tav tm="100000">
                                          <p:val>
                                            <p:strVal val="#ppt_x"/>
                                          </p:val>
                                        </p:tav>
                                      </p:tavLst>
                                    </p:anim>
                                    <p:anim calcmode="lin" valueType="num">
                                      <p:cBhvr>
                                        <p:cTn id="189" dur="1000" fill="hold"/>
                                        <p:tgtEl>
                                          <p:spTgt spid="54"/>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5"/>
                                        </p:tgtEl>
                                        <p:attrNameLst>
                                          <p:attrName>style.visibility</p:attrName>
                                        </p:attrNameLst>
                                      </p:cBhvr>
                                      <p:to>
                                        <p:strVal val="visible"/>
                                      </p:to>
                                    </p:set>
                                    <p:animEffect transition="in" filter="fade">
                                      <p:cBhvr>
                                        <p:cTn id="192" dur="1000"/>
                                        <p:tgtEl>
                                          <p:spTgt spid="55"/>
                                        </p:tgtEl>
                                      </p:cBhvr>
                                    </p:animEffect>
                                    <p:anim calcmode="lin" valueType="num">
                                      <p:cBhvr>
                                        <p:cTn id="193" dur="1000" fill="hold"/>
                                        <p:tgtEl>
                                          <p:spTgt spid="55"/>
                                        </p:tgtEl>
                                        <p:attrNameLst>
                                          <p:attrName>ppt_x</p:attrName>
                                        </p:attrNameLst>
                                      </p:cBhvr>
                                      <p:tavLst>
                                        <p:tav tm="0">
                                          <p:val>
                                            <p:strVal val="#ppt_x"/>
                                          </p:val>
                                        </p:tav>
                                        <p:tav tm="100000">
                                          <p:val>
                                            <p:strVal val="#ppt_x"/>
                                          </p:val>
                                        </p:tav>
                                      </p:tavLst>
                                    </p:anim>
                                    <p:anim calcmode="lin" valueType="num">
                                      <p:cBhvr>
                                        <p:cTn id="194" dur="1000" fill="hold"/>
                                        <p:tgtEl>
                                          <p:spTgt spid="55"/>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56"/>
                                        </p:tgtEl>
                                        <p:attrNameLst>
                                          <p:attrName>style.visibility</p:attrName>
                                        </p:attrNameLst>
                                      </p:cBhvr>
                                      <p:to>
                                        <p:strVal val="visible"/>
                                      </p:to>
                                    </p:set>
                                    <p:animEffect transition="in" filter="fade">
                                      <p:cBhvr>
                                        <p:cTn id="197" dur="1000"/>
                                        <p:tgtEl>
                                          <p:spTgt spid="56"/>
                                        </p:tgtEl>
                                      </p:cBhvr>
                                    </p:animEffect>
                                    <p:anim calcmode="lin" valueType="num">
                                      <p:cBhvr>
                                        <p:cTn id="198" dur="1000" fill="hold"/>
                                        <p:tgtEl>
                                          <p:spTgt spid="56"/>
                                        </p:tgtEl>
                                        <p:attrNameLst>
                                          <p:attrName>ppt_x</p:attrName>
                                        </p:attrNameLst>
                                      </p:cBhvr>
                                      <p:tavLst>
                                        <p:tav tm="0">
                                          <p:val>
                                            <p:strVal val="#ppt_x"/>
                                          </p:val>
                                        </p:tav>
                                        <p:tav tm="100000">
                                          <p:val>
                                            <p:strVal val="#ppt_x"/>
                                          </p:val>
                                        </p:tav>
                                      </p:tavLst>
                                    </p:anim>
                                    <p:anim calcmode="lin" valueType="num">
                                      <p:cBhvr>
                                        <p:cTn id="199" dur="1000" fill="hold"/>
                                        <p:tgtEl>
                                          <p:spTgt spid="56"/>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fade">
                                      <p:cBhvr>
                                        <p:cTn id="202" dur="1000"/>
                                        <p:tgtEl>
                                          <p:spTgt spid="57"/>
                                        </p:tgtEl>
                                      </p:cBhvr>
                                    </p:animEffect>
                                    <p:anim calcmode="lin" valueType="num">
                                      <p:cBhvr>
                                        <p:cTn id="203" dur="1000" fill="hold"/>
                                        <p:tgtEl>
                                          <p:spTgt spid="57"/>
                                        </p:tgtEl>
                                        <p:attrNameLst>
                                          <p:attrName>ppt_x</p:attrName>
                                        </p:attrNameLst>
                                      </p:cBhvr>
                                      <p:tavLst>
                                        <p:tav tm="0">
                                          <p:val>
                                            <p:strVal val="#ppt_x"/>
                                          </p:val>
                                        </p:tav>
                                        <p:tav tm="100000">
                                          <p:val>
                                            <p:strVal val="#ppt_x"/>
                                          </p:val>
                                        </p:tav>
                                      </p:tavLst>
                                    </p:anim>
                                    <p:anim calcmode="lin" valueType="num">
                                      <p:cBhvr>
                                        <p:cTn id="204" dur="1000" fill="hold"/>
                                        <p:tgtEl>
                                          <p:spTgt spid="57"/>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58"/>
                                        </p:tgtEl>
                                        <p:attrNameLst>
                                          <p:attrName>style.visibility</p:attrName>
                                        </p:attrNameLst>
                                      </p:cBhvr>
                                      <p:to>
                                        <p:strVal val="visible"/>
                                      </p:to>
                                    </p:set>
                                    <p:animEffect transition="in" filter="fade">
                                      <p:cBhvr>
                                        <p:cTn id="207" dur="1000"/>
                                        <p:tgtEl>
                                          <p:spTgt spid="58"/>
                                        </p:tgtEl>
                                      </p:cBhvr>
                                    </p:animEffect>
                                    <p:anim calcmode="lin" valueType="num">
                                      <p:cBhvr>
                                        <p:cTn id="208" dur="1000" fill="hold"/>
                                        <p:tgtEl>
                                          <p:spTgt spid="58"/>
                                        </p:tgtEl>
                                        <p:attrNameLst>
                                          <p:attrName>ppt_x</p:attrName>
                                        </p:attrNameLst>
                                      </p:cBhvr>
                                      <p:tavLst>
                                        <p:tav tm="0">
                                          <p:val>
                                            <p:strVal val="#ppt_x"/>
                                          </p:val>
                                        </p:tav>
                                        <p:tav tm="100000">
                                          <p:val>
                                            <p:strVal val="#ppt_x"/>
                                          </p:val>
                                        </p:tav>
                                      </p:tavLst>
                                    </p:anim>
                                    <p:anim calcmode="lin" valueType="num">
                                      <p:cBhvr>
                                        <p:cTn id="209" dur="1000" fill="hold"/>
                                        <p:tgtEl>
                                          <p:spTgt spid="58"/>
                                        </p:tgtEl>
                                        <p:attrNameLst>
                                          <p:attrName>ppt_y</p:attrName>
                                        </p:attrNameLst>
                                      </p:cBhvr>
                                      <p:tavLst>
                                        <p:tav tm="0">
                                          <p:val>
                                            <p:strVal val="#ppt_y+.1"/>
                                          </p:val>
                                        </p:tav>
                                        <p:tav tm="100000">
                                          <p:val>
                                            <p:strVal val="#ppt_y"/>
                                          </p:val>
                                        </p:tav>
                                      </p:tavLst>
                                    </p:anim>
                                  </p:childTnLst>
                                </p:cTn>
                              </p:par>
                              <p:par>
                                <p:cTn id="210" presetID="42" presetClass="entr" presetSubtype="0"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Effect transition="in" filter="fade">
                                      <p:cBhvr>
                                        <p:cTn id="212" dur="1000"/>
                                        <p:tgtEl>
                                          <p:spTgt spid="59"/>
                                        </p:tgtEl>
                                      </p:cBhvr>
                                    </p:animEffect>
                                    <p:anim calcmode="lin" valueType="num">
                                      <p:cBhvr>
                                        <p:cTn id="213" dur="1000" fill="hold"/>
                                        <p:tgtEl>
                                          <p:spTgt spid="59"/>
                                        </p:tgtEl>
                                        <p:attrNameLst>
                                          <p:attrName>ppt_x</p:attrName>
                                        </p:attrNameLst>
                                      </p:cBhvr>
                                      <p:tavLst>
                                        <p:tav tm="0">
                                          <p:val>
                                            <p:strVal val="#ppt_x"/>
                                          </p:val>
                                        </p:tav>
                                        <p:tav tm="100000">
                                          <p:val>
                                            <p:strVal val="#ppt_x"/>
                                          </p:val>
                                        </p:tav>
                                      </p:tavLst>
                                    </p:anim>
                                    <p:anim calcmode="lin" valueType="num">
                                      <p:cBhvr>
                                        <p:cTn id="214" dur="1000" fill="hold"/>
                                        <p:tgtEl>
                                          <p:spTgt spid="59"/>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63"/>
                                        </p:tgtEl>
                                        <p:attrNameLst>
                                          <p:attrName>style.visibility</p:attrName>
                                        </p:attrNameLst>
                                      </p:cBhvr>
                                      <p:to>
                                        <p:strVal val="visible"/>
                                      </p:to>
                                    </p:set>
                                    <p:animEffect transition="in" filter="fade">
                                      <p:cBhvr>
                                        <p:cTn id="217" dur="1000"/>
                                        <p:tgtEl>
                                          <p:spTgt spid="63"/>
                                        </p:tgtEl>
                                      </p:cBhvr>
                                    </p:animEffect>
                                    <p:anim calcmode="lin" valueType="num">
                                      <p:cBhvr>
                                        <p:cTn id="218" dur="1000" fill="hold"/>
                                        <p:tgtEl>
                                          <p:spTgt spid="63"/>
                                        </p:tgtEl>
                                        <p:attrNameLst>
                                          <p:attrName>ppt_x</p:attrName>
                                        </p:attrNameLst>
                                      </p:cBhvr>
                                      <p:tavLst>
                                        <p:tav tm="0">
                                          <p:val>
                                            <p:strVal val="#ppt_x"/>
                                          </p:val>
                                        </p:tav>
                                        <p:tav tm="100000">
                                          <p:val>
                                            <p:strVal val="#ppt_x"/>
                                          </p:val>
                                        </p:tav>
                                      </p:tavLst>
                                    </p:anim>
                                    <p:anim calcmode="lin" valueType="num">
                                      <p:cBhvr>
                                        <p:cTn id="21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47832" y="258096"/>
            <a:ext cx="1627369" cy="525208"/>
          </a:xfrm>
          <a:prstGeom prst="rect">
            <a:avLst/>
          </a:prstGeom>
          <a:noFill/>
        </p:spPr>
        <p:txBody>
          <a:bodyPr wrap="none" rtlCol="0">
            <a:spAutoFit/>
          </a:bodyPr>
          <a:lstStyle/>
          <a:p>
            <a:r>
              <a:rPr lang="zh-CN" altLang="en-US" sz="2815">
                <a:solidFill>
                  <a:schemeClr val="tx1">
                    <a:lumMod val="50000"/>
                    <a:lumOff val="50000"/>
                  </a:schemeClr>
                </a:solidFill>
                <a:latin typeface="微软雅黑" panose="020B0503020204020204" pitchFamily="34" charset="-122"/>
                <a:ea typeface="微软雅黑" panose="020B0503020204020204" pitchFamily="34" charset="-122"/>
              </a:rPr>
              <a:t>选题背景</a:t>
            </a:r>
            <a:endParaRPr lang="zh-CN" altLang="en-US" sz="281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箭头3"/>
          <p:cNvSpPr/>
          <p:nvPr/>
        </p:nvSpPr>
        <p:spPr bwMode="gray">
          <a:xfrm flipV="1">
            <a:off x="1957074" y="4063372"/>
            <a:ext cx="1152730" cy="1603784"/>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7349" tIns="43673" rIns="87349" bIns="4367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65">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2260823" y="3395925"/>
            <a:ext cx="342610" cy="137017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7349" tIns="43673" rIns="87349" bIns="4367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65">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949662" y="2311410"/>
            <a:ext cx="1152730" cy="185782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7349" tIns="43673" rIns="87349" bIns="43673"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65">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4755967" y="1901435"/>
            <a:ext cx="6437612" cy="1261328"/>
          </a:xfrm>
          <a:prstGeom prst="roundRect">
            <a:avLst>
              <a:gd name="adj" fmla="val 11505"/>
            </a:avLst>
          </a:prstGeom>
          <a:noFill/>
          <a:ln w="15875" cap="flat" cmpd="sng" algn="ctr">
            <a:solidFill>
              <a:schemeClr val="tx1">
                <a:lumMod val="50000"/>
                <a:lumOff val="50000"/>
              </a:schemeClr>
            </a:solidFill>
            <a:prstDash val="solid"/>
          </a:ln>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3242967" y="1894980"/>
            <a:ext cx="1310488" cy="1267784"/>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70">
                <a:solidFill>
                  <a:schemeClr val="bg1"/>
                </a:solidFill>
                <a:latin typeface="微软雅黑" panose="020B0503020204020204" pitchFamily="34" charset="-122"/>
                <a:ea typeface="微软雅黑" panose="020B0503020204020204" pitchFamily="34" charset="-122"/>
              </a:rPr>
              <a:t>添加标题</a:t>
            </a:r>
            <a:endParaRPr lang="zh-CN" altLang="zh-CN" sz="1970" dirty="0">
              <a:solidFill>
                <a:schemeClr val="bg1"/>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4755967" y="3434210"/>
            <a:ext cx="6437612" cy="1257156"/>
          </a:xfrm>
          <a:prstGeom prst="roundRect">
            <a:avLst>
              <a:gd name="adj" fmla="val 11505"/>
            </a:avLst>
          </a:prstGeom>
          <a:noFill/>
          <a:ln w="15875" cap="flat" cmpd="sng" algn="ctr">
            <a:solidFill>
              <a:schemeClr val="tx1">
                <a:lumMod val="50000"/>
                <a:lumOff val="50000"/>
              </a:schemeClr>
            </a:solidFill>
            <a:prstDash val="solid"/>
          </a:ln>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3242967" y="3434210"/>
            <a:ext cx="1310490" cy="125715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70">
                <a:solidFill>
                  <a:schemeClr val="bg1"/>
                </a:solidFill>
                <a:latin typeface="微软雅黑" panose="020B0503020204020204" pitchFamily="34" charset="-122"/>
                <a:ea typeface="微软雅黑" panose="020B0503020204020204" pitchFamily="34" charset="-122"/>
              </a:rPr>
              <a:t>添加标题</a:t>
            </a:r>
            <a:endParaRPr lang="zh-CN" altLang="zh-CN" sz="1970" dirty="0">
              <a:solidFill>
                <a:schemeClr val="bg1"/>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4755967" y="4954007"/>
            <a:ext cx="6437612" cy="1245940"/>
          </a:xfrm>
          <a:prstGeom prst="roundRect">
            <a:avLst>
              <a:gd name="adj" fmla="val 11505"/>
            </a:avLst>
          </a:prstGeom>
          <a:noFill/>
          <a:ln w="15875" cap="flat" cmpd="sng" algn="ctr">
            <a:solidFill>
              <a:schemeClr val="tx1">
                <a:lumMod val="50000"/>
                <a:lumOff val="50000"/>
              </a:schemeClr>
            </a:solidFill>
            <a:prstDash val="solid"/>
          </a:ln>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zh-CN" altLang="en-US" sz="1685">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3242967" y="4954007"/>
            <a:ext cx="1310488" cy="1245940"/>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7349" tIns="43673" rIns="87349" bIns="43673"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970">
                <a:solidFill>
                  <a:schemeClr val="bg1"/>
                </a:solidFill>
                <a:latin typeface="微软雅黑" panose="020B0503020204020204" pitchFamily="34" charset="-122"/>
                <a:ea typeface="微软雅黑" panose="020B0503020204020204" pitchFamily="34" charset="-122"/>
              </a:rPr>
              <a:t>添加标题</a:t>
            </a:r>
            <a:endParaRPr lang="zh-CN" altLang="zh-CN" sz="1970" dirty="0">
              <a:solidFill>
                <a:schemeClr val="bg1"/>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366591" y="3434210"/>
            <a:ext cx="1255587" cy="1257156"/>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7349" tIns="43673" rIns="87349" bIns="43673" anchor="ctr"/>
          <a:lstStyle/>
          <a:p>
            <a:pPr algn="ctr">
              <a:lnSpc>
                <a:spcPct val="120000"/>
              </a:lnSpc>
              <a:defRPr/>
            </a:pPr>
            <a:r>
              <a:rPr lang="zh-CN" altLang="en-US" sz="2530" b="1" kern="0">
                <a:solidFill>
                  <a:schemeClr val="bg1"/>
                </a:solidFill>
                <a:latin typeface="微软雅黑" panose="020B0503020204020204" pitchFamily="34" charset="-122"/>
                <a:ea typeface="微软雅黑" panose="020B0503020204020204" pitchFamily="34" charset="-122"/>
              </a:rPr>
              <a:t>选题背景</a:t>
            </a:r>
            <a:endParaRPr lang="zh-CN" altLang="en-US" sz="2530" b="1" kern="0" dirty="0">
              <a:solidFill>
                <a:schemeClr val="bg1"/>
              </a:solidFill>
              <a:latin typeface="微软雅黑" panose="020B0503020204020204" pitchFamily="34" charset="-122"/>
              <a:ea typeface="微软雅黑" panose="020B0503020204020204" pitchFamily="34" charset="-122"/>
            </a:endParaRPr>
          </a:p>
        </p:txBody>
      </p:sp>
      <p:sp>
        <p:nvSpPr>
          <p:cNvPr id="17" name="Text Box 2"/>
          <p:cNvSpPr txBox="1">
            <a:spLocks noChangeArrowheads="1"/>
          </p:cNvSpPr>
          <p:nvPr/>
        </p:nvSpPr>
        <p:spPr bwMode="auto">
          <a:xfrm>
            <a:off x="10126064" y="7232650"/>
            <a:ext cx="2986218"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延迟符号不要可以删除</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0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 calcmode="lin" valueType="num">
                                      <p:cBhvr>
                                        <p:cTn id="49" dur="650" fill="hold"/>
                                        <p:tgtEl>
                                          <p:spTgt spid="17"/>
                                        </p:tgtEl>
                                        <p:attrNameLst>
                                          <p:attrName>ppt_w</p:attrName>
                                        </p:attrNameLst>
                                      </p:cBhvr>
                                      <p:tavLst>
                                        <p:tav tm="0">
                                          <p:val>
                                            <p:fltVal val="0"/>
                                          </p:val>
                                        </p:tav>
                                        <p:tav tm="100000">
                                          <p:val>
                                            <p:strVal val="#ppt_w"/>
                                          </p:val>
                                        </p:tav>
                                      </p:tavLst>
                                    </p:anim>
                                    <p:anim calcmode="lin" valueType="num">
                                      <p:cBhvr>
                                        <p:cTn id="50" dur="650" fill="hold"/>
                                        <p:tgtEl>
                                          <p:spTgt spid="17"/>
                                        </p:tgtEl>
                                        <p:attrNameLst>
                                          <p:attrName>ppt_h</p:attrName>
                                        </p:attrNameLst>
                                      </p:cBhvr>
                                      <p:tavLst>
                                        <p:tav tm="0">
                                          <p:val>
                                            <p:fltVal val="0"/>
                                          </p:val>
                                        </p:tav>
                                        <p:tav tm="100000">
                                          <p:val>
                                            <p:strVal val="#ppt_h"/>
                                          </p:val>
                                        </p:tav>
                                      </p:tavLst>
                                    </p:anim>
                                    <p:animEffect transition="in" filter="fade">
                                      <p:cBhvr>
                                        <p:cTn id="51" dur="6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1478" y="207570"/>
            <a:ext cx="1826141"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研究意义</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264727" y="1755132"/>
            <a:ext cx="10329296" cy="19624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4" name="TextBox 3"/>
          <p:cNvSpPr txBox="1"/>
          <p:nvPr/>
        </p:nvSpPr>
        <p:spPr>
          <a:xfrm>
            <a:off x="1683015" y="2097490"/>
            <a:ext cx="9492721" cy="1246239"/>
          </a:xfrm>
          <a:prstGeom prst="rect">
            <a:avLst/>
          </a:prstGeom>
          <a:noFill/>
        </p:spPr>
        <p:txBody>
          <a:bodyPr wrap="square" lIns="0" tIns="0" rIns="0" bIns="0" rtlCol="0">
            <a:spAutoFit/>
          </a:bodyPr>
          <a:lstStyle/>
          <a:p>
            <a:pPr algn="just">
              <a:lnSpc>
                <a:spcPct val="120000"/>
              </a:lnSpc>
            </a:pP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68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8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85">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85">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8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211760" y="1692467"/>
            <a:ext cx="405023" cy="40502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6" name="矩形 93"/>
          <p:cNvSpPr/>
          <p:nvPr/>
        </p:nvSpPr>
        <p:spPr>
          <a:xfrm rot="10800000">
            <a:off x="11244773" y="3374959"/>
            <a:ext cx="405023" cy="40502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p>
        </p:txBody>
      </p:sp>
      <p:sp>
        <p:nvSpPr>
          <p:cNvPr id="7" name="Freeform 5"/>
          <p:cNvSpPr/>
          <p:nvPr/>
        </p:nvSpPr>
        <p:spPr bwMode="auto">
          <a:xfrm>
            <a:off x="4225869" y="4223860"/>
            <a:ext cx="2064245" cy="1861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8580" tIns="64290" rIns="128580" bIns="64290" numCol="1" anchor="t" anchorCtr="0" compatLnSpc="1"/>
          <a:lstStyle/>
          <a:p>
            <a:endParaRPr lang="zh-CN" altLang="en-US" sz="2530">
              <a:solidFill>
                <a:schemeClr val="bg1"/>
              </a:solidFill>
            </a:endParaRPr>
          </a:p>
        </p:txBody>
      </p:sp>
      <p:sp>
        <p:nvSpPr>
          <p:cNvPr id="8" name="TextBox 7"/>
          <p:cNvSpPr txBox="1"/>
          <p:nvPr/>
        </p:nvSpPr>
        <p:spPr>
          <a:xfrm>
            <a:off x="4553450" y="4761167"/>
            <a:ext cx="1362632" cy="77893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530" b="1"/>
              <a:t>添加</a:t>
            </a:r>
            <a:endParaRPr lang="zh-CN" altLang="en-US" sz="2530" b="1"/>
          </a:p>
          <a:p>
            <a:pPr algn="ctr"/>
            <a:r>
              <a:rPr lang="zh-CN" altLang="en-US" sz="2530" b="1"/>
              <a:t>关键字</a:t>
            </a:r>
            <a:endParaRPr lang="zh-CN" altLang="en-US" sz="2530" b="1" dirty="0"/>
          </a:p>
        </p:txBody>
      </p:sp>
      <p:sp>
        <p:nvSpPr>
          <p:cNvPr id="9" name="Freeform 5"/>
          <p:cNvSpPr/>
          <p:nvPr/>
        </p:nvSpPr>
        <p:spPr bwMode="auto">
          <a:xfrm>
            <a:off x="1984356" y="4223860"/>
            <a:ext cx="2064245" cy="1861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8580" tIns="64290" rIns="128580" bIns="64290" numCol="1" anchor="t" anchorCtr="0" compatLnSpc="1"/>
          <a:lstStyle/>
          <a:p>
            <a:endParaRPr lang="zh-CN" altLang="en-US" sz="2530">
              <a:solidFill>
                <a:schemeClr val="bg1"/>
              </a:solidFill>
            </a:endParaRPr>
          </a:p>
        </p:txBody>
      </p:sp>
      <p:sp>
        <p:nvSpPr>
          <p:cNvPr id="10" name="Freeform 5"/>
          <p:cNvSpPr/>
          <p:nvPr/>
        </p:nvSpPr>
        <p:spPr bwMode="auto">
          <a:xfrm>
            <a:off x="6467382" y="4223860"/>
            <a:ext cx="2064245" cy="1861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8580" tIns="64290" rIns="128580" bIns="64290" numCol="1" anchor="t" anchorCtr="0" compatLnSpc="1"/>
          <a:lstStyle/>
          <a:p>
            <a:endParaRPr lang="zh-CN" altLang="en-US" sz="2530">
              <a:solidFill>
                <a:schemeClr val="bg1"/>
              </a:solidFill>
            </a:endParaRPr>
          </a:p>
        </p:txBody>
      </p:sp>
      <p:sp>
        <p:nvSpPr>
          <p:cNvPr id="11" name="Freeform 5"/>
          <p:cNvSpPr/>
          <p:nvPr/>
        </p:nvSpPr>
        <p:spPr bwMode="auto">
          <a:xfrm>
            <a:off x="8708894" y="4223860"/>
            <a:ext cx="2064245" cy="18611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8580" tIns="64290" rIns="128580" bIns="64290" numCol="1" anchor="t" anchorCtr="0" compatLnSpc="1"/>
          <a:lstStyle/>
          <a:p>
            <a:endParaRPr lang="zh-CN" altLang="en-US" sz="2530">
              <a:solidFill>
                <a:schemeClr val="bg1"/>
              </a:solidFill>
            </a:endParaRPr>
          </a:p>
        </p:txBody>
      </p:sp>
      <p:sp>
        <p:nvSpPr>
          <p:cNvPr id="12" name="TextBox 11"/>
          <p:cNvSpPr txBox="1"/>
          <p:nvPr/>
        </p:nvSpPr>
        <p:spPr>
          <a:xfrm>
            <a:off x="2335163" y="4761167"/>
            <a:ext cx="1362632" cy="77893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530" b="1"/>
              <a:t>添加</a:t>
            </a:r>
            <a:endParaRPr lang="zh-CN" altLang="en-US" sz="2530" b="1"/>
          </a:p>
          <a:p>
            <a:pPr algn="ctr"/>
            <a:r>
              <a:rPr lang="zh-CN" altLang="en-US" sz="2530" b="1"/>
              <a:t>关键字</a:t>
            </a:r>
            <a:endParaRPr lang="zh-CN" altLang="en-US" sz="2530" b="1" dirty="0"/>
          </a:p>
        </p:txBody>
      </p:sp>
      <p:sp>
        <p:nvSpPr>
          <p:cNvPr id="13" name="TextBox 12"/>
          <p:cNvSpPr txBox="1"/>
          <p:nvPr/>
        </p:nvSpPr>
        <p:spPr>
          <a:xfrm>
            <a:off x="6818187" y="4761167"/>
            <a:ext cx="1362632" cy="77893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530" b="1"/>
              <a:t>添加</a:t>
            </a:r>
            <a:endParaRPr lang="zh-CN" altLang="en-US" sz="2530" b="1"/>
          </a:p>
          <a:p>
            <a:pPr algn="ctr"/>
            <a:r>
              <a:rPr lang="zh-CN" altLang="en-US" sz="2530" b="1"/>
              <a:t>关键字</a:t>
            </a:r>
            <a:endParaRPr lang="zh-CN" altLang="en-US" sz="2530" b="1" dirty="0"/>
          </a:p>
        </p:txBody>
      </p:sp>
      <p:sp>
        <p:nvSpPr>
          <p:cNvPr id="14" name="TextBox 13"/>
          <p:cNvSpPr txBox="1"/>
          <p:nvPr/>
        </p:nvSpPr>
        <p:spPr>
          <a:xfrm>
            <a:off x="9059700" y="4761167"/>
            <a:ext cx="1362632" cy="77893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530" b="1"/>
              <a:t>添加</a:t>
            </a:r>
            <a:endParaRPr lang="zh-CN" altLang="en-US" sz="2530" b="1"/>
          </a:p>
          <a:p>
            <a:pPr algn="ctr"/>
            <a:r>
              <a:rPr lang="zh-CN" altLang="en-US" sz="2530" b="1"/>
              <a:t>关键字</a:t>
            </a:r>
            <a:endParaRPr lang="zh-CN" altLang="en-US" sz="2530" b="1" dirty="0"/>
          </a:p>
        </p:txBody>
      </p:sp>
      <p:sp>
        <p:nvSpPr>
          <p:cNvPr id="19"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20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650" fill="hold"/>
                                        <p:tgtEl>
                                          <p:spTgt spid="19"/>
                                        </p:tgtEl>
                                        <p:attrNameLst>
                                          <p:attrName>ppt_w</p:attrName>
                                        </p:attrNameLst>
                                      </p:cBhvr>
                                      <p:tavLst>
                                        <p:tav tm="0">
                                          <p:val>
                                            <p:fltVal val="0"/>
                                          </p:val>
                                        </p:tav>
                                        <p:tav tm="100000">
                                          <p:val>
                                            <p:strVal val="#ppt_w"/>
                                          </p:val>
                                        </p:tav>
                                      </p:tavLst>
                                    </p:anim>
                                    <p:anim calcmode="lin" valueType="num">
                                      <p:cBhvr>
                                        <p:cTn id="56" dur="650" fill="hold"/>
                                        <p:tgtEl>
                                          <p:spTgt spid="19"/>
                                        </p:tgtEl>
                                        <p:attrNameLst>
                                          <p:attrName>ppt_h</p:attrName>
                                        </p:attrNameLst>
                                      </p:cBhvr>
                                      <p:tavLst>
                                        <p:tav tm="0">
                                          <p:val>
                                            <p:fltVal val="0"/>
                                          </p:val>
                                        </p:tav>
                                        <p:tav tm="100000">
                                          <p:val>
                                            <p:strVal val="#ppt_h"/>
                                          </p:val>
                                        </p:tav>
                                      </p:tavLst>
                                    </p:anim>
                                    <p:animEffect transition="in" filter="fade">
                                      <p:cBhvr>
                                        <p:cTn id="57" dur="6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466508" y="226308"/>
            <a:ext cx="3467616"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国内相关研究叙述</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4" name="Group 66"/>
          <p:cNvGrpSpPr/>
          <p:nvPr/>
        </p:nvGrpSpPr>
        <p:grpSpPr bwMode="auto">
          <a:xfrm>
            <a:off x="556694" y="1386886"/>
            <a:ext cx="6262415" cy="5267110"/>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sz="2530"/>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sz="2530"/>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sz="2530"/>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sz="2530"/>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sz="2530"/>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sz="2530"/>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sz="2530"/>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sz="2530"/>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sz="2530"/>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sz="2530"/>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sz="2530"/>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sz="2530"/>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sz="2530"/>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sz="2530"/>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sz="2530"/>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sz="2530"/>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sz="2530"/>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sz="2530"/>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sz="2530"/>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sz="2530"/>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sz="2530"/>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sz="2530"/>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sz="2530"/>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sz="2530"/>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sz="2530"/>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sz="2530"/>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sz="2530"/>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sz="2530"/>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sz="2530"/>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sz="2530"/>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sz="2530"/>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sz="2530"/>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sz="2530"/>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sz="2530"/>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sz="2530"/>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sz="2530"/>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sz="2530"/>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sz="2530"/>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sz="2530"/>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sz="2530"/>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sz="2530"/>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sz="2530"/>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sz="2530"/>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sz="2530"/>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sz="2530"/>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sz="2530"/>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sz="2530"/>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sz="2530"/>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sz="2530"/>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sz="2530"/>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sz="2530"/>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sz="2530"/>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sz="2530"/>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sz="2530"/>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sz="2530"/>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sz="2530"/>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sz="2530"/>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sz="2530"/>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sz="2530"/>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sz="2530"/>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sz="2530"/>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sz="2530"/>
            </a:p>
          </p:txBody>
        </p:sp>
      </p:grpSp>
      <p:sp>
        <p:nvSpPr>
          <p:cNvPr id="89" name="Freeform 78"/>
          <p:cNvSpPr/>
          <p:nvPr/>
        </p:nvSpPr>
        <p:spPr bwMode="gray">
          <a:xfrm>
            <a:off x="4689217" y="5538961"/>
            <a:ext cx="944386" cy="803628"/>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96417" tIns="48209" rIns="96417" bIns="48209"/>
          <a:lstStyle/>
          <a:p>
            <a:endParaRPr lang="zh-CN" altLang="en-US" sz="2530"/>
          </a:p>
        </p:txBody>
      </p:sp>
      <p:sp>
        <p:nvSpPr>
          <p:cNvPr id="90" name="Freeform 92"/>
          <p:cNvSpPr/>
          <p:nvPr/>
        </p:nvSpPr>
        <p:spPr bwMode="gray">
          <a:xfrm>
            <a:off x="5129597" y="3677226"/>
            <a:ext cx="825501" cy="554169"/>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96417" tIns="48209" rIns="96417" bIns="48209"/>
          <a:lstStyle/>
          <a:p>
            <a:endParaRPr lang="zh-CN" altLang="en-US" sz="2530"/>
          </a:p>
        </p:txBody>
      </p:sp>
      <p:sp>
        <p:nvSpPr>
          <p:cNvPr id="91" name="Freeform 100"/>
          <p:cNvSpPr/>
          <p:nvPr/>
        </p:nvSpPr>
        <p:spPr bwMode="gray">
          <a:xfrm>
            <a:off x="5451091" y="2826719"/>
            <a:ext cx="720009" cy="718244"/>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96417" tIns="48209" rIns="96417" bIns="48209"/>
          <a:lstStyle/>
          <a:p>
            <a:endParaRPr lang="zh-CN" altLang="en-US" sz="2530"/>
          </a:p>
        </p:txBody>
      </p:sp>
      <p:sp>
        <p:nvSpPr>
          <p:cNvPr id="92" name="Freeform 82"/>
          <p:cNvSpPr/>
          <p:nvPr/>
        </p:nvSpPr>
        <p:spPr bwMode="gray">
          <a:xfrm>
            <a:off x="5627039" y="4631533"/>
            <a:ext cx="473867" cy="532403"/>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96417" tIns="48209" rIns="96417" bIns="48209"/>
          <a:lstStyle/>
          <a:p>
            <a:endParaRPr lang="zh-CN" altLang="en-US" sz="2530"/>
          </a:p>
        </p:txBody>
      </p:sp>
      <p:cxnSp>
        <p:nvCxnSpPr>
          <p:cNvPr id="93" name="直接连接符 92"/>
          <p:cNvCxnSpPr/>
          <p:nvPr/>
        </p:nvCxnSpPr>
        <p:spPr>
          <a:xfrm>
            <a:off x="6084385" y="3277925"/>
            <a:ext cx="266236" cy="262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350622" y="3539939"/>
            <a:ext cx="23749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859241" y="3815263"/>
            <a:ext cx="266236" cy="262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6125479" y="4077278"/>
            <a:ext cx="260011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6017050" y="4777191"/>
            <a:ext cx="333570" cy="2159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350622" y="4777191"/>
            <a:ext cx="23749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322158" y="5991842"/>
            <a:ext cx="266236" cy="262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588392" y="6253857"/>
            <a:ext cx="30177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7069962" y="3110047"/>
            <a:ext cx="1493150" cy="356982"/>
          </a:xfrm>
          <a:prstGeom prst="rect">
            <a:avLst/>
          </a:prstGeom>
        </p:spPr>
        <p:txBody>
          <a:bodyPr wrap="none" lIns="96417" tIns="48209" rIns="96417" bIns="48209">
            <a:spAutoFit/>
          </a:bodyPr>
          <a:lstStyle/>
          <a:p>
            <a:r>
              <a:rPr lang="zh-CN" altLang="en-US" sz="1685">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7069962" y="3717206"/>
            <a:ext cx="1493150" cy="356982"/>
          </a:xfrm>
          <a:prstGeom prst="rect">
            <a:avLst/>
          </a:prstGeom>
        </p:spPr>
        <p:txBody>
          <a:bodyPr wrap="none" lIns="96417" tIns="48209" rIns="96417" bIns="48209">
            <a:spAutoFit/>
          </a:bodyPr>
          <a:lstStyle/>
          <a:p>
            <a:r>
              <a:rPr lang="zh-CN" altLang="en-US" sz="1685">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8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7069962" y="4418997"/>
            <a:ext cx="1493150" cy="356982"/>
          </a:xfrm>
          <a:prstGeom prst="rect">
            <a:avLst/>
          </a:prstGeom>
        </p:spPr>
        <p:txBody>
          <a:bodyPr wrap="none" lIns="96417" tIns="48209" rIns="96417" bIns="48209">
            <a:spAutoFit/>
          </a:bodyPr>
          <a:lstStyle/>
          <a:p>
            <a:r>
              <a:rPr lang="zh-CN" altLang="en-US" sz="1685">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8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7022218" y="5821622"/>
            <a:ext cx="1493150" cy="356982"/>
          </a:xfrm>
          <a:prstGeom prst="rect">
            <a:avLst/>
          </a:prstGeom>
        </p:spPr>
        <p:txBody>
          <a:bodyPr wrap="none" lIns="96417" tIns="48209" rIns="96417" bIns="48209">
            <a:spAutoFit/>
          </a:bodyPr>
          <a:lstStyle/>
          <a:p>
            <a:r>
              <a:rPr lang="zh-CN" altLang="en-US" sz="1685">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8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9291136" y="2107001"/>
            <a:ext cx="2752243" cy="4243230"/>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7" tIns="48209" rIns="96417" bIns="48209" rtlCol="0" anchor="ctr"/>
          <a:lstStyle/>
          <a:p>
            <a:pPr algn="ctr"/>
            <a:endParaRPr lang="zh-CN" altLang="en-US" sz="2530"/>
          </a:p>
        </p:txBody>
      </p:sp>
      <p:sp>
        <p:nvSpPr>
          <p:cNvPr id="106" name="TextBox 105"/>
          <p:cNvSpPr txBox="1"/>
          <p:nvPr/>
        </p:nvSpPr>
        <p:spPr>
          <a:xfrm>
            <a:off x="9535887" y="2335331"/>
            <a:ext cx="2328881" cy="7807740"/>
          </a:xfrm>
          <a:prstGeom prst="rect">
            <a:avLst/>
          </a:prstGeom>
          <a:noFill/>
        </p:spPr>
        <p:txBody>
          <a:bodyPr wrap="square" lIns="96417" tIns="48209" rIns="96417" bIns="48209" rtlCol="0">
            <a:spAutoFit/>
          </a:bodyPr>
          <a:lstStyle/>
          <a:p>
            <a:pPr algn="just">
              <a:lnSpc>
                <a:spcPct val="200000"/>
              </a:lnSpc>
            </a:pPr>
            <a:r>
              <a:rPr lang="zh-CN" altLang="en-US" sz="1685" b="1">
                <a:solidFill>
                  <a:schemeClr val="bg1"/>
                </a:solidFill>
                <a:latin typeface="微软雅黑" panose="020B0503020204020204" pitchFamily="34" charset="-122"/>
                <a:ea typeface="微软雅黑" panose="020B0503020204020204" pitchFamily="34" charset="-122"/>
              </a:rPr>
              <a:t>所有省份可任意编辑</a:t>
            </a:r>
            <a:endParaRPr lang="zh-CN" altLang="en-US" sz="1685" b="1">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en-US" sz="1685" b="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685" b="1">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en-US" sz="1685" b="1">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5" dirty="0">
              <a:solidFill>
                <a:schemeClr val="bg1"/>
              </a:solidFill>
              <a:latin typeface="微软雅黑" panose="020B0503020204020204" pitchFamily="34" charset="-122"/>
              <a:ea typeface="微软雅黑" panose="020B0503020204020204" pitchFamily="34" charset="-122"/>
            </a:endParaRPr>
          </a:p>
        </p:txBody>
      </p:sp>
      <p:sp>
        <p:nvSpPr>
          <p:cNvPr id="111"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par>
                              <p:cTn id="71" fill="hold">
                                <p:stCondLst>
                                  <p:cond delay="71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11"/>
                                            </p:tgtEl>
                                            <p:attrNameLst>
                                              <p:attrName>style.visibility</p:attrName>
                                            </p:attrNameLst>
                                          </p:cBhvr>
                                          <p:to>
                                            <p:strVal val="visible"/>
                                          </p:to>
                                        </p:set>
                                        <p:anim calcmode="lin" valueType="num">
                                          <p:cBhvr>
                                            <p:cTn id="74" dur="650" fill="hold"/>
                                            <p:tgtEl>
                                              <p:spTgt spid="111"/>
                                            </p:tgtEl>
                                            <p:attrNameLst>
                                              <p:attrName>ppt_w</p:attrName>
                                            </p:attrNameLst>
                                          </p:cBhvr>
                                          <p:tavLst>
                                            <p:tav tm="0">
                                              <p:val>
                                                <p:fltVal val="0"/>
                                              </p:val>
                                            </p:tav>
                                            <p:tav tm="100000">
                                              <p:val>
                                                <p:strVal val="#ppt_w"/>
                                              </p:val>
                                            </p:tav>
                                          </p:tavLst>
                                        </p:anim>
                                        <p:anim calcmode="lin" valueType="num">
                                          <p:cBhvr>
                                            <p:cTn id="75" dur="650" fill="hold"/>
                                            <p:tgtEl>
                                              <p:spTgt spid="111"/>
                                            </p:tgtEl>
                                            <p:attrNameLst>
                                              <p:attrName>ppt_h</p:attrName>
                                            </p:attrNameLst>
                                          </p:cBhvr>
                                          <p:tavLst>
                                            <p:tav tm="0">
                                              <p:val>
                                                <p:fltVal val="0"/>
                                              </p:val>
                                            </p:tav>
                                            <p:tav tm="100000">
                                              <p:val>
                                                <p:strVal val="#ppt_h"/>
                                              </p:val>
                                            </p:tav>
                                          </p:tavLst>
                                        </p:anim>
                                        <p:animEffect transition="in" filter="fade">
                                          <p:cBhvr>
                                            <p:cTn id="76" dur="6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P spid="1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par>
                              <p:cTn id="71" fill="hold">
                                <p:stCondLst>
                                  <p:cond delay="71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11"/>
                                            </p:tgtEl>
                                            <p:attrNameLst>
                                              <p:attrName>style.visibility</p:attrName>
                                            </p:attrNameLst>
                                          </p:cBhvr>
                                          <p:to>
                                            <p:strVal val="visible"/>
                                          </p:to>
                                        </p:set>
                                        <p:anim calcmode="lin" valueType="num">
                                          <p:cBhvr>
                                            <p:cTn id="74" dur="650" fill="hold"/>
                                            <p:tgtEl>
                                              <p:spTgt spid="111"/>
                                            </p:tgtEl>
                                            <p:attrNameLst>
                                              <p:attrName>ppt_w</p:attrName>
                                            </p:attrNameLst>
                                          </p:cBhvr>
                                          <p:tavLst>
                                            <p:tav tm="0">
                                              <p:val>
                                                <p:fltVal val="0"/>
                                              </p:val>
                                            </p:tav>
                                            <p:tav tm="100000">
                                              <p:val>
                                                <p:strVal val="#ppt_w"/>
                                              </p:val>
                                            </p:tav>
                                          </p:tavLst>
                                        </p:anim>
                                        <p:anim calcmode="lin" valueType="num">
                                          <p:cBhvr>
                                            <p:cTn id="75" dur="650" fill="hold"/>
                                            <p:tgtEl>
                                              <p:spTgt spid="111"/>
                                            </p:tgtEl>
                                            <p:attrNameLst>
                                              <p:attrName>ppt_h</p:attrName>
                                            </p:attrNameLst>
                                          </p:cBhvr>
                                          <p:tavLst>
                                            <p:tav tm="0">
                                              <p:val>
                                                <p:fltVal val="0"/>
                                              </p:val>
                                            </p:tav>
                                            <p:tav tm="100000">
                                              <p:val>
                                                <p:strVal val="#ppt_h"/>
                                              </p:val>
                                            </p:tav>
                                          </p:tavLst>
                                        </p:anim>
                                        <p:animEffect transition="in" filter="fade">
                                          <p:cBhvr>
                                            <p:cTn id="76" dur="6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P spid="11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BEBA8EAE-BF5A-486C-A8C5-ECC9F3942E4B}">
                <a14:imgProps xmlns:a14="http://schemas.microsoft.com/office/drawing/2010/main">
                  <a14:imgLayer r:embed="rId2">
                    <a14:imgEffect>
                      <a14:sharpenSoften amount="-100000"/>
                    </a14:imgEffect>
                  </a14:imgLayer>
                </a14:imgProps>
              </a:ext>
              <a:ext uri="{28A0092B-C50C-407E-A947-70E740481C1C}">
                <a14:useLocalDpi xmlns:a14="http://schemas.microsoft.com/office/drawing/2010/main" val="0"/>
              </a:ext>
            </a:extLst>
          </a:blip>
          <a:stretch>
            <a:fillRect/>
          </a:stretch>
        </p:blipFill>
        <p:spPr>
          <a:xfrm>
            <a:off x="8468175" y="2220023"/>
            <a:ext cx="2787393" cy="1858265"/>
          </a:xfrm>
          <a:prstGeom prst="rect">
            <a:avLst/>
          </a:prstGeom>
          <a:ln w="28575">
            <a:solidFill>
              <a:schemeClr val="accent3"/>
            </a:solidFill>
          </a:ln>
        </p:spPr>
      </p:pic>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5221501" y="2220023"/>
            <a:ext cx="2787393" cy="1858265"/>
          </a:xfrm>
          <a:prstGeom prst="rect">
            <a:avLst/>
          </a:prstGeom>
          <a:ln w="19050">
            <a:solidFill>
              <a:schemeClr val="accent2"/>
            </a:solidFill>
          </a:ln>
        </p:spPr>
      </p:pic>
      <p:pic>
        <p:nvPicPr>
          <p:cNvPr id="4" name="图片 3"/>
          <p:cNvPicPr>
            <a:picLocks noChangeAspect="1"/>
          </p:cNvPicPr>
          <p:nvPr/>
        </p:nvPicPr>
        <p:blipFill>
          <a:blip r:embed="rId5" cstate="print">
            <a:extLst>
              <a:ext uri="{BEBA8EAE-BF5A-486C-A8C5-ECC9F3942E4B}">
                <a14:imgProps xmlns:a14="http://schemas.microsoft.com/office/drawing/2010/main">
                  <a14:imgLayer r:embed="rId6">
                    <a14:imgEffect>
                      <a14:sharpenSoften amount="-92000"/>
                    </a14:imgEffect>
                  </a14:imgLayer>
                </a14:imgProps>
              </a:ext>
              <a:ext uri="{28A0092B-C50C-407E-A947-70E740481C1C}">
                <a14:useLocalDpi xmlns:a14="http://schemas.microsoft.com/office/drawing/2010/main" val="0"/>
              </a:ext>
            </a:extLst>
          </a:blip>
          <a:stretch>
            <a:fillRect/>
          </a:stretch>
        </p:blipFill>
        <p:spPr>
          <a:xfrm>
            <a:off x="1974828" y="2220023"/>
            <a:ext cx="2787393" cy="1858265"/>
          </a:xfrm>
          <a:prstGeom prst="rect">
            <a:avLst/>
          </a:prstGeom>
          <a:ln w="28575">
            <a:solidFill>
              <a:schemeClr val="accent1"/>
            </a:solidFill>
          </a:ln>
        </p:spPr>
      </p:pic>
      <p:grpSp>
        <p:nvGrpSpPr>
          <p:cNvPr id="5" name="组合 4"/>
          <p:cNvGrpSpPr/>
          <p:nvPr/>
        </p:nvGrpSpPr>
        <p:grpSpPr>
          <a:xfrm>
            <a:off x="1974827" y="4348668"/>
            <a:ext cx="3592598" cy="1963916"/>
            <a:chOff x="1872195" y="4123404"/>
            <a:chExt cx="3406501" cy="1862184"/>
          </a:xfrm>
        </p:grpSpPr>
        <p:grpSp>
          <p:nvGrpSpPr>
            <p:cNvPr id="6" name="组合 5"/>
            <p:cNvGrpSpPr/>
            <p:nvPr/>
          </p:nvGrpSpPr>
          <p:grpSpPr>
            <a:xfrm>
              <a:off x="1872195" y="4123404"/>
              <a:ext cx="2643007" cy="1862184"/>
              <a:chOff x="1872195" y="4123404"/>
              <a:chExt cx="2643007" cy="1862184"/>
            </a:xfrm>
          </p:grpSpPr>
          <p:sp>
            <p:nvSpPr>
              <p:cNvPr id="9" name="矩形 8"/>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sp>
            <p:nvSpPr>
              <p:cNvPr id="10" name="圆角矩形 9"/>
              <p:cNvSpPr/>
              <p:nvPr/>
            </p:nvSpPr>
            <p:spPr>
              <a:xfrm>
                <a:off x="1872195" y="4123404"/>
                <a:ext cx="2643007" cy="492544"/>
              </a:xfrm>
              <a:prstGeom prst="roundRect">
                <a:avLst>
                  <a:gd name="adj" fmla="val 9741"/>
                </a:avLst>
              </a:prstGeom>
              <a:solidFill>
                <a:schemeClr val="accent1"/>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grpSp>
        <p:sp>
          <p:nvSpPr>
            <p:cNvPr id="7" name="文本框 15"/>
            <p:cNvSpPr txBox="1"/>
            <p:nvPr/>
          </p:nvSpPr>
          <p:spPr>
            <a:xfrm>
              <a:off x="1919941" y="4196737"/>
              <a:ext cx="2486970" cy="395313"/>
            </a:xfrm>
            <a:prstGeom prst="rect">
              <a:avLst/>
            </a:prstGeom>
            <a:noFill/>
          </p:spPr>
          <p:txBody>
            <a:bodyPr wrap="none" rtlCol="0">
              <a:spAutoFit/>
            </a:bodyPr>
            <a:lstStyle/>
            <a:p>
              <a:pPr algn="ctr"/>
              <a:r>
                <a:rPr lang="zh-CN" altLang="en-US" sz="2110">
                  <a:solidFill>
                    <a:schemeClr val="bg1"/>
                  </a:solidFill>
                  <a:latin typeface="微软雅黑" panose="020B0503020204020204" pitchFamily="34" charset="-122"/>
                  <a:ea typeface="微软雅黑" panose="020B0503020204020204" pitchFamily="34" charset="-122"/>
                </a:rPr>
                <a:t>请在此处添加小标题</a:t>
              </a: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8" name="文本框 16"/>
            <p:cNvSpPr txBox="1"/>
            <p:nvPr/>
          </p:nvSpPr>
          <p:spPr>
            <a:xfrm>
              <a:off x="1993875" y="4747235"/>
              <a:ext cx="3284821" cy="1195788"/>
            </a:xfrm>
            <a:prstGeom prst="rect">
              <a:avLst/>
            </a:prstGeom>
            <a:noFill/>
          </p:spPr>
          <p:txBody>
            <a:bodyPr wrap="square" lIns="0" rIns="0" rtlCol="0">
              <a:spAutoFit/>
            </a:bodyPr>
            <a:lstStyle/>
            <a:p>
              <a:pPr algn="just">
                <a:lnSpc>
                  <a:spcPct val="150000"/>
                </a:lnSpc>
              </a:pPr>
              <a:r>
                <a:rPr lang="zh-CN" altLang="en-US" sz="1265">
                  <a:latin typeface="微软雅黑" panose="020B0503020204020204" pitchFamily="34" charset="-122"/>
                  <a:ea typeface="微软雅黑" panose="020B0503020204020204" pitchFamily="34" charset="-122"/>
                </a:rPr>
                <a:t>请在此处添加正文并根据需要调整字</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体大小，建议采用</a:t>
              </a:r>
              <a:r>
                <a:rPr lang="en-US" altLang="zh-CN" sz="1265">
                  <a:latin typeface="微软雅黑" panose="020B0503020204020204" pitchFamily="34" charset="-122"/>
                  <a:ea typeface="微软雅黑" panose="020B0503020204020204" pitchFamily="34" charset="-122"/>
                </a:rPr>
                <a:t>1.5</a:t>
              </a:r>
              <a:r>
                <a:rPr lang="zh-CN" altLang="en-US" sz="1265">
                  <a:latin typeface="微软雅黑" panose="020B0503020204020204" pitchFamily="34" charset="-122"/>
                  <a:ea typeface="微软雅黑" panose="020B0503020204020204" pitchFamily="34" charset="-122"/>
                </a:rPr>
                <a:t>倍行距和两端</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对齐方式。请在此处添加正文并根</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据需要调整字体大小。</a:t>
              </a:r>
              <a:endParaRPr lang="zh-CN" altLang="en-US" sz="1265" dirty="0">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5221500" y="4308566"/>
            <a:ext cx="3592598" cy="1963916"/>
            <a:chOff x="1872195" y="4123404"/>
            <a:chExt cx="3406501" cy="1862184"/>
          </a:xfrm>
        </p:grpSpPr>
        <p:grpSp>
          <p:nvGrpSpPr>
            <p:cNvPr id="12" name="组合 11"/>
            <p:cNvGrpSpPr/>
            <p:nvPr/>
          </p:nvGrpSpPr>
          <p:grpSpPr>
            <a:xfrm>
              <a:off x="1872195" y="4123404"/>
              <a:ext cx="2643007" cy="1862184"/>
              <a:chOff x="1872195" y="4123404"/>
              <a:chExt cx="2643007" cy="1862184"/>
            </a:xfrm>
          </p:grpSpPr>
          <p:sp>
            <p:nvSpPr>
              <p:cNvPr id="15" name="矩形 14"/>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sp>
            <p:nvSpPr>
              <p:cNvPr id="16" name="圆角矩形 15"/>
              <p:cNvSpPr/>
              <p:nvPr/>
            </p:nvSpPr>
            <p:spPr>
              <a:xfrm>
                <a:off x="1872195" y="4123404"/>
                <a:ext cx="2643007" cy="492544"/>
              </a:xfrm>
              <a:prstGeom prst="roundRect">
                <a:avLst>
                  <a:gd name="adj" fmla="val 9741"/>
                </a:avLst>
              </a:prstGeom>
              <a:solidFill>
                <a:schemeClr val="accent2"/>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grpSp>
        <p:sp>
          <p:nvSpPr>
            <p:cNvPr id="13" name="文本框 15"/>
            <p:cNvSpPr txBox="1"/>
            <p:nvPr/>
          </p:nvSpPr>
          <p:spPr>
            <a:xfrm>
              <a:off x="1919941" y="4196737"/>
              <a:ext cx="2486970" cy="395313"/>
            </a:xfrm>
            <a:prstGeom prst="rect">
              <a:avLst/>
            </a:prstGeom>
            <a:noFill/>
          </p:spPr>
          <p:txBody>
            <a:bodyPr wrap="none" rtlCol="0">
              <a:spAutoFit/>
            </a:bodyPr>
            <a:lstStyle/>
            <a:p>
              <a:pPr algn="ctr"/>
              <a:r>
                <a:rPr lang="zh-CN" altLang="en-US" sz="2110">
                  <a:solidFill>
                    <a:schemeClr val="bg1"/>
                  </a:solidFill>
                  <a:latin typeface="微软雅黑" panose="020B0503020204020204" pitchFamily="34" charset="-122"/>
                  <a:ea typeface="微软雅黑" panose="020B0503020204020204" pitchFamily="34" charset="-122"/>
                </a:rPr>
                <a:t>请在此处添加小标题</a:t>
              </a: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14" name="文本框 16"/>
            <p:cNvSpPr txBox="1"/>
            <p:nvPr/>
          </p:nvSpPr>
          <p:spPr>
            <a:xfrm>
              <a:off x="1993875" y="4747235"/>
              <a:ext cx="3284821" cy="1195788"/>
            </a:xfrm>
            <a:prstGeom prst="rect">
              <a:avLst/>
            </a:prstGeom>
            <a:noFill/>
          </p:spPr>
          <p:txBody>
            <a:bodyPr wrap="square" lIns="0" rIns="0" rtlCol="0">
              <a:spAutoFit/>
            </a:bodyPr>
            <a:lstStyle/>
            <a:p>
              <a:pPr algn="just">
                <a:lnSpc>
                  <a:spcPct val="150000"/>
                </a:lnSpc>
              </a:pPr>
              <a:r>
                <a:rPr lang="zh-CN" altLang="en-US" sz="1265">
                  <a:latin typeface="微软雅黑" panose="020B0503020204020204" pitchFamily="34" charset="-122"/>
                  <a:ea typeface="微软雅黑" panose="020B0503020204020204" pitchFamily="34" charset="-122"/>
                </a:rPr>
                <a:t>请在此处添加正文并根据需要调整字</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体大小，建议采用</a:t>
              </a:r>
              <a:r>
                <a:rPr lang="en-US" altLang="zh-CN" sz="1265">
                  <a:latin typeface="微软雅黑" panose="020B0503020204020204" pitchFamily="34" charset="-122"/>
                  <a:ea typeface="微软雅黑" panose="020B0503020204020204" pitchFamily="34" charset="-122"/>
                </a:rPr>
                <a:t>1.5</a:t>
              </a:r>
              <a:r>
                <a:rPr lang="zh-CN" altLang="en-US" sz="1265">
                  <a:latin typeface="微软雅黑" panose="020B0503020204020204" pitchFamily="34" charset="-122"/>
                  <a:ea typeface="微软雅黑" panose="020B0503020204020204" pitchFamily="34" charset="-122"/>
                </a:rPr>
                <a:t>倍行距和两端</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对齐方式。请在此处添加正文并根</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据需要调整字体大小。</a:t>
              </a:r>
              <a:endParaRPr lang="zh-CN" altLang="en-US" sz="1265" dirty="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8468173" y="4268465"/>
            <a:ext cx="3592598" cy="1963916"/>
            <a:chOff x="1872195" y="4123404"/>
            <a:chExt cx="3406501" cy="1862184"/>
          </a:xfrm>
        </p:grpSpPr>
        <p:grpSp>
          <p:nvGrpSpPr>
            <p:cNvPr id="18" name="组合 17"/>
            <p:cNvGrpSpPr/>
            <p:nvPr/>
          </p:nvGrpSpPr>
          <p:grpSpPr>
            <a:xfrm>
              <a:off x="1872195" y="4123404"/>
              <a:ext cx="2643007" cy="1862184"/>
              <a:chOff x="1872195" y="4123404"/>
              <a:chExt cx="2643007" cy="1862184"/>
            </a:xfrm>
          </p:grpSpPr>
          <p:sp>
            <p:nvSpPr>
              <p:cNvPr id="21" name="矩形 20"/>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sp>
            <p:nvSpPr>
              <p:cNvPr id="22" name="圆角矩形 21"/>
              <p:cNvSpPr/>
              <p:nvPr/>
            </p:nvSpPr>
            <p:spPr>
              <a:xfrm>
                <a:off x="1872195" y="4123404"/>
                <a:ext cx="2643007" cy="492544"/>
              </a:xfrm>
              <a:prstGeom prst="roundRect">
                <a:avLst>
                  <a:gd name="adj" fmla="val 9741"/>
                </a:avLst>
              </a:prstGeom>
              <a:solidFill>
                <a:schemeClr val="accent3"/>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0">
                  <a:latin typeface="微软雅黑" panose="020B0503020204020204" pitchFamily="34" charset="-122"/>
                  <a:ea typeface="微软雅黑" panose="020B0503020204020204" pitchFamily="34" charset="-122"/>
                </a:endParaRPr>
              </a:p>
            </p:txBody>
          </p:sp>
        </p:grpSp>
        <p:sp>
          <p:nvSpPr>
            <p:cNvPr id="19" name="文本框 15"/>
            <p:cNvSpPr txBox="1"/>
            <p:nvPr/>
          </p:nvSpPr>
          <p:spPr>
            <a:xfrm>
              <a:off x="1919941" y="4196737"/>
              <a:ext cx="2486970" cy="395313"/>
            </a:xfrm>
            <a:prstGeom prst="rect">
              <a:avLst/>
            </a:prstGeom>
            <a:noFill/>
          </p:spPr>
          <p:txBody>
            <a:bodyPr wrap="none" rtlCol="0">
              <a:spAutoFit/>
            </a:bodyPr>
            <a:lstStyle/>
            <a:p>
              <a:pPr algn="ctr"/>
              <a:r>
                <a:rPr lang="zh-CN" altLang="en-US" sz="2110">
                  <a:solidFill>
                    <a:schemeClr val="bg1"/>
                  </a:solidFill>
                  <a:latin typeface="微软雅黑" panose="020B0503020204020204" pitchFamily="34" charset="-122"/>
                  <a:ea typeface="微软雅黑" panose="020B0503020204020204" pitchFamily="34" charset="-122"/>
                </a:rPr>
                <a:t>请在此处添加小标题</a:t>
              </a:r>
              <a:endParaRPr lang="zh-CN" altLang="en-US" sz="2110" dirty="0">
                <a:solidFill>
                  <a:schemeClr val="bg1"/>
                </a:solidFill>
                <a:latin typeface="微软雅黑" panose="020B0503020204020204" pitchFamily="34" charset="-122"/>
                <a:ea typeface="微软雅黑" panose="020B0503020204020204" pitchFamily="34" charset="-122"/>
              </a:endParaRPr>
            </a:p>
          </p:txBody>
        </p:sp>
        <p:sp>
          <p:nvSpPr>
            <p:cNvPr id="20" name="文本框 16"/>
            <p:cNvSpPr txBox="1"/>
            <p:nvPr/>
          </p:nvSpPr>
          <p:spPr>
            <a:xfrm>
              <a:off x="1993875" y="4747235"/>
              <a:ext cx="3284821" cy="1195788"/>
            </a:xfrm>
            <a:prstGeom prst="rect">
              <a:avLst/>
            </a:prstGeom>
            <a:noFill/>
          </p:spPr>
          <p:txBody>
            <a:bodyPr wrap="square" lIns="0" rIns="0" rtlCol="0">
              <a:spAutoFit/>
            </a:bodyPr>
            <a:lstStyle/>
            <a:p>
              <a:pPr algn="just">
                <a:lnSpc>
                  <a:spcPct val="150000"/>
                </a:lnSpc>
              </a:pPr>
              <a:r>
                <a:rPr lang="zh-CN" altLang="en-US" sz="1265">
                  <a:latin typeface="微软雅黑" panose="020B0503020204020204" pitchFamily="34" charset="-122"/>
                  <a:ea typeface="微软雅黑" panose="020B0503020204020204" pitchFamily="34" charset="-122"/>
                </a:rPr>
                <a:t>请在此处添加正文并根据需要调整字</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体大小，建议采用</a:t>
              </a:r>
              <a:r>
                <a:rPr lang="en-US" altLang="zh-CN" sz="1265">
                  <a:latin typeface="微软雅黑" panose="020B0503020204020204" pitchFamily="34" charset="-122"/>
                  <a:ea typeface="微软雅黑" panose="020B0503020204020204" pitchFamily="34" charset="-122"/>
                </a:rPr>
                <a:t>1.5</a:t>
              </a:r>
              <a:r>
                <a:rPr lang="zh-CN" altLang="en-US" sz="1265">
                  <a:latin typeface="微软雅黑" panose="020B0503020204020204" pitchFamily="34" charset="-122"/>
                  <a:ea typeface="微软雅黑" panose="020B0503020204020204" pitchFamily="34" charset="-122"/>
                </a:rPr>
                <a:t>倍行距和两端</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对齐方式。请在此处添加正文并根</a:t>
              </a:r>
              <a:endParaRPr lang="zh-CN" altLang="en-US" sz="1265">
                <a:latin typeface="微软雅黑" panose="020B0503020204020204" pitchFamily="34" charset="-122"/>
                <a:ea typeface="微软雅黑" panose="020B0503020204020204" pitchFamily="34" charset="-122"/>
              </a:endParaRPr>
            </a:p>
            <a:p>
              <a:pPr algn="just">
                <a:lnSpc>
                  <a:spcPct val="150000"/>
                </a:lnSpc>
              </a:pPr>
              <a:r>
                <a:rPr lang="zh-CN" altLang="en-US" sz="1265">
                  <a:latin typeface="微软雅黑" panose="020B0503020204020204" pitchFamily="34" charset="-122"/>
                  <a:ea typeface="微软雅黑" panose="020B0503020204020204" pitchFamily="34" charset="-122"/>
                </a:rPr>
                <a:t>据需要调整字体大小。</a:t>
              </a:r>
              <a:endParaRPr lang="zh-CN" altLang="en-US" sz="1265" dirty="0">
                <a:latin typeface="微软雅黑" panose="020B0503020204020204" pitchFamily="34" charset="-122"/>
                <a:ea typeface="微软雅黑" panose="020B0503020204020204" pitchFamily="34" charset="-122"/>
              </a:endParaRPr>
            </a:p>
          </p:txBody>
        </p:sp>
      </p:grpSp>
      <p:sp>
        <p:nvSpPr>
          <p:cNvPr id="23" name="TextBox 22"/>
          <p:cNvSpPr txBox="1"/>
          <p:nvPr/>
        </p:nvSpPr>
        <p:spPr>
          <a:xfrm>
            <a:off x="1486569" y="245327"/>
            <a:ext cx="2646878"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论理基础文献</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0-#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900" fill="hold"/>
                                        <p:tgtEl>
                                          <p:spTgt spid="3"/>
                                        </p:tgtEl>
                                        <p:attrNameLst>
                                          <p:attrName>ppt_x</p:attrName>
                                        </p:attrNameLst>
                                      </p:cBhvr>
                                      <p:tavLst>
                                        <p:tav tm="0">
                                          <p:val>
                                            <p:strVal val="#ppt_x"/>
                                          </p:val>
                                        </p:tav>
                                        <p:tav tm="100000">
                                          <p:val>
                                            <p:strVal val="#ppt_x"/>
                                          </p:val>
                                        </p:tav>
                                      </p:tavLst>
                                    </p:anim>
                                    <p:anim calcmode="lin" valueType="num">
                                      <p:cBhvr additive="base">
                                        <p:cTn id="12" dur="9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900" fill="hold"/>
                                        <p:tgtEl>
                                          <p:spTgt spid="2"/>
                                        </p:tgtEl>
                                        <p:attrNameLst>
                                          <p:attrName>ppt_x</p:attrName>
                                        </p:attrNameLst>
                                      </p:cBhvr>
                                      <p:tavLst>
                                        <p:tav tm="0">
                                          <p:val>
                                            <p:strVal val="1+#ppt_w/2"/>
                                          </p:val>
                                        </p:tav>
                                        <p:tav tm="100000">
                                          <p:val>
                                            <p:strVal val="#ppt_x"/>
                                          </p:val>
                                        </p:tav>
                                      </p:tavLst>
                                    </p:anim>
                                    <p:anim calcmode="lin" valueType="num">
                                      <p:cBhvr additive="base">
                                        <p:cTn id="16" dur="9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8"/>
                                        </p:tgtEl>
                                        <p:attrNameLst>
                                          <p:attrName>style.visibility</p:attrName>
                                        </p:attrNameLst>
                                      </p:cBhvr>
                                      <p:to>
                                        <p:strVal val="visible"/>
                                      </p:to>
                                    </p:set>
                                    <p:anim calcmode="lin" valueType="num">
                                      <p:cBhvr>
                                        <p:cTn id="35" dur="650" fill="hold"/>
                                        <p:tgtEl>
                                          <p:spTgt spid="28"/>
                                        </p:tgtEl>
                                        <p:attrNameLst>
                                          <p:attrName>ppt_w</p:attrName>
                                        </p:attrNameLst>
                                      </p:cBhvr>
                                      <p:tavLst>
                                        <p:tav tm="0">
                                          <p:val>
                                            <p:fltVal val="0"/>
                                          </p:val>
                                        </p:tav>
                                        <p:tav tm="100000">
                                          <p:val>
                                            <p:strVal val="#ppt_w"/>
                                          </p:val>
                                        </p:tav>
                                      </p:tavLst>
                                    </p:anim>
                                    <p:anim calcmode="lin" valueType="num">
                                      <p:cBhvr>
                                        <p:cTn id="36" dur="650" fill="hold"/>
                                        <p:tgtEl>
                                          <p:spTgt spid="28"/>
                                        </p:tgtEl>
                                        <p:attrNameLst>
                                          <p:attrName>ppt_h</p:attrName>
                                        </p:attrNameLst>
                                      </p:cBhvr>
                                      <p:tavLst>
                                        <p:tav tm="0">
                                          <p:val>
                                            <p:fltVal val="0"/>
                                          </p:val>
                                        </p:tav>
                                        <p:tav tm="100000">
                                          <p:val>
                                            <p:strVal val="#ppt_h"/>
                                          </p:val>
                                        </p:tav>
                                      </p:tavLst>
                                    </p:anim>
                                    <p:animEffect transition="in" filter="fade">
                                      <p:cBhvr>
                                        <p:cTn id="37"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435518" y="2146204"/>
            <a:ext cx="2355967" cy="3697747"/>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latin typeface="Impact" panose="020B0806030902050204" pitchFamily="34" charset="0"/>
              </a:endParaRPr>
            </a:p>
          </p:txBody>
        </p:sp>
        <p:sp>
          <p:nvSpPr>
            <p:cNvPr id="36" name="文本框 11"/>
            <p:cNvSpPr txBox="1"/>
            <p:nvPr/>
          </p:nvSpPr>
          <p:spPr>
            <a:xfrm>
              <a:off x="1304926" y="1222952"/>
              <a:ext cx="839367" cy="636572"/>
            </a:xfrm>
            <a:prstGeom prst="rect">
              <a:avLst/>
            </a:prstGeom>
            <a:noFill/>
          </p:spPr>
          <p:txBody>
            <a:bodyPr wrap="square" lIns="96435" tIns="48218" rIns="96435" bIns="48218" rtlCol="0">
              <a:spAutoFit/>
            </a:bodyPr>
            <a:lstStyle/>
            <a:p>
              <a:pPr algn="ctr"/>
              <a:r>
                <a:rPr lang="en-US" altLang="zh-HK" sz="4640">
                  <a:solidFill>
                    <a:schemeClr val="bg1"/>
                  </a:solidFill>
                  <a:latin typeface="Impact" panose="020B0806030902050204" pitchFamily="34" charset="0"/>
                  <a:ea typeface="张海山锐谐体2.0-授权联系：Samtype@QQ.com" panose="02000000000000000000" pitchFamily="2" charset="-122"/>
                </a:rPr>
                <a:t>01</a:t>
              </a:r>
              <a:endParaRPr lang="zh-HK" altLang="en-US" sz="4640" dirty="0">
                <a:solidFill>
                  <a:schemeClr val="bg1"/>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7932"/>
            </a:xfrm>
            <a:prstGeom prst="rect">
              <a:avLst/>
            </a:prstGeom>
            <a:noFill/>
          </p:spPr>
          <p:txBody>
            <a:bodyPr wrap="square" lIns="96435" tIns="48218" rIns="96435" bIns="48218" rtlCol="0">
              <a:spAutoFit/>
            </a:bodyPr>
            <a:lstStyle/>
            <a:p>
              <a:pPr algn="ctr"/>
              <a:r>
                <a:rPr lang="zh-CN" altLang="en-US" sz="22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2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0" cy="823500"/>
            </a:xfrm>
            <a:prstGeom prst="rect">
              <a:avLst/>
            </a:prstGeom>
            <a:noFill/>
          </p:spPr>
          <p:txBody>
            <a:bodyPr wrap="square" lIns="96435" tIns="48218" rIns="96435" bIns="48218" rtlCol="0">
              <a:spAutoFit/>
            </a:bodyPr>
            <a:lstStyle/>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5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972154" y="2146204"/>
            <a:ext cx="2355967" cy="3697747"/>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latin typeface="Impact" panose="020B0806030902050204" pitchFamily="34" charset="0"/>
              </a:endParaRPr>
            </a:p>
          </p:txBody>
        </p:sp>
        <p:sp>
          <p:nvSpPr>
            <p:cNvPr id="43" name="文本框 48"/>
            <p:cNvSpPr txBox="1"/>
            <p:nvPr/>
          </p:nvSpPr>
          <p:spPr>
            <a:xfrm>
              <a:off x="3185327" y="1222952"/>
              <a:ext cx="894944" cy="636572"/>
            </a:xfrm>
            <a:prstGeom prst="rect">
              <a:avLst/>
            </a:prstGeom>
            <a:noFill/>
          </p:spPr>
          <p:txBody>
            <a:bodyPr wrap="square" lIns="96435" tIns="48218" rIns="96435" bIns="48218" rtlCol="0">
              <a:spAutoFit/>
            </a:bodyPr>
            <a:lstStyle/>
            <a:p>
              <a:pPr algn="ctr"/>
              <a:r>
                <a:rPr lang="en-US" altLang="zh-HK" sz="4640">
                  <a:solidFill>
                    <a:schemeClr val="bg1"/>
                  </a:solidFill>
                  <a:latin typeface="Impact" panose="020B0806030902050204" pitchFamily="34" charset="0"/>
                  <a:ea typeface="张海山锐谐体2.0-授权联系：Samtype@QQ.com" panose="02000000000000000000" pitchFamily="2" charset="-122"/>
                </a:rPr>
                <a:t>02</a:t>
              </a:r>
              <a:endParaRPr lang="zh-HK" altLang="en-US" sz="4640" dirty="0">
                <a:solidFill>
                  <a:schemeClr val="bg1"/>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7932"/>
            </a:xfrm>
            <a:prstGeom prst="rect">
              <a:avLst/>
            </a:prstGeom>
            <a:noFill/>
          </p:spPr>
          <p:txBody>
            <a:bodyPr wrap="square" lIns="96435" tIns="48218" rIns="96435" bIns="48218" rtlCol="0">
              <a:spAutoFit/>
            </a:bodyPr>
            <a:lstStyle/>
            <a:p>
              <a:pPr algn="ctr"/>
              <a:r>
                <a:rPr lang="zh-CN" altLang="en-US" sz="22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2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3500"/>
            </a:xfrm>
            <a:prstGeom prst="rect">
              <a:avLst/>
            </a:prstGeom>
            <a:noFill/>
          </p:spPr>
          <p:txBody>
            <a:bodyPr wrap="square" lIns="96435" tIns="48218" rIns="96435" bIns="48218" rtlCol="0">
              <a:spAutoFit/>
            </a:bodyPr>
            <a:lstStyle/>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5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498302" y="2146204"/>
            <a:ext cx="2355967" cy="3697747"/>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solidFill>
                  <a:schemeClr val="bg1"/>
                </a:solidFill>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latin typeface="Impact" panose="020B0806030902050204" pitchFamily="34" charset="0"/>
              </a:endParaRPr>
            </a:p>
          </p:txBody>
        </p:sp>
        <p:sp>
          <p:nvSpPr>
            <p:cNvPr id="50" name="文本框 54"/>
            <p:cNvSpPr txBox="1"/>
            <p:nvPr/>
          </p:nvSpPr>
          <p:spPr>
            <a:xfrm>
              <a:off x="5044295" y="1222952"/>
              <a:ext cx="978584" cy="636572"/>
            </a:xfrm>
            <a:prstGeom prst="rect">
              <a:avLst/>
            </a:prstGeom>
            <a:noFill/>
          </p:spPr>
          <p:txBody>
            <a:bodyPr wrap="square" lIns="96435" tIns="48218" rIns="96435" bIns="48218" rtlCol="0">
              <a:spAutoFit/>
            </a:bodyPr>
            <a:lstStyle/>
            <a:p>
              <a:pPr algn="ctr"/>
              <a:r>
                <a:rPr lang="en-US" altLang="zh-HK" sz="4640">
                  <a:solidFill>
                    <a:schemeClr val="bg1"/>
                  </a:solidFill>
                  <a:latin typeface="Impact" panose="020B0806030902050204" pitchFamily="34" charset="0"/>
                  <a:ea typeface="张海山锐谐体2.0-授权联系：Samtype@QQ.com" panose="02000000000000000000" pitchFamily="2" charset="-122"/>
                </a:rPr>
                <a:t>03</a:t>
              </a:r>
              <a:endParaRPr lang="zh-HK" altLang="en-US" sz="4640" dirty="0">
                <a:solidFill>
                  <a:schemeClr val="bg1"/>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7932"/>
            </a:xfrm>
            <a:prstGeom prst="rect">
              <a:avLst/>
            </a:prstGeom>
            <a:noFill/>
          </p:spPr>
          <p:txBody>
            <a:bodyPr wrap="square" lIns="96435" tIns="48218" rIns="96435" bIns="48218" rtlCol="0">
              <a:spAutoFit/>
            </a:bodyPr>
            <a:lstStyle/>
            <a:p>
              <a:pPr algn="ctr"/>
              <a:r>
                <a:rPr lang="zh-CN" altLang="en-US" sz="22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2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36723"/>
            </a:xfrm>
            <a:prstGeom prst="rect">
              <a:avLst/>
            </a:prstGeom>
            <a:noFill/>
          </p:spPr>
          <p:txBody>
            <a:bodyPr wrap="square" lIns="96435" tIns="48218" rIns="96435" bIns="48218" rtlCol="0">
              <a:spAutoFit/>
            </a:bodyPr>
            <a:lstStyle/>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5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9034938" y="2146204"/>
            <a:ext cx="2355967" cy="3697747"/>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solidFill>
                  <a:schemeClr val="bg1"/>
                </a:solidFill>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6435" tIns="48218" rIns="96435" bIns="48218" rtlCol="0" anchor="ctr"/>
            <a:lstStyle/>
            <a:p>
              <a:pPr algn="ctr"/>
              <a:endParaRPr lang="zh-HK" altLang="en-US" sz="2530">
                <a:latin typeface="Impact" panose="020B0806030902050204" pitchFamily="34" charset="0"/>
              </a:endParaRPr>
            </a:p>
          </p:txBody>
        </p:sp>
        <p:sp>
          <p:nvSpPr>
            <p:cNvPr id="57" name="文本框 60"/>
            <p:cNvSpPr txBox="1"/>
            <p:nvPr/>
          </p:nvSpPr>
          <p:spPr>
            <a:xfrm>
              <a:off x="6988992" y="1222952"/>
              <a:ext cx="876274" cy="636572"/>
            </a:xfrm>
            <a:prstGeom prst="rect">
              <a:avLst/>
            </a:prstGeom>
            <a:noFill/>
          </p:spPr>
          <p:txBody>
            <a:bodyPr wrap="square" lIns="96435" tIns="48218" rIns="96435" bIns="48218" rtlCol="0">
              <a:spAutoFit/>
            </a:bodyPr>
            <a:lstStyle/>
            <a:p>
              <a:pPr algn="ctr"/>
              <a:r>
                <a:rPr lang="en-US" altLang="zh-HK" sz="4640">
                  <a:solidFill>
                    <a:schemeClr val="bg1"/>
                  </a:solidFill>
                  <a:latin typeface="Impact" panose="020B0806030902050204" pitchFamily="34" charset="0"/>
                  <a:ea typeface="张海山锐谐体2.0-授权联系：Samtype@QQ.com" panose="02000000000000000000" pitchFamily="2" charset="-122"/>
                </a:rPr>
                <a:t>04</a:t>
              </a:r>
              <a:endParaRPr lang="zh-HK" altLang="en-US" sz="4640" dirty="0">
                <a:solidFill>
                  <a:schemeClr val="bg1"/>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7932"/>
            </a:xfrm>
            <a:prstGeom prst="rect">
              <a:avLst/>
            </a:prstGeom>
            <a:noFill/>
          </p:spPr>
          <p:txBody>
            <a:bodyPr wrap="square" lIns="96435" tIns="48218" rIns="96435" bIns="48218" rtlCol="0">
              <a:spAutoFit/>
            </a:bodyPr>
            <a:lstStyle/>
            <a:p>
              <a:pPr algn="ctr"/>
              <a:r>
                <a:rPr lang="zh-CN" altLang="en-US" sz="225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2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3500"/>
            </a:xfrm>
            <a:prstGeom prst="rect">
              <a:avLst/>
            </a:prstGeom>
            <a:noFill/>
          </p:spPr>
          <p:txBody>
            <a:bodyPr wrap="square" lIns="96435" tIns="48218" rIns="96435" bIns="48218" rtlCol="0">
              <a:spAutoFit/>
            </a:bodyPr>
            <a:lstStyle/>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zh-CN" altLang="en-US" sz="1545">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545">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54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1599456" y="174657"/>
            <a:ext cx="3057247" cy="584775"/>
          </a:xfrm>
          <a:prstGeom prst="rect">
            <a:avLst/>
          </a:prstGeom>
          <a:noFill/>
        </p:spPr>
        <p:txBody>
          <a:bodyPr wrap="none" rtlCol="0">
            <a:spAutoFit/>
          </a:bodyPr>
          <a:lstStyle/>
          <a:p>
            <a:r>
              <a:rPr lang="zh-CN" altLang="en-US" sz="3200">
                <a:solidFill>
                  <a:schemeClr val="tx1">
                    <a:lumMod val="50000"/>
                    <a:lumOff val="50000"/>
                  </a:schemeClr>
                </a:solidFill>
                <a:latin typeface="微软雅黑" panose="020B0503020204020204" pitchFamily="34" charset="-122"/>
                <a:ea typeface="微软雅黑" panose="020B0503020204020204" pitchFamily="34" charset="-122"/>
              </a:rPr>
              <a:t>主要贡献与创作</a:t>
            </a: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4" name="Text Box 2"/>
          <p:cNvSpPr txBox="1">
            <a:spLocks noChangeArrowheads="1"/>
          </p:cNvSpPr>
          <p:nvPr/>
        </p:nvSpPr>
        <p:spPr bwMode="auto">
          <a:xfrm>
            <a:off x="10221365" y="7464041"/>
            <a:ext cx="2665900" cy="395365"/>
          </a:xfrm>
          <a:prstGeom prst="rect">
            <a:avLst/>
          </a:prstGeom>
          <a:noFill/>
          <a:ln w="9525">
            <a:noFill/>
            <a:miter lim="800000"/>
          </a:ln>
        </p:spPr>
        <p:txBody>
          <a:bodyPr wrap="square">
            <a:spAutoFit/>
          </a:bodyPr>
          <a:lstStyle/>
          <a:p>
            <a:pPr algn="ctr"/>
            <a:r>
              <a:rPr lang="zh-CN" altLang="en-US" sz="1970">
                <a:solidFill>
                  <a:srgbClr val="00AEEE"/>
                </a:solidFill>
                <a:latin typeface="微软雅黑" panose="020B0503020204020204" pitchFamily="34" charset="-122"/>
                <a:ea typeface="微软雅黑" panose="020B0503020204020204" pitchFamily="34" charset="-122"/>
              </a:rPr>
              <a:t>延迟符号</a:t>
            </a:r>
            <a:endParaRPr lang="nl-NL" altLang="zh-CN" sz="1970"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64"/>
                                        </p:tgtEl>
                                        <p:attrNameLst>
                                          <p:attrName>style.visibility</p:attrName>
                                        </p:attrNameLst>
                                      </p:cBhvr>
                                      <p:to>
                                        <p:strVal val="visible"/>
                                      </p:to>
                                    </p:set>
                                    <p:anim calcmode="lin" valueType="num">
                                      <p:cBhvr>
                                        <p:cTn id="27" dur="650" fill="hold"/>
                                        <p:tgtEl>
                                          <p:spTgt spid="64"/>
                                        </p:tgtEl>
                                        <p:attrNameLst>
                                          <p:attrName>ppt_w</p:attrName>
                                        </p:attrNameLst>
                                      </p:cBhvr>
                                      <p:tavLst>
                                        <p:tav tm="0">
                                          <p:val>
                                            <p:fltVal val="0"/>
                                          </p:val>
                                        </p:tav>
                                        <p:tav tm="100000">
                                          <p:val>
                                            <p:strVal val="#ppt_w"/>
                                          </p:val>
                                        </p:tav>
                                      </p:tavLst>
                                    </p:anim>
                                    <p:anim calcmode="lin" valueType="num">
                                      <p:cBhvr>
                                        <p:cTn id="28" dur="650" fill="hold"/>
                                        <p:tgtEl>
                                          <p:spTgt spid="64"/>
                                        </p:tgtEl>
                                        <p:attrNameLst>
                                          <p:attrName>ppt_h</p:attrName>
                                        </p:attrNameLst>
                                      </p:cBhvr>
                                      <p:tavLst>
                                        <p:tav tm="0">
                                          <p:val>
                                            <p:fltVal val="0"/>
                                          </p:val>
                                        </p:tav>
                                        <p:tav tm="100000">
                                          <p:val>
                                            <p:strVal val="#ppt_h"/>
                                          </p:val>
                                        </p:tav>
                                      </p:tavLst>
                                    </p:anim>
                                    <p:animEffect transition="in" filter="fade">
                                      <p:cBhvr>
                                        <p:cTn id="29" dur="6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981103" y="3493237"/>
            <a:ext cx="4927084" cy="97007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728" tIns="36364" rIns="72728" bIns="36364" rtlCol="0" anchor="ctr"/>
          <a:lstStyle/>
          <a:p>
            <a:pPr algn="ctr"/>
            <a:endParaRPr lang="zh-CN" altLang="en-US" sz="151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153218" y="3670498"/>
            <a:ext cx="4436397" cy="61555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4000">
                <a:solidFill>
                  <a:prstClr val="white"/>
                </a:solidFill>
                <a:latin typeface="Arial" panose="020B0604020202020204" pitchFamily="34" charset="0"/>
                <a:ea typeface="微软雅黑" panose="020B0503020204020204" pitchFamily="34" charset="-122"/>
                <a:sym typeface="Arial" panose="020B0604020202020204" pitchFamily="34" charset="0"/>
              </a:rPr>
              <a:t>研究思路与方法</a:t>
            </a:r>
            <a:endParaRPr lang="en-US" altLang="zh-CN" sz="400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71247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20431" y="4756631"/>
            <a:ext cx="1712008"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73359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41551" y="5134302"/>
            <a:ext cx="1712007" cy="307777"/>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200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添加标题文字</a:t>
            </a:r>
            <a:endParaRPr lang="en-US" altLang="zh-CN" sz="200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5565279" y="1312069"/>
            <a:ext cx="1621810" cy="1881300"/>
            <a:chOff x="1319382" y="150709"/>
            <a:chExt cx="1489821" cy="1728192"/>
          </a:xfrm>
          <a:effectLst>
            <a:outerShdw blurRad="190500" dist="127000" dir="2700000" algn="tl" rotWithShape="0">
              <a:prstClr val="black">
                <a:alpha val="40000"/>
              </a:prstClr>
            </a:outerShdw>
          </a:effectLst>
        </p:grpSpPr>
        <p:sp>
          <p:nvSpPr>
            <p:cNvPr id="14" name="六边形 13"/>
            <p:cNvSpPr/>
            <p:nvPr/>
          </p:nvSpPr>
          <p:spPr>
            <a:xfrm rot="5400000">
              <a:off x="1200197" y="269894"/>
              <a:ext cx="1728192" cy="1489821"/>
            </a:xfrm>
            <a:prstGeom prst="hexagon">
              <a:avLst/>
            </a:prstGeom>
            <a:gradFill flip="none" rotWithShape="1">
              <a:gsLst>
                <a:gs pos="100000">
                  <a:schemeClr val="bg1"/>
                </a:gs>
                <a:gs pos="0">
                  <a:schemeClr val="bg1">
                    <a:lumMod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sp>
          <p:nvSpPr>
            <p:cNvPr id="15" name="六边形 14"/>
            <p:cNvSpPr/>
            <p:nvPr/>
          </p:nvSpPr>
          <p:spPr>
            <a:xfrm rot="5400000">
              <a:off x="1300555" y="382268"/>
              <a:ext cx="1527476" cy="1316790"/>
            </a:xfrm>
            <a:prstGeom prst="hexagon">
              <a:avLst/>
            </a:prstGeom>
            <a:gradFill flip="none" rotWithShape="1">
              <a:gsLst>
                <a:gs pos="48000">
                  <a:schemeClr val="bg1"/>
                </a:gs>
                <a:gs pos="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6" name="矩形 259"/>
            <p:cNvSpPr>
              <a:spLocks noChangeArrowheads="1"/>
            </p:cNvSpPr>
            <p:nvPr/>
          </p:nvSpPr>
          <p:spPr bwMode="auto">
            <a:xfrm>
              <a:off x="1457602" y="521988"/>
              <a:ext cx="1213382" cy="1017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Font typeface="Arial" panose="020B0604020202020204" pitchFamily="34" charset="0"/>
                <a:buNone/>
              </a:pPr>
              <a:r>
                <a:rPr lang="en-US" altLang="zh-CN" sz="7200" b="1" cap="all">
                  <a:solidFill>
                    <a:srgbClr val="1F4C6B"/>
                  </a:solidFill>
                  <a:latin typeface="Arial" panose="020B0604020202020204" pitchFamily="34" charset="0"/>
                  <a:cs typeface="Arial" panose="020B0604020202020204" pitchFamily="34" charset="0"/>
                </a:rPr>
                <a:t>02</a:t>
              </a:r>
              <a:endParaRPr lang="zh-CN" altLang="en-US" sz="7200" i="1" cap="all" dirty="0">
                <a:solidFill>
                  <a:srgbClr val="1F4C6B"/>
                </a:solidFill>
                <a:latin typeface="Arial" panose="020B0604020202020204" pitchFamily="34" charset="0"/>
                <a:cs typeface="Arial" panose="020B0604020202020204" pitchFamily="34" charset="0"/>
              </a:endParaRPr>
            </a:p>
          </p:txBody>
        </p:sp>
      </p:grpSp>
    </p:spTree>
  </p:cSld>
  <p:clrMapOvr>
    <a:masterClrMapping/>
  </p:clrMapOvr>
  <p:transition spd="slow"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14:presetBounceEnd="4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40000">
                                          <p:cBhvr additive="base">
                                            <p:cTn id="12" dur="15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 presetClass="entr" presetSubtype="4" accel="4000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500" autoRev="1" fill="hold">
                                              <p:stCondLst>
                                                <p:cond delay="0"/>
                                              </p:stCondLst>
                                            </p:cTn>
                                            <p:tgtEl>
                                              <p:spTgt spid="5"/>
                                            </p:tgtEl>
                                            <p:attrNameLst>
                                              <p:attrName>ppt_w</p:attrName>
                                            </p:attrNameLst>
                                          </p:cBhvr>
                                        </p:anim>
                                        <p:anim by="(#ppt_w*0.50)" calcmode="lin" valueType="num">
                                          <p:cBhvr>
                                            <p:cTn id="19" dur="500" decel="50000" autoRev="1" fill="hold">
                                              <p:stCondLst>
                                                <p:cond delay="0"/>
                                              </p:stCondLst>
                                            </p:cTn>
                                            <p:tgtEl>
                                              <p:spTgt spid="5"/>
                                            </p:tgtEl>
                                            <p:attrNameLst>
                                              <p:attrName>ppt_x</p:attrName>
                                            </p:attrNameLst>
                                          </p:cBhvr>
                                        </p:anim>
                                        <p:anim from="(-#ppt_h/2)" to="(#ppt_y)" calcmode="lin" valueType="num">
                                          <p:cBhvr>
                                            <p:cTn id="20" dur="1000" fill="hold">
                                              <p:stCondLst>
                                                <p:cond delay="0"/>
                                              </p:stCondLst>
                                            </p:cTn>
                                            <p:tgtEl>
                                              <p:spTgt spid="5"/>
                                            </p:tgtEl>
                                            <p:attrNameLst>
                                              <p:attrName>ppt_y</p:attrName>
                                            </p:attrNameLst>
                                          </p:cBhvr>
                                        </p:anim>
                                        <p:animRot by="21600000">
                                          <p:cBhvr>
                                            <p:cTn id="21" dur="1000" fill="hold">
                                              <p:stCondLst>
                                                <p:cond delay="0"/>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9" grpId="0"/>
          <p:bldP spid="10" grpId="0"/>
          <p:bldP spid="11" grpId="0"/>
          <p:bldP spid="12" grpId="0"/>
        </p:bldLst>
      </p:timing>
    </mc:Fallback>
  </mc:AlternateContent>
</p:sld>
</file>

<file path=ppt/tags/tag1.xml><?xml version="1.0" encoding="utf-8"?>
<p:tagLst xmlns:p="http://schemas.openxmlformats.org/presentationml/2006/main">
  <p:tag name="MH" val="20161022203400"/>
  <p:tag name="MH_LIBRARY" val="GRAPHIC"/>
  <p:tag name="MH_TYPE" val="SubTitle"/>
  <p:tag name="MH_ORDER" val="1"/>
</p:tagLst>
</file>

<file path=ppt/tags/tag10.xml><?xml version="1.0" encoding="utf-8"?>
<p:tagLst xmlns:p="http://schemas.openxmlformats.org/presentationml/2006/main">
  <p:tag name="MH" val="20161022203400"/>
  <p:tag name="MH_LIBRARY" val="GRAPHIC"/>
  <p:tag name="MH_TYPE" val="SubTitle"/>
  <p:tag name="MH_ORDER" val="1"/>
</p:tagLst>
</file>

<file path=ppt/tags/tag11.xml><?xml version="1.0" encoding="utf-8"?>
<p:tagLst xmlns:p="http://schemas.openxmlformats.org/presentationml/2006/main">
  <p:tag name="MH" val="20161022203400"/>
  <p:tag name="MH_LIBRARY" val="GRAPHIC"/>
  <p:tag name="MH_TYPE" val="Other"/>
  <p:tag name="MH_ORDER" val="1"/>
</p:tagLst>
</file>

<file path=ppt/tags/tag12.xml><?xml version="1.0" encoding="utf-8"?>
<p:tagLst xmlns:p="http://schemas.openxmlformats.org/presentationml/2006/main">
  <p:tag name="MH_TYPE" val="#NeiR#"/>
  <p:tag name="MH_NUMBER" val="4"/>
  <p:tag name="MH_CATEGORY" val="#BingLLB#"/>
  <p:tag name="MH_LAYOUT" val="SubTitle"/>
  <p:tag name="MH" val="20161022203400"/>
  <p:tag name="MH_LIBRARY" val="GRAPHIC"/>
</p:tagLst>
</file>

<file path=ppt/tags/tag13.xml><?xml version="1.0" encoding="utf-8"?>
<p:tagLst xmlns:p="http://schemas.openxmlformats.org/presentationml/2006/main">
  <p:tag name="MH" val="20160830110146"/>
  <p:tag name="MH_LIBRARY" val="CONTENTS"/>
  <p:tag name="MH_TYPE" val="ENTRY"/>
  <p:tag name="ID" val="553512"/>
  <p:tag name="MH_ORDER" val="1"/>
</p:tagLst>
</file>

<file path=ppt/tags/tag14.xml><?xml version="1.0" encoding="utf-8"?>
<p:tagLst xmlns:p="http://schemas.openxmlformats.org/presentationml/2006/main">
  <p:tag name="MH" val="20160830110146"/>
  <p:tag name="MH_LIBRARY" val="CONTENTS"/>
  <p:tag name="MH_TYPE" val="ENTRY"/>
  <p:tag name="ID" val="553512"/>
  <p:tag name="MH_ORDER" val="1"/>
</p:tagLst>
</file>

<file path=ppt/tags/tag15.xml><?xml version="1.0" encoding="utf-8"?>
<p:tagLst xmlns:p="http://schemas.openxmlformats.org/presentationml/2006/main">
  <p:tag name="MH" val="20160830110146"/>
  <p:tag name="MH_LIBRARY" val="CONTENTS"/>
  <p:tag name="MH_TYPE" val="ENTRY"/>
  <p:tag name="ID" val="553512"/>
  <p:tag name="MH_ORDER" val="1"/>
</p:tagLst>
</file>

<file path=ppt/tags/tag16.xml><?xml version="1.0" encoding="utf-8"?>
<p:tagLst xmlns:p="http://schemas.openxmlformats.org/presentationml/2006/main">
  <p:tag name="MH" val="20160830110146"/>
  <p:tag name="MH_LIBRARY" val="CONTENTS"/>
  <p:tag name="MH_TYPE" val="ENTRY"/>
  <p:tag name="ID" val="553512"/>
  <p:tag name="MH_ORDER" val="1"/>
</p:tagLst>
</file>

<file path=ppt/tags/tag17.xml><?xml version="1.0" encoding="utf-8"?>
<p:tagLst xmlns:p="http://schemas.openxmlformats.org/presentationml/2006/main">
  <p:tag name="MH" val="20160830110146"/>
  <p:tag name="MH_LIBRARY" val="CONTENTS"/>
  <p:tag name="MH_TYPE" val="ENTRY"/>
  <p:tag name="ID" val="553512"/>
  <p:tag name="MH_ORDER" val="1"/>
</p:tagLst>
</file>

<file path=ppt/tags/tag18.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002"/>
  <p:tag name="COMMONDATA" val="eyJoZGlkIjoiNzk1ZDY0OTVhNTA1ODYwMmMwZWMxOWU1ZWNkMmJiM2EifQ=="/>
</p:tagLst>
</file>

<file path=ppt/tags/tag2.xml><?xml version="1.0" encoding="utf-8"?>
<p:tagLst xmlns:p="http://schemas.openxmlformats.org/presentationml/2006/main">
  <p:tag name="MH" val="20161022203400"/>
  <p:tag name="MH_LIBRARY" val="GRAPHIC"/>
  <p:tag name="MH_TYPE" val="Other"/>
  <p:tag name="MH_ORDER" val="1"/>
</p:tagLst>
</file>

<file path=ppt/tags/tag3.xml><?xml version="1.0" encoding="utf-8"?>
<p:tagLst xmlns:p="http://schemas.openxmlformats.org/presentationml/2006/main">
  <p:tag name="MH" val="20161022203400"/>
  <p:tag name="MH_LIBRARY" val="GRAPHIC"/>
  <p:tag name="MH_TYPE" val="SubTitle"/>
  <p:tag name="MH_ORDER" val="2"/>
</p:tagLst>
</file>

<file path=ppt/tags/tag4.xml><?xml version="1.0" encoding="utf-8"?>
<p:tagLst xmlns:p="http://schemas.openxmlformats.org/presentationml/2006/main">
  <p:tag name="MH" val="20161022203400"/>
  <p:tag name="MH_LIBRARY" val="GRAPHIC"/>
  <p:tag name="MH_TYPE" val="Other"/>
  <p:tag name="MH_ORDER" val="2"/>
</p:tagLst>
</file>

<file path=ppt/tags/tag5.xml><?xml version="1.0" encoding="utf-8"?>
<p:tagLst xmlns:p="http://schemas.openxmlformats.org/presentationml/2006/main">
  <p:tag name="MH" val="20161022203400"/>
  <p:tag name="MH_LIBRARY" val="GRAPHIC"/>
  <p:tag name="MH_TYPE" val="SubTitle"/>
  <p:tag name="MH_ORDER" val="3"/>
</p:tagLst>
</file>

<file path=ppt/tags/tag6.xml><?xml version="1.0" encoding="utf-8"?>
<p:tagLst xmlns:p="http://schemas.openxmlformats.org/presentationml/2006/main">
  <p:tag name="MH" val="20161022203400"/>
  <p:tag name="MH_LIBRARY" val="GRAPHIC"/>
  <p:tag name="MH_TYPE" val="Other"/>
  <p:tag name="MH_ORDER" val="3"/>
</p:tagLst>
</file>

<file path=ppt/tags/tag7.xml><?xml version="1.0" encoding="utf-8"?>
<p:tagLst xmlns:p="http://schemas.openxmlformats.org/presentationml/2006/main">
  <p:tag name="MH" val="20161022203400"/>
  <p:tag name="MH_LIBRARY" val="GRAPHIC"/>
  <p:tag name="MH_TYPE" val="SubTitle"/>
  <p:tag name="MH_ORDER" val="4"/>
</p:tagLst>
</file>

<file path=ppt/tags/tag8.xml><?xml version="1.0" encoding="utf-8"?>
<p:tagLst xmlns:p="http://schemas.openxmlformats.org/presentationml/2006/main">
  <p:tag name="MH" val="20161022203400"/>
  <p:tag name="MH_LIBRARY" val="GRAPHIC"/>
  <p:tag name="MH_TYPE" val="Other"/>
  <p:tag name="MH_ORDER" val="4"/>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自定义设计方案">
  <a:themeElements>
    <a:clrScheme name="自定义 11">
      <a:dk1>
        <a:sysClr val="windowText" lastClr="000000"/>
      </a:dk1>
      <a:lt1>
        <a:sysClr val="window" lastClr="FFFFFF"/>
      </a:lt1>
      <a:dk2>
        <a:srgbClr val="44546A"/>
      </a:dk2>
      <a:lt2>
        <a:srgbClr val="E7E6E6"/>
      </a:lt2>
      <a:accent1>
        <a:srgbClr val="1F4C6B"/>
      </a:accent1>
      <a:accent2>
        <a:srgbClr val="D14E5B"/>
      </a:accent2>
      <a:accent3>
        <a:srgbClr val="1F4C6B"/>
      </a:accent3>
      <a:accent4>
        <a:srgbClr val="D14E5B"/>
      </a:accent4>
      <a:accent5>
        <a:srgbClr val="1F4C6B"/>
      </a:accent5>
      <a:accent6>
        <a:srgbClr val="D14E5B"/>
      </a:accent6>
      <a:hlink>
        <a:srgbClr val="1F4C6B"/>
      </a:hlink>
      <a:folHlink>
        <a:srgbClr val="D14E5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4557</Words>
  <Application>WPS 演示</Application>
  <PresentationFormat>自定义</PresentationFormat>
  <Paragraphs>660</Paragraphs>
  <Slides>31</Slides>
  <Notes>38</Notes>
  <HiddenSlides>0</HiddenSlides>
  <MMClips>1</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31</vt:i4>
      </vt:variant>
    </vt:vector>
  </HeadingPairs>
  <TitlesOfParts>
    <vt:vector size="60" baseType="lpstr">
      <vt:lpstr>Arial</vt:lpstr>
      <vt:lpstr>宋体</vt:lpstr>
      <vt:lpstr>Wingdings</vt:lpstr>
      <vt:lpstr>Calibri</vt:lpstr>
      <vt:lpstr>微软雅黑</vt:lpstr>
      <vt:lpstr>Humnst777 Cn BT</vt:lpstr>
      <vt:lpstr>Segoe Print</vt:lpstr>
      <vt:lpstr>Arial Narrow</vt:lpstr>
      <vt:lpstr>华文黑体</vt:lpstr>
      <vt:lpstr>黑体</vt:lpstr>
      <vt:lpstr>Impact</vt:lpstr>
      <vt:lpstr>张海山锐谐体2.0-授权联系：Samtype@QQ.com</vt:lpstr>
      <vt:lpstr>Arial Unicode MS</vt:lpstr>
      <vt:lpstr>Calibri Light</vt:lpstr>
      <vt:lpstr>Gill Sans</vt:lpstr>
      <vt:lpstr>Lato Light</vt:lpstr>
      <vt:lpstr>Helvetica Neue</vt:lpstr>
      <vt:lpstr>Calibri Light</vt:lpstr>
      <vt:lpstr>Aller Light</vt:lpstr>
      <vt:lpstr>方正大黑简体</vt:lpstr>
      <vt:lpstr>Source Sans Pro Light</vt:lpstr>
      <vt:lpstr>Helvetica</vt:lpstr>
      <vt:lpstr>Arial</vt:lpstr>
      <vt:lpstr>仿宋_GB2312</vt:lpstr>
      <vt:lpstr>仿宋</vt:lpstr>
      <vt:lpstr>Open Sans Semibold</vt:lpstr>
      <vt:lpstr>Calibri</vt:lpstr>
      <vt:lpstr>Gill Sans MT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北京大学毕业答辩PPT模板</dc:title>
  <dc:creator>极简办公</dc:creator>
  <cp:keywords>www.jjppt.com</cp:keywords>
  <dc:description>www.jjppt.com</dc:description>
  <dc:subject> </dc:subject>
  <cp:category> </cp:category>
  <cp:lastModifiedBy>彤</cp:lastModifiedBy>
  <cp:revision>6</cp:revision>
  <dcterms:created xsi:type="dcterms:W3CDTF">2016-11-22T14:39:00Z</dcterms:created>
  <dcterms:modified xsi:type="dcterms:W3CDTF">2022-06-03T01:03:17Z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9CDF17B1B9F944DBA928A9757BA7BF65</vt:lpwstr>
  </property>
  <property fmtid="{D5CDD505-2E9C-101B-9397-08002B2CF9AE}" pid="3" name="KSOProductBuildVer">
    <vt:lpwstr>2052-11.1.0.11744</vt:lpwstr>
  </property>
</Properties>
</file>